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49.xml" ContentType="application/vnd.openxmlformats-officedocument.presentationml.notesSlide+xml"/>
  <Override PartName="/ppt/comments/comment1.xml" ContentType="application/vnd.openxmlformats-officedocument.presentationml.comments+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84" r:id="rId1"/>
    <p:sldMasterId id="2147483706" r:id="rId2"/>
  </p:sldMasterIdLst>
  <p:notesMasterIdLst>
    <p:notesMasterId r:id="rId77"/>
  </p:notesMasterIdLst>
  <p:sldIdLst>
    <p:sldId id="3023" r:id="rId3"/>
    <p:sldId id="3162" r:id="rId4"/>
    <p:sldId id="3161" r:id="rId5"/>
    <p:sldId id="3163" r:id="rId6"/>
    <p:sldId id="3164" r:id="rId7"/>
    <p:sldId id="3052" r:id="rId8"/>
    <p:sldId id="2475" r:id="rId9"/>
    <p:sldId id="2474" r:id="rId10"/>
    <p:sldId id="2490" r:id="rId11"/>
    <p:sldId id="2479" r:id="rId12"/>
    <p:sldId id="2482" r:id="rId13"/>
    <p:sldId id="2483" r:id="rId14"/>
    <p:sldId id="2494" r:id="rId15"/>
    <p:sldId id="3033" r:id="rId16"/>
    <p:sldId id="3055" r:id="rId17"/>
    <p:sldId id="3058" r:id="rId18"/>
    <p:sldId id="3057" r:id="rId19"/>
    <p:sldId id="3044" r:id="rId20"/>
    <p:sldId id="3168" r:id="rId21"/>
    <p:sldId id="3021" r:id="rId22"/>
    <p:sldId id="499" r:id="rId23"/>
    <p:sldId id="3051" r:id="rId24"/>
    <p:sldId id="3034" r:id="rId25"/>
    <p:sldId id="1671" r:id="rId26"/>
    <p:sldId id="3059" r:id="rId27"/>
    <p:sldId id="3039" r:id="rId28"/>
    <p:sldId id="268" r:id="rId29"/>
    <p:sldId id="3002" r:id="rId30"/>
    <p:sldId id="2994" r:id="rId31"/>
    <p:sldId id="2995" r:id="rId32"/>
    <p:sldId id="2996" r:id="rId33"/>
    <p:sldId id="2998" r:id="rId34"/>
    <p:sldId id="3000" r:id="rId35"/>
    <p:sldId id="3001" r:id="rId36"/>
    <p:sldId id="3045" r:id="rId37"/>
    <p:sldId id="2484" r:id="rId38"/>
    <p:sldId id="2993" r:id="rId39"/>
    <p:sldId id="2992" r:id="rId40"/>
    <p:sldId id="2506" r:id="rId41"/>
    <p:sldId id="3049" r:id="rId42"/>
    <p:sldId id="3007" r:id="rId43"/>
    <p:sldId id="3047" r:id="rId44"/>
    <p:sldId id="3018" r:id="rId45"/>
    <p:sldId id="3036" r:id="rId46"/>
    <p:sldId id="3012" r:id="rId47"/>
    <p:sldId id="3011" r:id="rId48"/>
    <p:sldId id="3050" r:id="rId49"/>
    <p:sldId id="3014" r:id="rId50"/>
    <p:sldId id="3048" r:id="rId51"/>
    <p:sldId id="3015" r:id="rId52"/>
    <p:sldId id="3017" r:id="rId53"/>
    <p:sldId id="3038" r:id="rId54"/>
    <p:sldId id="1676" r:id="rId55"/>
    <p:sldId id="1677" r:id="rId56"/>
    <p:sldId id="3019" r:id="rId57"/>
    <p:sldId id="3167" r:id="rId58"/>
    <p:sldId id="3165" r:id="rId59"/>
    <p:sldId id="3146" r:id="rId60"/>
    <p:sldId id="3156" r:id="rId61"/>
    <p:sldId id="3145" r:id="rId62"/>
    <p:sldId id="3153" r:id="rId63"/>
    <p:sldId id="3155" r:id="rId64"/>
    <p:sldId id="3160" r:id="rId65"/>
    <p:sldId id="3159" r:id="rId66"/>
    <p:sldId id="3166" r:id="rId67"/>
    <p:sldId id="3147" r:id="rId68"/>
    <p:sldId id="3074" r:id="rId69"/>
    <p:sldId id="3144" r:id="rId70"/>
    <p:sldId id="3152" r:id="rId71"/>
    <p:sldId id="3149" r:id="rId72"/>
    <p:sldId id="3150" r:id="rId73"/>
    <p:sldId id="3151" r:id="rId74"/>
    <p:sldId id="3170" r:id="rId75"/>
    <p:sldId id="297" r:id="rId76"/>
  </p:sldIdLst>
  <p:sldSz cx="9906000" cy="6858000" type="A4"/>
  <p:notesSz cx="6858000" cy="9144000"/>
  <p:embeddedFontLst>
    <p:embeddedFont>
      <p:font typeface="SamsungOneKorean 400" panose="020B0503030303020204" pitchFamily="34" charset="-127"/>
      <p:regular r:id="rId78"/>
    </p:embeddedFont>
    <p:embeddedFont>
      <p:font typeface="iCiel Samsung Sharp Sans Bold" pitchFamily="2" charset="77"/>
      <p:bold r:id="rId79"/>
    </p:embeddedFont>
    <p:embeddedFont>
      <p:font typeface="iCiel Samsung Sharp Sans Medium" pitchFamily="2" charset="77"/>
      <p:bold r:id="rId80"/>
    </p:embeddedFont>
    <p:embeddedFont>
      <p:font typeface="iCiel Samsung Sharp Sans Regular" pitchFamily="2" charset="77"/>
      <p:bold r:id="rId81"/>
    </p:embeddedFont>
    <p:embeddedFont>
      <p:font typeface="SamsungOne 300C" panose="020B0503030303020204" pitchFamily="34" charset="0"/>
      <p:regular r:id="rId82"/>
      <p:bold r:id="rId83"/>
    </p:embeddedFont>
    <p:embeddedFont>
      <p:font typeface="SamsungOne 400" panose="020B0503030303020204" pitchFamily="34" charset="0"/>
      <p:regular r:id="rId84"/>
    </p:embeddedFont>
    <p:embeddedFont>
      <p:font typeface="SamsungOne 400C" panose="020B0503030303020204" pitchFamily="34" charset="0"/>
      <p:regular r:id="rId85"/>
      <p:bold r:id="rId86"/>
    </p:embeddedFont>
    <p:embeddedFont>
      <p:font typeface="SamsungOne-400" panose="020B0503030303020204" pitchFamily="34" charset="0"/>
      <p:regular r:id="rId87"/>
    </p:embeddedFont>
    <p:embeddedFont>
      <p:font typeface="SamsungOne-500C" panose="020B0503030303020204" pitchFamily="34" charset="0"/>
      <p:regular r:id="rId88"/>
      <p:bold r:id="rId89"/>
    </p:embeddedFont>
    <p:embeddedFont>
      <p:font typeface="SamsungOne-600" panose="020B0503030303020204" pitchFamily="34" charset="0"/>
      <p:regular r:id="rId90"/>
      <p:bold r:id="rId91"/>
    </p:embeddedFont>
    <p:embeddedFont>
      <p:font typeface="SamsungOne-700" panose="020B0503030303020204" pitchFamily="34" charset="0"/>
      <p:bold r:id="rId92"/>
    </p:embeddedFont>
    <p:embeddedFont>
      <p:font typeface="SamsungOne-800" panose="020B0503030303020204" pitchFamily="34" charset="0"/>
      <p:regular r:id="rId93"/>
      <p:bold r:id="rId94"/>
    </p:embeddedFont>
  </p:embeddedFontLst>
  <p:defaultTextStyle>
    <a:defPPr>
      <a:defRPr lang="en-US"/>
    </a:defPPr>
    <a:lvl1pPr marL="0" algn="l" defTabSz="457187" rtl="0" eaLnBrk="1" latinLnBrk="0" hangingPunct="1">
      <a:defRPr sz="1800" kern="1200">
        <a:solidFill>
          <a:schemeClr val="tx1"/>
        </a:solidFill>
        <a:latin typeface="+mn-lt"/>
        <a:ea typeface="+mn-ea"/>
        <a:cs typeface="+mn-cs"/>
      </a:defRPr>
    </a:lvl1pPr>
    <a:lvl2pPr marL="457187" algn="l" defTabSz="457187" rtl="0" eaLnBrk="1" latinLnBrk="0" hangingPunct="1">
      <a:defRPr sz="1800" kern="1200">
        <a:solidFill>
          <a:schemeClr val="tx1"/>
        </a:solidFill>
        <a:latin typeface="+mn-lt"/>
        <a:ea typeface="+mn-ea"/>
        <a:cs typeface="+mn-cs"/>
      </a:defRPr>
    </a:lvl2pPr>
    <a:lvl3pPr marL="914373" algn="l" defTabSz="457187" rtl="0" eaLnBrk="1" latinLnBrk="0" hangingPunct="1">
      <a:defRPr sz="1800" kern="1200">
        <a:solidFill>
          <a:schemeClr val="tx1"/>
        </a:solidFill>
        <a:latin typeface="+mn-lt"/>
        <a:ea typeface="+mn-ea"/>
        <a:cs typeface="+mn-cs"/>
      </a:defRPr>
    </a:lvl3pPr>
    <a:lvl4pPr marL="1371560" algn="l" defTabSz="457187" rtl="0" eaLnBrk="1" latinLnBrk="0" hangingPunct="1">
      <a:defRPr sz="1800" kern="1200">
        <a:solidFill>
          <a:schemeClr val="tx1"/>
        </a:solidFill>
        <a:latin typeface="+mn-lt"/>
        <a:ea typeface="+mn-ea"/>
        <a:cs typeface="+mn-cs"/>
      </a:defRPr>
    </a:lvl4pPr>
    <a:lvl5pPr marL="1828747" algn="l" defTabSz="457187" rtl="0" eaLnBrk="1" latinLnBrk="0" hangingPunct="1">
      <a:defRPr sz="1800" kern="1200">
        <a:solidFill>
          <a:schemeClr val="tx1"/>
        </a:solidFill>
        <a:latin typeface="+mn-lt"/>
        <a:ea typeface="+mn-ea"/>
        <a:cs typeface="+mn-cs"/>
      </a:defRPr>
    </a:lvl5pPr>
    <a:lvl6pPr marL="2285933" algn="l" defTabSz="457187" rtl="0" eaLnBrk="1" latinLnBrk="0" hangingPunct="1">
      <a:defRPr sz="1800" kern="1200">
        <a:solidFill>
          <a:schemeClr val="tx1"/>
        </a:solidFill>
        <a:latin typeface="+mn-lt"/>
        <a:ea typeface="+mn-ea"/>
        <a:cs typeface="+mn-cs"/>
      </a:defRPr>
    </a:lvl6pPr>
    <a:lvl7pPr marL="2743120" algn="l" defTabSz="457187" rtl="0" eaLnBrk="1" latinLnBrk="0" hangingPunct="1">
      <a:defRPr sz="1800" kern="1200">
        <a:solidFill>
          <a:schemeClr val="tx1"/>
        </a:solidFill>
        <a:latin typeface="+mn-lt"/>
        <a:ea typeface="+mn-ea"/>
        <a:cs typeface="+mn-cs"/>
      </a:defRPr>
    </a:lvl7pPr>
    <a:lvl8pPr marL="3200307" algn="l" defTabSz="457187" rtl="0" eaLnBrk="1" latinLnBrk="0" hangingPunct="1">
      <a:defRPr sz="1800" kern="1200">
        <a:solidFill>
          <a:schemeClr val="tx1"/>
        </a:solidFill>
        <a:latin typeface="+mn-lt"/>
        <a:ea typeface="+mn-ea"/>
        <a:cs typeface="+mn-cs"/>
      </a:defRPr>
    </a:lvl8pPr>
    <a:lvl9pPr marL="3657494" algn="l" defTabSz="457187"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id="{7E760E27-528C-4805-902F-AD934B95F63A}">
          <p14:sldIdLst>
            <p14:sldId id="3023"/>
            <p14:sldId id="3162"/>
            <p14:sldId id="3161"/>
          </p14:sldIdLst>
        </p14:section>
        <p14:section name="Unit1. Big Data Overview and Background" id="{AA766F88-EF98-48E0-A338-A385065F46AC}">
          <p14:sldIdLst>
            <p14:sldId id="3163"/>
          </p14:sldIdLst>
        </p14:section>
        <p14:section name="1.1. Data in human history" id="{8C308708-DD8E-41CA-98CF-E327595A7343}">
          <p14:sldIdLst>
            <p14:sldId id="3164"/>
            <p14:sldId id="3052"/>
            <p14:sldId id="2475"/>
            <p14:sldId id="2474"/>
            <p14:sldId id="2490"/>
            <p14:sldId id="2479"/>
            <p14:sldId id="2482"/>
            <p14:sldId id="2483"/>
            <p14:sldId id="2494"/>
          </p14:sldIdLst>
        </p14:section>
        <p14:section name="1.2. Data is transforming the world" id="{1888C4F6-1CA4-48F1-A0C3-365F5B22B31F}">
          <p14:sldIdLst>
            <p14:sldId id="3033"/>
            <p14:sldId id="3055"/>
            <p14:sldId id="3058"/>
            <p14:sldId id="3057"/>
            <p14:sldId id="3044"/>
            <p14:sldId id="3168"/>
            <p14:sldId id="3021"/>
            <p14:sldId id="499"/>
            <p14:sldId id="3051"/>
          </p14:sldIdLst>
        </p14:section>
        <p14:section name="1.3. Why the need for Big Data" id="{782788DA-5878-47E1-8EF4-A8FDF897A2D0}">
          <p14:sldIdLst>
            <p14:sldId id="3034"/>
            <p14:sldId id="1671"/>
            <p14:sldId id="3059"/>
            <p14:sldId id="3039"/>
            <p14:sldId id="268"/>
            <p14:sldId id="3002"/>
            <p14:sldId id="2994"/>
            <p14:sldId id="2995"/>
            <p14:sldId id="2996"/>
            <p14:sldId id="2998"/>
            <p14:sldId id="3000"/>
            <p14:sldId id="3001"/>
            <p14:sldId id="3045"/>
            <p14:sldId id="2484"/>
            <p14:sldId id="2993"/>
            <p14:sldId id="2992"/>
            <p14:sldId id="2506"/>
            <p14:sldId id="3049"/>
            <p14:sldId id="3007"/>
            <p14:sldId id="3047"/>
            <p14:sldId id="3018"/>
          </p14:sldIdLst>
        </p14:section>
        <p14:section name="1.4. Change of the processing Big Data" id="{D1AD0314-FAFC-4B7E-A049-501053E941D4}">
          <p14:sldIdLst>
            <p14:sldId id="3036"/>
            <p14:sldId id="3012"/>
            <p14:sldId id="3011"/>
            <p14:sldId id="3050"/>
            <p14:sldId id="3014"/>
            <p14:sldId id="3048"/>
            <p14:sldId id="3015"/>
            <p14:sldId id="3017"/>
            <p14:sldId id="3038"/>
            <p14:sldId id="1676"/>
            <p14:sldId id="1677"/>
            <p14:sldId id="3019"/>
          </p14:sldIdLst>
        </p14:section>
        <p14:section name="Unit2. Current Trends in Big Data" id="{2708E689-5C77-44AA-B14C-7C5BE8EE3651}">
          <p14:sldIdLst>
            <p14:sldId id="3167"/>
          </p14:sldIdLst>
        </p14:section>
        <p14:section name="2.1. Edge-To-AI : Emerging automation tools" id="{4C8DA1E1-DDE6-4722-B969-93796541B351}">
          <p14:sldIdLst>
            <p14:sldId id="3165"/>
            <p14:sldId id="3146"/>
            <p14:sldId id="3156"/>
            <p14:sldId id="3145"/>
            <p14:sldId id="3153"/>
            <p14:sldId id="3155"/>
            <p14:sldId id="3160"/>
            <p14:sldId id="3159"/>
          </p14:sldIdLst>
        </p14:section>
        <p14:section name="2.2. Emerging role of Public Cloud Services in Big Data" id="{F898A5A7-E5F0-41D9-A57A-E8B097014602}">
          <p14:sldIdLst>
            <p14:sldId id="3166"/>
            <p14:sldId id="3147"/>
            <p14:sldId id="3074"/>
            <p14:sldId id="3144"/>
            <p14:sldId id="3152"/>
            <p14:sldId id="3149"/>
            <p14:sldId id="3150"/>
            <p14:sldId id="3151"/>
            <p14:sldId id="3170"/>
            <p14:sldId id="297"/>
          </p14:sldIdLst>
        </p14:section>
      </p14:sectionLst>
    </p:ext>
    <p:ext uri="{EFAFB233-063F-42B5-8137-9DF3F51BA10A}">
      <p15:sldGuideLst xmlns:p15="http://schemas.microsoft.com/office/powerpoint/2012/main">
        <p15:guide id="1" orient="horz" pos="2160" userDrawn="1">
          <p15:clr>
            <a:srgbClr val="A4A3A4"/>
          </p15:clr>
        </p15:guide>
        <p15:guide id="2" pos="312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yunji128.kim" initials="yunji" lastIdx="7" clrIdx="0">
    <p:extLst>
      <p:ext uri="{19B8F6BF-5375-455C-9EA6-DF929625EA0E}">
        <p15:presenceInfo xmlns:p15="http://schemas.microsoft.com/office/powerpoint/2012/main" userId="yunji128.kim" providerId="None"/>
      </p:ext>
    </p:extLst>
  </p:cmAuthor>
  <p:cmAuthor id="2" name="강성희/사회공헌단/Senior Professional/삼성전자" initials="강P" lastIdx="30" clrIdx="1">
    <p:extLst>
      <p:ext uri="{19B8F6BF-5375-455C-9EA6-DF929625EA0E}">
        <p15:presenceInfo xmlns:p15="http://schemas.microsoft.com/office/powerpoint/2012/main" userId="S-1-5-21-1569490900-2152479555-3239727262-668716" providerId="AD"/>
      </p:ext>
    </p:extLst>
  </p:cmAuthor>
  <p:cmAuthor id="3" name="Admin" initials="A" lastIdx="3" clrIdx="2">
    <p:extLst>
      <p:ext uri="{19B8F6BF-5375-455C-9EA6-DF929625EA0E}">
        <p15:presenceInfo xmlns:p15="http://schemas.microsoft.com/office/powerpoint/2012/main" userId="ee652e577a272eb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68121"/>
    <a:srgbClr val="1429A0"/>
    <a:srgbClr val="2D95EC"/>
    <a:srgbClr val="0D0D0D"/>
    <a:srgbClr val="60A0DB"/>
    <a:srgbClr val="6D7FED"/>
    <a:srgbClr val="B8B8B8"/>
    <a:srgbClr val="193EB0"/>
    <a:srgbClr val="D61B2C"/>
    <a:srgbClr val="7F7F7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343"/>
    <p:restoredTop sz="77500" autoAdjust="0"/>
  </p:normalViewPr>
  <p:slideViewPr>
    <p:cSldViewPr snapToGrid="0">
      <p:cViewPr varScale="1">
        <p:scale>
          <a:sx n="115" d="100"/>
          <a:sy n="115" d="100"/>
        </p:scale>
        <p:origin x="2520" y="208"/>
      </p:cViewPr>
      <p:guideLst>
        <p:guide orient="horz" pos="2160"/>
        <p:guide pos="3120"/>
      </p:guideLst>
    </p:cSldViewPr>
  </p:slideViewPr>
  <p:notesTextViewPr>
    <p:cViewPr>
      <p:scale>
        <a:sx n="100" d="100"/>
        <a:sy n="100" d="100"/>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font" Target="fonts/font7.fntdata"/><Relationship Id="rId89" Type="http://schemas.openxmlformats.org/officeDocument/2006/relationships/font" Target="fonts/font12.fntdata"/><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font" Target="fonts/font2.fntdata"/><Relationship Id="rId5" Type="http://schemas.openxmlformats.org/officeDocument/2006/relationships/slide" Target="slides/slide3.xml"/><Relationship Id="rId90" Type="http://schemas.openxmlformats.org/officeDocument/2006/relationships/font" Target="fonts/font13.fntdata"/><Relationship Id="rId95" Type="http://schemas.openxmlformats.org/officeDocument/2006/relationships/commentAuthors" Target="commentAuthors.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0" Type="http://schemas.openxmlformats.org/officeDocument/2006/relationships/font" Target="fonts/font3.fntdata"/><Relationship Id="rId85" Type="http://schemas.openxmlformats.org/officeDocument/2006/relationships/font" Target="fonts/font8.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font" Target="fonts/font6.fntdata"/><Relationship Id="rId88" Type="http://schemas.openxmlformats.org/officeDocument/2006/relationships/font" Target="fonts/font11.fntdata"/><Relationship Id="rId91" Type="http://schemas.openxmlformats.org/officeDocument/2006/relationships/font" Target="fonts/font14.fntdata"/><Relationship Id="rId9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font" Target="fonts/font1.fntdata"/><Relationship Id="rId81" Type="http://schemas.openxmlformats.org/officeDocument/2006/relationships/font" Target="fonts/font4.fntdata"/><Relationship Id="rId86" Type="http://schemas.openxmlformats.org/officeDocument/2006/relationships/font" Target="fonts/font9.fntdata"/><Relationship Id="rId94" Type="http://schemas.openxmlformats.org/officeDocument/2006/relationships/font" Target="fonts/font17.fntdata"/><Relationship Id="rId99"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viewProps" Target="viewProps.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font" Target="fonts/font15.fntdata"/><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font" Target="fonts/font10.fntdata"/><Relationship Id="rId61" Type="http://schemas.openxmlformats.org/officeDocument/2006/relationships/slide" Target="slides/slide59.xml"/><Relationship Id="rId82" Type="http://schemas.openxmlformats.org/officeDocument/2006/relationships/font" Target="fonts/font5.fntdata"/><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notesMaster" Target="notesMasters/notesMaster1.xml"/><Relationship Id="rId100" Type="http://schemas.microsoft.com/office/2016/11/relationships/changesInfo" Target="changesInfos/changesInfo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font" Target="fonts/font16.fntdata"/><Relationship Id="rId98"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rong-Nghia Nguyen" userId="db7c7ab7e041cde1" providerId="LiveId" clId="{1C2BA92A-FDB0-A34D-9A6E-1AF7E1F9351F}"/>
    <pc:docChg chg="modSld">
      <pc:chgData name="Trong-Nghia Nguyen" userId="db7c7ab7e041cde1" providerId="LiveId" clId="{1C2BA92A-FDB0-A34D-9A6E-1AF7E1F9351F}" dt="2022-04-25T09:36:44.869" v="0" actId="404"/>
      <pc:docMkLst>
        <pc:docMk/>
      </pc:docMkLst>
      <pc:sldChg chg="modSp mod">
        <pc:chgData name="Trong-Nghia Nguyen" userId="db7c7ab7e041cde1" providerId="LiveId" clId="{1C2BA92A-FDB0-A34D-9A6E-1AF7E1F9351F}" dt="2022-04-25T09:36:44.869" v="0" actId="404"/>
        <pc:sldMkLst>
          <pc:docMk/>
          <pc:sldMk cId="1607288389" sldId="3033"/>
        </pc:sldMkLst>
        <pc:spChg chg="mod">
          <ac:chgData name="Trong-Nghia Nguyen" userId="db7c7ab7e041cde1" providerId="LiveId" clId="{1C2BA92A-FDB0-A34D-9A6E-1AF7E1F9351F}" dt="2022-04-25T09:36:44.869" v="0" actId="404"/>
          <ac:spMkLst>
            <pc:docMk/>
            <pc:sldMk cId="1607288389" sldId="3033"/>
            <ac:spMk id="20" creationId="{551F01E8-8777-4A7B-AD71-63E7C805C68C}"/>
          </ac:spMkLst>
        </pc:sp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7"/>
    </mc:Choice>
    <mc:Fallback>
      <c:style val="7"/>
    </mc:Fallback>
  </mc:AlternateContent>
  <c:chart>
    <c:autoTitleDeleted val="1"/>
    <c:plotArea>
      <c:layout/>
      <c:barChart>
        <c:barDir val="bar"/>
        <c:grouping val="clustered"/>
        <c:varyColors val="0"/>
        <c:ser>
          <c:idx val="0"/>
          <c:order val="0"/>
          <c:tx>
            <c:strRef>
              <c:f>Sheet1!$B$1</c:f>
              <c:strCache>
                <c:ptCount val="1"/>
                <c:pt idx="0">
                  <c:v>계열 1</c:v>
                </c:pt>
              </c:strCache>
            </c:strRef>
          </c:tx>
          <c:spPr>
            <a:gradFill rotWithShape="1">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Lst>
              <a:lin ang="5400000" scaled="0"/>
            </a:gradFill>
            <a:ln w="9525" cap="flat" cmpd="sng" algn="ctr">
              <a:solidFill>
                <a:schemeClr val="accent5">
                  <a:shade val="95000"/>
                </a:schemeClr>
              </a:solidFill>
              <a:round/>
            </a:ln>
            <a:effectLst/>
          </c:spPr>
          <c:invertIfNegative val="0"/>
          <c:dPt>
            <c:idx val="12"/>
            <c:invertIfNegative val="0"/>
            <c:bubble3D val="0"/>
            <c:extLst>
              <c:ext xmlns:c16="http://schemas.microsoft.com/office/drawing/2014/chart" uri="{C3380CC4-5D6E-409C-BE32-E72D297353CC}">
                <c16:uniqueId val="{00000000-F127-4177-9154-75574213FFC2}"/>
              </c:ext>
            </c:extLst>
          </c:dPt>
          <c:dLbls>
            <c:spPr>
              <a:noFill/>
              <a:ln>
                <a:noFill/>
              </a:ln>
              <a:effectLst/>
            </c:spPr>
            <c:txPr>
              <a:bodyPr rot="0" spcFirstLastPara="1" vertOverflow="ellipsis" vert="horz" wrap="square" lIns="38100" tIns="19050" rIns="38100" bIns="19050" anchor="ctr" anchorCtr="1">
                <a:spAutoFit/>
              </a:bodyPr>
              <a:lstStyle/>
              <a:p>
                <a:pPr>
                  <a:defRPr sz="1100" b="0" i="0" u="none" strike="noStrike" kern="1200" baseline="0">
                    <a:solidFill>
                      <a:srgbClr val="6D7FED"/>
                    </a:solidFill>
                    <a:latin typeface="SamsungOne-400" panose="020B0503030303020204" pitchFamily="34" charset="0"/>
                    <a:ea typeface="SamsungOne-400" panose="020B0503030303020204" pitchFamily="34" charset="0"/>
                    <a:cs typeface="+mn-cs"/>
                  </a:defRPr>
                </a:pPr>
                <a:endParaRPr lang="en-V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Sheet1!$A$2:$A$14</c:f>
              <c:strCache>
                <c:ptCount val="13"/>
                <c:pt idx="0">
                  <c:v>IBM Z w/Linux or Z/OS</c:v>
                </c:pt>
                <c:pt idx="1">
                  <c:v>IBM Power w/Linux</c:v>
                </c:pt>
                <c:pt idx="2">
                  <c:v>Lenovo ThinkSystem w/Linux</c:v>
                </c:pt>
                <c:pt idx="3">
                  <c:v>Huawei Kunlun &amp; FusionServer w/Linux</c:v>
                </c:pt>
                <c:pt idx="4">
                  <c:v>HPE Superdome w/Linux</c:v>
                </c:pt>
                <c:pt idx="5">
                  <c:v>Cisco UCS w/Linux</c:v>
                </c:pt>
                <c:pt idx="6">
                  <c:v>Fujitsu Primergy</c:v>
                </c:pt>
                <c:pt idx="7">
                  <c:v>Inspur</c:v>
                </c:pt>
                <c:pt idx="8">
                  <c:v>Dell PowerEdge w/Linux</c:v>
                </c:pt>
                <c:pt idx="9">
                  <c:v>Oracle x86 w/Linux</c:v>
                </c:pt>
                <c:pt idx="10">
                  <c:v>Oracle OpenSolaris UltraSPARC</c:v>
                </c:pt>
                <c:pt idx="11">
                  <c:v>HPE ProLiant w/Linux</c:v>
                </c:pt>
                <c:pt idx="12">
                  <c:v>White Box servers w/Linux</c:v>
                </c:pt>
              </c:strCache>
            </c:strRef>
          </c:cat>
          <c:val>
            <c:numRef>
              <c:f>Sheet1!$B$2:$B$14</c:f>
              <c:numCache>
                <c:formatCode>General</c:formatCode>
                <c:ptCount val="13"/>
                <c:pt idx="0">
                  <c:v>0.62</c:v>
                </c:pt>
                <c:pt idx="1">
                  <c:v>1.54</c:v>
                </c:pt>
                <c:pt idx="2">
                  <c:v>1.64</c:v>
                </c:pt>
                <c:pt idx="3">
                  <c:v>1.82</c:v>
                </c:pt>
                <c:pt idx="4">
                  <c:v>2</c:v>
                </c:pt>
                <c:pt idx="5">
                  <c:v>2.2999999999999998</c:v>
                </c:pt>
                <c:pt idx="6">
                  <c:v>3.5</c:v>
                </c:pt>
                <c:pt idx="7">
                  <c:v>10</c:v>
                </c:pt>
                <c:pt idx="8">
                  <c:v>26</c:v>
                </c:pt>
                <c:pt idx="9">
                  <c:v>37</c:v>
                </c:pt>
                <c:pt idx="10">
                  <c:v>43</c:v>
                </c:pt>
                <c:pt idx="11">
                  <c:v>43</c:v>
                </c:pt>
                <c:pt idx="12">
                  <c:v>53</c:v>
                </c:pt>
              </c:numCache>
            </c:numRef>
          </c:val>
          <c:extLst>
            <c:ext xmlns:c16="http://schemas.microsoft.com/office/drawing/2014/chart" uri="{C3380CC4-5D6E-409C-BE32-E72D297353CC}">
              <c16:uniqueId val="{00000001-F127-4177-9154-75574213FFC2}"/>
            </c:ext>
          </c:extLst>
        </c:ser>
        <c:dLbls>
          <c:showLegendKey val="0"/>
          <c:showVal val="0"/>
          <c:showCatName val="0"/>
          <c:showSerName val="0"/>
          <c:showPercent val="0"/>
          <c:showBubbleSize val="0"/>
        </c:dLbls>
        <c:gapWidth val="100"/>
        <c:axId val="566652880"/>
        <c:axId val="604757664"/>
      </c:barChart>
      <c:catAx>
        <c:axId val="566652880"/>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rgbClr val="1F45BC"/>
                </a:solidFill>
                <a:latin typeface="SamsungOne-600C" panose="020B0706030303020204" pitchFamily="34" charset="0"/>
                <a:ea typeface="SamsungOne-600C" panose="020B0706030303020204" pitchFamily="34" charset="0"/>
                <a:cs typeface="+mn-cs"/>
              </a:defRPr>
            </a:pPr>
            <a:endParaRPr lang="en-VN"/>
          </a:p>
        </c:txPr>
        <c:crossAx val="604757664"/>
        <c:crosses val="autoZero"/>
        <c:auto val="1"/>
        <c:lblAlgn val="r"/>
        <c:lblOffset val="100"/>
        <c:noMultiLvlLbl val="0"/>
      </c:catAx>
      <c:valAx>
        <c:axId val="604757664"/>
        <c:scaling>
          <c:orientation val="minMax"/>
        </c:scaling>
        <c:delete val="1"/>
        <c:axPos val="b"/>
        <c:numFmt formatCode="General" sourceLinked="1"/>
        <c:majorTickMark val="none"/>
        <c:minorTickMark val="none"/>
        <c:tickLblPos val="nextTo"/>
        <c:crossAx val="56665288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VN"/>
    </a:p>
  </c:txPr>
  <c:externalData r:id="rId3">
    <c:autoUpdate val="0"/>
  </c:externalData>
</c:chartSpace>
</file>

<file path=ppt/charts/colors1.xml><?xml version="1.0" encoding="utf-8"?>
<cs:colorStyle xmlns:cs="http://schemas.microsoft.com/office/drawing/2012/chartStyle" xmlns:a="http://schemas.openxmlformats.org/drawingml/2006/main" meth="withinLinear" id="18">
  <a:schemeClr val="accent5"/>
</cs:colorStyle>
</file>

<file path=ppt/charts/style1.xml><?xml version="1.0" encoding="utf-8"?>
<cs:chartStyle xmlns:cs="http://schemas.microsoft.com/office/drawing/2012/chartStyle" xmlns:a="http://schemas.openxmlformats.org/drawingml/2006/main" id="219">
  <cs:axisTitle>
    <cs:lnRef idx="0"/>
    <cs:fillRef idx="0"/>
    <cs:effectRef idx="0"/>
    <cs:fontRef idx="minor">
      <a:schemeClr val="tx1">
        <a:lumMod val="50000"/>
        <a:lumOff val="50000"/>
      </a:schemeClr>
    </cs:fontRef>
    <cs:defRPr sz="1197" kern="1200" cap="all"/>
  </cs:axisTitle>
  <cs:category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3D>
  <cs:dataPointLine>
    <cs:lnRef idx="0">
      <cs:styleClr val="auto"/>
    </cs:lnRef>
    <cs:fillRef idx="2">
      <cs:styleClr val="auto"/>
    </cs:fillRef>
    <cs:effectRef idx="1"/>
    <cs:fontRef idx="minor">
      <a:schemeClr val="dk1"/>
    </cs:fontRef>
    <cs:spPr>
      <a:ln w="15875" cap="rnd">
        <a:solidFill>
          <a:schemeClr val="phClr"/>
        </a:solidFill>
        <a:round/>
      </a:ln>
    </cs:spPr>
  </cs:dataPointLine>
  <cs:dataPointMarker>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Marker>
  <cs:dataPointMarkerLayout symbol="circle" size="4"/>
  <cs:dataPointWireframe>
    <cs:lnRef idx="0">
      <cs:styleClr val="auto"/>
    </cs:lnRef>
    <cs:fillRef idx="2"/>
    <cs:effectRef idx="0"/>
    <cs:fontRef idx="minor">
      <a:schemeClr val="dk1"/>
    </cs:fontRef>
    <cs:spPr>
      <a:ln w="9525" cap="rnd">
        <a:solidFill>
          <a:schemeClr val="phClr"/>
        </a:solidFill>
        <a:round/>
      </a:ln>
    </cs:spPr>
  </cs:dataPointWireframe>
  <cs:dataTable>
    <cs:lnRef idx="0"/>
    <cs:fillRef idx="0"/>
    <cs:effectRef idx="0"/>
    <cs:fontRef idx="minor">
      <a:schemeClr val="tx1">
        <a:lumMod val="50000"/>
        <a:lumOff val="50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35000"/>
            <a:lumOff val="65000"/>
          </a:schemeClr>
        </a:solidFill>
        <a:prstDash val="dash"/>
      </a:ln>
    </cs:spPr>
  </cs:dropLine>
  <cs:errorBar>
    <cs:lnRef idx="0"/>
    <cs:fillRef idx="0"/>
    <cs:effectRef idx="0"/>
    <cs:fontRef idx="minor">
      <a:schemeClr val="dk1"/>
    </cs:fontRef>
    <cs:spPr>
      <a:ln w="9525">
        <a:solidFill>
          <a:schemeClr val="tx1">
            <a:lumMod val="50000"/>
            <a:lumOff val="50000"/>
          </a:schemeClr>
        </a:solidFill>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prstDash val="dash"/>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50000"/>
        <a:lumOff val="50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prstDash val="dash"/>
      </a:ln>
    </cs:spPr>
  </cs:seriesLine>
  <cs:title>
    <cs:lnRef idx="0"/>
    <cs:fillRef idx="0"/>
    <cs:effectRef idx="0"/>
    <cs:fontRef idx="minor">
      <a:schemeClr val="tx1">
        <a:lumMod val="50000"/>
        <a:lumOff val="50000"/>
      </a:schemeClr>
    </cs:fontRef>
    <cs:defRPr sz="1862" kern="1200" cap="none" spc="20" baseline="0"/>
  </cs:title>
  <cs:trendline>
    <cs:lnRef idx="0">
      <cs:styleClr val="auto"/>
    </cs:lnRef>
    <cs:fillRef idx="2"/>
    <cs:effectRef idx="0"/>
    <cs:fontRef idx="minor">
      <a:schemeClr val="dk1"/>
    </cs:fontRef>
    <cs:spPr>
      <a:ln w="9525" cap="rnd">
        <a:solidFill>
          <a:schemeClr val="phClr"/>
        </a:solidFill>
      </a:ln>
    </cs:spPr>
  </cs:trendline>
  <cs:trendlineLabel>
    <cs:lnRef idx="0"/>
    <cs:fillRef idx="0"/>
    <cs:effectRef idx="0"/>
    <cs:fontRef idx="minor">
      <a:schemeClr val="tx1">
        <a:lumMod val="50000"/>
        <a:lumOff val="50000"/>
      </a:schemeClr>
    </cs:fontRef>
    <cs:defRPr sz="1197"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50000"/>
        <a:lumOff val="50000"/>
      </a:schemeClr>
    </cs:fontRef>
    <cs:defRPr sz="1197" kern="1200"/>
  </cs:valueAxis>
  <cs:wall>
    <cs:lnRef idx="0"/>
    <cs:fillRef idx="0"/>
    <cs:effectRef idx="0"/>
    <cs:fontRef idx="minor">
      <a:schemeClr val="dk1"/>
    </cs:fontRef>
  </cs:wall>
</cs:chartStyle>
</file>

<file path=ppt/comments/comment1.xml><?xml version="1.0" encoding="utf-8"?>
<p:cmLst xmlns:a="http://schemas.openxmlformats.org/drawingml/2006/main" xmlns:r="http://schemas.openxmlformats.org/officeDocument/2006/relationships" xmlns:p="http://schemas.openxmlformats.org/presentationml/2006/main">
  <p:cm authorId="3" dt="2023-02-03T11:43:07.105" idx="1">
    <p:pos x="2731" y="1330"/>
    <p:text>Carrier class server to Commodity class server</p:text>
    <p:extLst>
      <p:ext uri="{C676402C-5697-4E1C-873F-D02D1690AC5C}">
        <p15:threadingInfo xmlns:p15="http://schemas.microsoft.com/office/powerpoint/2012/main" timeZoneBias="-420"/>
      </p:ext>
    </p:extLst>
  </p:cm>
  <p:cm authorId="3" dt="2023-02-03T14:45:10.101" idx="3">
    <p:pos x="-296" y="4213"/>
    <p:text>Carrier class hardware</p:text>
    <p:extLst>
      <p:ext uri="{C676402C-5697-4E1C-873F-D02D1690AC5C}">
        <p15:threadingInfo xmlns:p15="http://schemas.microsoft.com/office/powerpoint/2012/main" timeZoneBias="-42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SamsungOneKorean 400" panose="020B0503030303020204" pitchFamily="50" charset="-127"/>
                <a:ea typeface="SamsungOneKorean 400" panose="020B0503030303020204" pitchFamily="50" charset="-127"/>
              </a:defRPr>
            </a:lvl1pPr>
          </a:lstStyle>
          <a:p>
            <a:endParaRPr lang="ko-KR" altLang="en-US" dirty="0"/>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SamsungOneKorean 400" panose="020B0503030303020204" pitchFamily="50" charset="-127"/>
                <a:ea typeface="SamsungOneKorean 400" panose="020B0503030303020204" pitchFamily="50" charset="-127"/>
              </a:defRPr>
            </a:lvl1pPr>
          </a:lstStyle>
          <a:p>
            <a:fld id="{6ABDCDC7-7AE9-4CB3-926E-D757267A3185}" type="datetimeFigureOut">
              <a:rPr lang="ko-KR" altLang="en-US" smtClean="0"/>
              <a:pPr/>
              <a:t>2023. 3. 16.</a:t>
            </a:fld>
            <a:endParaRPr lang="ko-KR" altLang="en-US" dirty="0"/>
          </a:p>
        </p:txBody>
      </p:sp>
      <p:sp>
        <p:nvSpPr>
          <p:cNvPr id="4" name="슬라이드 이미지 개체 틀 3"/>
          <p:cNvSpPr>
            <a:spLocks noGrp="1" noRot="1" noChangeAspect="1"/>
          </p:cNvSpPr>
          <p:nvPr>
            <p:ph type="sldImg" idx="2"/>
          </p:nvPr>
        </p:nvSpPr>
        <p:spPr>
          <a:xfrm>
            <a:off x="1291590" y="1143000"/>
            <a:ext cx="4457700" cy="3086100"/>
          </a:xfrm>
          <a:prstGeom prst="rect">
            <a:avLst/>
          </a:prstGeom>
          <a:noFill/>
          <a:ln w="12700">
            <a:solidFill>
              <a:prstClr val="black"/>
            </a:solidFill>
          </a:ln>
        </p:spPr>
        <p:txBody>
          <a:bodyPr vert="horz" lIns="91440" tIns="45720" rIns="91440" bIns="45720" rtlCol="0" anchor="ctr"/>
          <a:lstStyle/>
          <a:p>
            <a:endParaRPr lang="ko-KR" altLang="en-US" dirty="0"/>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dirty="0"/>
              <a:t>마스터 텍스트 스타일 편집</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SamsungOneKorean 400" panose="020B0503030303020204" pitchFamily="50" charset="-127"/>
                <a:ea typeface="SamsungOneKorean 400" panose="020B0503030303020204" pitchFamily="50" charset="-127"/>
              </a:defRPr>
            </a:lvl1pPr>
          </a:lstStyle>
          <a:p>
            <a:endParaRPr lang="ko-KR" altLang="en-US" dirty="0"/>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SamsungOneKorean 400" panose="020B0503030303020204" pitchFamily="50" charset="-127"/>
                <a:ea typeface="SamsungOneKorean 400" panose="020B0503030303020204" pitchFamily="50" charset="-127"/>
              </a:defRPr>
            </a:lvl1pPr>
          </a:lstStyle>
          <a:p>
            <a:fld id="{9BF5A829-16B0-48B1-95E4-1346D5D62477}" type="slidenum">
              <a:rPr lang="ko-KR" altLang="en-US" smtClean="0"/>
              <a:pPr/>
              <a:t>‹#›</a:t>
            </a:fld>
            <a:endParaRPr lang="ko-KR" altLang="en-US" dirty="0"/>
          </a:p>
        </p:txBody>
      </p:sp>
    </p:spTree>
    <p:extLst>
      <p:ext uri="{BB962C8B-B14F-4D97-AF65-F5344CB8AC3E}">
        <p14:creationId xmlns:p14="http://schemas.microsoft.com/office/powerpoint/2010/main" val="875138551"/>
      </p:ext>
    </p:extLst>
  </p:cSld>
  <p:clrMap bg1="lt1" tx1="dk1" bg2="lt2" tx2="dk2" accent1="accent1" accent2="accent2" accent3="accent3" accent4="accent4" accent5="accent5" accent6="accent6" hlink="hlink" folHlink="folHlink"/>
  <p:notesStyle>
    <a:lvl1pPr marL="0" algn="l" defTabSz="914373" rtl="0" eaLnBrk="1" latinLnBrk="0" hangingPunct="1">
      <a:defRPr sz="1200" kern="1200">
        <a:solidFill>
          <a:schemeClr val="tx1"/>
        </a:solidFill>
        <a:latin typeface="SamsungOneKorean 400" panose="020B0503030303020204" pitchFamily="50" charset="-127"/>
        <a:ea typeface="SamsungOneKorean 400" panose="020B0503030303020204" pitchFamily="50" charset="-127"/>
        <a:cs typeface="+mn-cs"/>
      </a:defRPr>
    </a:lvl1pPr>
    <a:lvl2pPr marL="457187" algn="l" defTabSz="914373" rtl="0" eaLnBrk="1" latinLnBrk="0" hangingPunct="1">
      <a:defRPr sz="1200" kern="1200">
        <a:solidFill>
          <a:schemeClr val="tx1"/>
        </a:solidFill>
        <a:latin typeface="SamsungOneKorean 400" panose="020B0503030303020204" pitchFamily="50" charset="-127"/>
        <a:ea typeface="SamsungOneKorean 400" panose="020B0503030303020204" pitchFamily="50" charset="-127"/>
        <a:cs typeface="+mn-cs"/>
      </a:defRPr>
    </a:lvl2pPr>
    <a:lvl3pPr marL="914373" algn="l" defTabSz="914373" rtl="0" eaLnBrk="1" latinLnBrk="0" hangingPunct="1">
      <a:defRPr sz="1200" kern="1200">
        <a:solidFill>
          <a:schemeClr val="tx1"/>
        </a:solidFill>
        <a:latin typeface="SamsungOneKorean 400" panose="020B0503030303020204" pitchFamily="50" charset="-127"/>
        <a:ea typeface="SamsungOneKorean 400" panose="020B0503030303020204" pitchFamily="50" charset="-127"/>
        <a:cs typeface="+mn-cs"/>
      </a:defRPr>
    </a:lvl3pPr>
    <a:lvl4pPr marL="1371560" algn="l" defTabSz="914373" rtl="0" eaLnBrk="1" latinLnBrk="0" hangingPunct="1">
      <a:defRPr sz="1200" kern="1200">
        <a:solidFill>
          <a:schemeClr val="tx1"/>
        </a:solidFill>
        <a:latin typeface="SamsungOneKorean 400" panose="020B0503030303020204" pitchFamily="50" charset="-127"/>
        <a:ea typeface="SamsungOneKorean 400" panose="020B0503030303020204" pitchFamily="50" charset="-127"/>
        <a:cs typeface="+mn-cs"/>
      </a:defRPr>
    </a:lvl4pPr>
    <a:lvl5pPr marL="1828747" algn="l" defTabSz="914373" rtl="0" eaLnBrk="1" latinLnBrk="0" hangingPunct="1">
      <a:defRPr sz="1200" kern="1200">
        <a:solidFill>
          <a:schemeClr val="tx1"/>
        </a:solidFill>
        <a:latin typeface="SamsungOneKorean 400" panose="020B0503030303020204" pitchFamily="50" charset="-127"/>
        <a:ea typeface="SamsungOneKorean 400" panose="020B0503030303020204" pitchFamily="50" charset="-127"/>
        <a:cs typeface="+mn-cs"/>
      </a:defRPr>
    </a:lvl5pPr>
    <a:lvl6pPr marL="2285933" algn="l" defTabSz="914373" rtl="0" eaLnBrk="1" latinLnBrk="1" hangingPunct="1">
      <a:defRPr sz="1200" kern="1200">
        <a:solidFill>
          <a:schemeClr val="tx1"/>
        </a:solidFill>
        <a:latin typeface="+mn-lt"/>
        <a:ea typeface="+mn-ea"/>
        <a:cs typeface="+mn-cs"/>
      </a:defRPr>
    </a:lvl6pPr>
    <a:lvl7pPr marL="2743120" algn="l" defTabSz="914373" rtl="0" eaLnBrk="1" latinLnBrk="1" hangingPunct="1">
      <a:defRPr sz="1200" kern="1200">
        <a:solidFill>
          <a:schemeClr val="tx1"/>
        </a:solidFill>
        <a:latin typeface="+mn-lt"/>
        <a:ea typeface="+mn-ea"/>
        <a:cs typeface="+mn-cs"/>
      </a:defRPr>
    </a:lvl7pPr>
    <a:lvl8pPr marL="3200307" algn="l" defTabSz="914373" rtl="0" eaLnBrk="1" latinLnBrk="1" hangingPunct="1">
      <a:defRPr sz="1200" kern="1200">
        <a:solidFill>
          <a:schemeClr val="tx1"/>
        </a:solidFill>
        <a:latin typeface="+mn-lt"/>
        <a:ea typeface="+mn-ea"/>
        <a:cs typeface="+mn-cs"/>
      </a:defRPr>
    </a:lvl8pPr>
    <a:lvl9pPr marL="3657494" algn="l" defTabSz="914373"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00150" y="1143000"/>
            <a:ext cx="4457700" cy="3086100"/>
          </a:xfrm>
        </p:spPr>
      </p:sp>
      <p:sp>
        <p:nvSpPr>
          <p:cNvPr id="3" name="슬라이드 노트 개체 틀 2"/>
          <p:cNvSpPr>
            <a:spLocks noGrp="1"/>
          </p:cNvSpPr>
          <p:nvPr>
            <p:ph type="body" idx="1"/>
          </p:nvPr>
        </p:nvSpPr>
        <p:spPr/>
        <p:txBody>
          <a:bodyPr/>
          <a:lstStyle/>
          <a:p>
            <a:r>
              <a:rPr lang="en-US" altLang="ko-KR" dirty="0"/>
              <a:t>Note:</a:t>
            </a:r>
            <a:endParaRPr lang="ko-KR" altLang="en-US" dirty="0"/>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5B59C55F-00F1-4985-9065-F2D92AE05D03}" type="slidenum">
              <a:rPr kumimoji="0" lang="ko-KR" altLang="en-US" sz="1200" b="0" i="0" u="none" strike="noStrike" kern="1200" cap="none" spc="0" normalizeH="0" baseline="0" noProof="0" smtClean="0">
                <a:ln>
                  <a:noFill/>
                </a:ln>
                <a:solidFill>
                  <a:prstClr val="black"/>
                </a:solidFill>
                <a:effectLst/>
                <a:uLnTx/>
                <a:uFillTx/>
                <a:cs typeface="+mn-cs"/>
              </a:rPr>
              <a:pPr marL="0" marR="0" lvl="0" indent="0" algn="r" defTabSz="914400" rtl="0" eaLnBrk="1" fontAlgn="auto" latinLnBrk="1" hangingPunct="1">
                <a:lnSpc>
                  <a:spcPct val="100000"/>
                </a:lnSpc>
                <a:spcBef>
                  <a:spcPts val="0"/>
                </a:spcBef>
                <a:spcAft>
                  <a:spcPts val="0"/>
                </a:spcAft>
                <a:buClrTx/>
                <a:buSzTx/>
                <a:buFontTx/>
                <a:buNone/>
                <a:tabLst/>
                <a:defRPr/>
              </a:pPr>
              <a:t>1</a:t>
            </a:fld>
            <a:endParaRPr kumimoji="0" lang="ko-KR" altLang="en-US" sz="1200" b="0" i="0" u="none" strike="noStrike" kern="1200" cap="none" spc="0" normalizeH="0" baseline="0" noProof="0" dirty="0">
              <a:ln>
                <a:noFill/>
              </a:ln>
              <a:solidFill>
                <a:prstClr val="black"/>
              </a:solidFill>
              <a:effectLst/>
              <a:uLnTx/>
              <a:uFillTx/>
              <a:cs typeface="+mn-cs"/>
            </a:endParaRPr>
          </a:p>
        </p:txBody>
      </p:sp>
    </p:spTree>
    <p:extLst>
      <p:ext uri="{BB962C8B-B14F-4D97-AF65-F5344CB8AC3E}">
        <p14:creationId xmlns:p14="http://schemas.microsoft.com/office/powerpoint/2010/main" val="38970268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57275" y="720725"/>
            <a:ext cx="5200650" cy="3600450"/>
          </a:xfrm>
        </p:spPr>
      </p:sp>
      <p:sp>
        <p:nvSpPr>
          <p:cNvPr id="3" name="Notes Placeholder 2"/>
          <p:cNvSpPr>
            <a:spLocks noGrp="1"/>
          </p:cNvSpPr>
          <p:nvPr>
            <p:ph type="body" idx="1"/>
          </p:nvPr>
        </p:nvSpPr>
        <p:spPr/>
        <p:txBody>
          <a:bodyPr/>
          <a:lstStyle/>
          <a:p>
            <a:r>
              <a:rPr lang="vi-VN" altLang="ko-KR" sz="1200" b="1" kern="1200" dirty="0">
                <a:solidFill>
                  <a:schemeClr val="tx1"/>
                </a:solidFill>
                <a:latin typeface="SamsungOne-400" panose="020B0503030303020204" pitchFamily="34" charset="0"/>
                <a:ea typeface="SamsungOne-400" panose="020B0503030303020204" pitchFamily="34" charset="0"/>
                <a:cs typeface="+mn-cs"/>
              </a:rPr>
              <a:t>[Hướng dẫn của giảng viên]</a:t>
            </a:r>
            <a:endParaRPr lang="en-US" altLang="ko-KR" sz="1200" b="1" kern="1200" dirty="0">
              <a:solidFill>
                <a:schemeClr val="tx1"/>
              </a:solidFill>
              <a:latin typeface="SamsungOne-400" panose="020B0503030303020204" pitchFamily="34" charset="0"/>
              <a:ea typeface="SamsungOne-400" panose="020B0503030303020204" pitchFamily="34" charset="0"/>
              <a:cs typeface="+mn-cs"/>
            </a:endParaRPr>
          </a:p>
          <a:p>
            <a:pPr marL="0" marR="0" lvl="0" indent="0" algn="l" defTabSz="914373" rtl="0" eaLnBrk="1" fontAlgn="auto" latinLnBrk="1" hangingPunct="1">
              <a:lnSpc>
                <a:spcPct val="100000"/>
              </a:lnSpc>
              <a:spcBef>
                <a:spcPts val="0"/>
              </a:spcBef>
              <a:spcAft>
                <a:spcPts val="0"/>
              </a:spcAft>
              <a:buClrTx/>
              <a:buSzTx/>
              <a:buFontTx/>
              <a:buNone/>
              <a:tabLst/>
              <a:defRPr/>
            </a:pPr>
            <a:r>
              <a:rPr lang="en-US" altLang="ko-KR" dirty="0" err="1">
                <a:latin typeface="SamsungOne-400" panose="020B0503030303020204" pitchFamily="34" charset="0"/>
                <a:ea typeface="SamsungOne-400" panose="020B0503030303020204" pitchFamily="34" charset="0"/>
              </a:rPr>
              <a:t>Một</a:t>
            </a:r>
            <a:r>
              <a:rPr lang="en-US" altLang="ko-KR" dirty="0">
                <a:latin typeface="SamsungOne-400" panose="020B0503030303020204" pitchFamily="34" charset="0"/>
                <a:ea typeface="SamsungOne-400" panose="020B0503030303020204" pitchFamily="34" charset="0"/>
              </a:rPr>
              <a:t> </a:t>
            </a:r>
            <a:r>
              <a:rPr lang="en-US" altLang="ko-KR" dirty="0" err="1">
                <a:latin typeface="SamsungOne-400" panose="020B0503030303020204" pitchFamily="34" charset="0"/>
                <a:ea typeface="SamsungOne-400" panose="020B0503030303020204" pitchFamily="34" charset="0"/>
              </a:rPr>
              <a:t>vài</a:t>
            </a:r>
            <a:r>
              <a:rPr lang="en-US" altLang="ko-KR" dirty="0">
                <a:latin typeface="SamsungOne-400" panose="020B0503030303020204" pitchFamily="34" charset="0"/>
                <a:ea typeface="SamsungOne-400" panose="020B0503030303020204" pitchFamily="34" charset="0"/>
              </a:rPr>
              <a:t> slide </a:t>
            </a:r>
            <a:r>
              <a:rPr lang="en-US" altLang="ko-KR" dirty="0" err="1">
                <a:latin typeface="SamsungOne-400" panose="020B0503030303020204" pitchFamily="34" charset="0"/>
                <a:ea typeface="SamsungOne-400" panose="020B0503030303020204" pitchFamily="34" charset="0"/>
              </a:rPr>
              <a:t>tiếp</a:t>
            </a:r>
            <a:r>
              <a:rPr lang="en-US" altLang="ko-KR" dirty="0">
                <a:latin typeface="SamsungOne-400" panose="020B0503030303020204" pitchFamily="34" charset="0"/>
                <a:ea typeface="SamsungOne-400" panose="020B0503030303020204" pitchFamily="34" charset="0"/>
              </a:rPr>
              <a:t> </a:t>
            </a:r>
            <a:r>
              <a:rPr lang="en-US" altLang="ko-KR" dirty="0" err="1">
                <a:latin typeface="SamsungOne-400" panose="020B0503030303020204" pitchFamily="34" charset="0"/>
                <a:ea typeface="SamsungOne-400" panose="020B0503030303020204" pitchFamily="34" charset="0"/>
              </a:rPr>
              <a:t>theo</a:t>
            </a:r>
            <a:r>
              <a:rPr lang="en-US" altLang="ko-KR" dirty="0">
                <a:latin typeface="SamsungOne-400" panose="020B0503030303020204" pitchFamily="34" charset="0"/>
                <a:ea typeface="SamsungOne-400" panose="020B0503030303020204" pitchFamily="34" charset="0"/>
              </a:rPr>
              <a:t> </a:t>
            </a:r>
            <a:r>
              <a:rPr lang="en-US" altLang="ko-KR" dirty="0" err="1">
                <a:latin typeface="SamsungOne-400" panose="020B0503030303020204" pitchFamily="34" charset="0"/>
                <a:ea typeface="SamsungOne-400" panose="020B0503030303020204" pitchFamily="34" charset="0"/>
              </a:rPr>
              <a:t>là</a:t>
            </a:r>
            <a:r>
              <a:rPr lang="en-US" altLang="ko-KR" dirty="0">
                <a:latin typeface="SamsungOne-400" panose="020B0503030303020204" pitchFamily="34" charset="0"/>
                <a:ea typeface="SamsungOne-400" panose="020B0503030303020204" pitchFamily="34" charset="0"/>
              </a:rPr>
              <a:t> </a:t>
            </a:r>
            <a:r>
              <a:rPr lang="en-US" altLang="ko-KR" dirty="0" err="1">
                <a:latin typeface="SamsungOne-400" panose="020B0503030303020204" pitchFamily="34" charset="0"/>
                <a:ea typeface="SamsungOne-400" panose="020B0503030303020204" pitchFamily="34" charset="0"/>
              </a:rPr>
              <a:t>để</a:t>
            </a:r>
            <a:r>
              <a:rPr lang="en-US" altLang="ko-KR" dirty="0">
                <a:latin typeface="SamsungOne-400" panose="020B0503030303020204" pitchFamily="34" charset="0"/>
                <a:ea typeface="SamsungOne-400" panose="020B0503030303020204" pitchFamily="34" charset="0"/>
              </a:rPr>
              <a:t> minh </a:t>
            </a:r>
            <a:r>
              <a:rPr lang="en-US" altLang="ko-KR" dirty="0" err="1">
                <a:latin typeface="SamsungOne-400" panose="020B0503030303020204" pitchFamily="34" charset="0"/>
                <a:ea typeface="SamsungOne-400" panose="020B0503030303020204" pitchFamily="34" charset="0"/>
              </a:rPr>
              <a:t>họa</a:t>
            </a:r>
            <a:r>
              <a:rPr lang="en-US" altLang="ko-KR" dirty="0">
                <a:latin typeface="SamsungOne-400" panose="020B0503030303020204" pitchFamily="34" charset="0"/>
                <a:ea typeface="SamsungOne-400" panose="020B0503030303020204" pitchFamily="34" charset="0"/>
              </a:rPr>
              <a:t> </a:t>
            </a:r>
            <a:r>
              <a:rPr lang="en-US" altLang="ko-KR" dirty="0" err="1">
                <a:latin typeface="SamsungOne-400" panose="020B0503030303020204" pitchFamily="34" charset="0"/>
                <a:ea typeface="SamsungOne-400" panose="020B0503030303020204" pitchFamily="34" charset="0"/>
              </a:rPr>
              <a:t>vị</a:t>
            </a:r>
            <a:r>
              <a:rPr lang="en-US" altLang="ko-KR" dirty="0">
                <a:latin typeface="SamsungOne-400" panose="020B0503030303020204" pitchFamily="34" charset="0"/>
                <a:ea typeface="SamsungOne-400" panose="020B0503030303020204" pitchFamily="34" charset="0"/>
              </a:rPr>
              <a:t> </a:t>
            </a:r>
            <a:r>
              <a:rPr lang="en-US" altLang="ko-KR" dirty="0" err="1">
                <a:latin typeface="SamsungOne-400" panose="020B0503030303020204" pitchFamily="34" charset="0"/>
                <a:ea typeface="SamsungOne-400" panose="020B0503030303020204" pitchFamily="34" charset="0"/>
              </a:rPr>
              <a:t>trí</a:t>
            </a:r>
            <a:r>
              <a:rPr lang="en-US" altLang="ko-KR" dirty="0">
                <a:latin typeface="SamsungOne-400" panose="020B0503030303020204" pitchFamily="34" charset="0"/>
                <a:ea typeface="SamsungOne-400" panose="020B0503030303020204" pitchFamily="34" charset="0"/>
              </a:rPr>
              <a:t> </a:t>
            </a:r>
            <a:r>
              <a:rPr lang="en-US" altLang="ko-KR" dirty="0" err="1">
                <a:latin typeface="SamsungOne-400" panose="020B0503030303020204" pitchFamily="34" charset="0"/>
                <a:ea typeface="SamsungOne-400" panose="020B0503030303020204" pitchFamily="34" charset="0"/>
              </a:rPr>
              <a:t>hiện</a:t>
            </a:r>
            <a:r>
              <a:rPr lang="en-US" altLang="ko-KR" dirty="0">
                <a:latin typeface="SamsungOne-400" panose="020B0503030303020204" pitchFamily="34" charset="0"/>
                <a:ea typeface="SamsungOne-400" panose="020B0503030303020204" pitchFamily="34" charset="0"/>
              </a:rPr>
              <a:t> </a:t>
            </a:r>
            <a:r>
              <a:rPr lang="en-US" altLang="ko-KR" dirty="0" err="1">
                <a:latin typeface="SamsungOne-400" panose="020B0503030303020204" pitchFamily="34" charset="0"/>
                <a:ea typeface="SamsungOne-400" panose="020B0503030303020204" pitchFamily="34" charset="0"/>
              </a:rPr>
              <a:t>tại</a:t>
            </a:r>
            <a:r>
              <a:rPr lang="en-US" altLang="ko-KR" dirty="0">
                <a:latin typeface="SamsungOne-400" panose="020B0503030303020204" pitchFamily="34" charset="0"/>
                <a:ea typeface="SamsungOne-400" panose="020B0503030303020204" pitchFamily="34" charset="0"/>
              </a:rPr>
              <a:t> </a:t>
            </a:r>
            <a:r>
              <a:rPr lang="en-US" altLang="ko-KR" dirty="0" err="1">
                <a:latin typeface="SamsungOne-400" panose="020B0503030303020204" pitchFamily="34" charset="0"/>
                <a:ea typeface="SamsungOne-400" panose="020B0503030303020204" pitchFamily="34" charset="0"/>
              </a:rPr>
              <a:t>của</a:t>
            </a:r>
            <a:r>
              <a:rPr lang="en-US" altLang="ko-KR" dirty="0">
                <a:latin typeface="SamsungOne-400" panose="020B0503030303020204" pitchFamily="34" charset="0"/>
                <a:ea typeface="SamsungOne-400" panose="020B0503030303020204" pitchFamily="34" charset="0"/>
              </a:rPr>
              <a:t> </a:t>
            </a:r>
            <a:r>
              <a:rPr lang="en-US" altLang="ko-KR" dirty="0" err="1">
                <a:latin typeface="SamsungOne-400" panose="020B0503030303020204" pitchFamily="34" charset="0"/>
                <a:ea typeface="SamsungOne-400" panose="020B0503030303020204" pitchFamily="34" charset="0"/>
              </a:rPr>
              <a:t>chúng</a:t>
            </a:r>
            <a:r>
              <a:rPr lang="en-US" altLang="ko-KR" dirty="0">
                <a:latin typeface="SamsungOne-400" panose="020B0503030303020204" pitchFamily="34" charset="0"/>
                <a:ea typeface="SamsungOne-400" panose="020B0503030303020204" pitchFamily="34" charset="0"/>
              </a:rPr>
              <a:t> ta.</a:t>
            </a:r>
          </a:p>
          <a:p>
            <a:pPr marL="0" marR="0" lvl="0" indent="0" algn="l" defTabSz="914373" rtl="0" eaLnBrk="1" fontAlgn="auto" latinLnBrk="1" hangingPunct="1">
              <a:lnSpc>
                <a:spcPct val="100000"/>
              </a:lnSpc>
              <a:spcBef>
                <a:spcPts val="0"/>
              </a:spcBef>
              <a:spcAft>
                <a:spcPts val="0"/>
              </a:spcAft>
              <a:buClrTx/>
              <a:buSzTx/>
              <a:buFontTx/>
              <a:buNone/>
              <a:tabLst/>
              <a:defRPr/>
            </a:pPr>
            <a:endParaRPr lang="en-US" altLang="ko-KR" sz="1200" b="1" u="none" baseline="0" dirty="0">
              <a:latin typeface="SamsungOne-400" panose="020B0503030303020204" pitchFamily="34" charset="0"/>
              <a:ea typeface="SamsungOne-400" panose="020B0503030303020204" pitchFamily="34" charset="0"/>
            </a:endParaRPr>
          </a:p>
          <a:p>
            <a:pPr marL="0" marR="0" lvl="0" indent="0" algn="l" defTabSz="914373" rtl="0" eaLnBrk="1" fontAlgn="auto" latinLnBrk="1" hangingPunct="1">
              <a:lnSpc>
                <a:spcPct val="100000"/>
              </a:lnSpc>
              <a:spcBef>
                <a:spcPts val="0"/>
              </a:spcBef>
              <a:spcAft>
                <a:spcPts val="0"/>
              </a:spcAft>
              <a:buClrTx/>
              <a:buSzTx/>
              <a:buFontTx/>
              <a:buNone/>
              <a:tabLst/>
              <a:defRPr/>
            </a:pPr>
            <a:r>
              <a:rPr lang="en-US" altLang="ko-KR" sz="1200" b="1" u="none" baseline="0" dirty="0">
                <a:latin typeface="SamsungOne-400" panose="020B0503030303020204" pitchFamily="34" charset="0"/>
                <a:ea typeface="SamsungOne-400" panose="020B0503030303020204" pitchFamily="34" charset="0"/>
              </a:rPr>
              <a:t>[</a:t>
            </a:r>
            <a:r>
              <a:rPr lang="en-US" altLang="ko-KR" sz="1200" b="1" u="none" baseline="0" dirty="0" err="1">
                <a:latin typeface="SamsungOne-400" panose="020B0503030303020204" pitchFamily="34" charset="0"/>
                <a:ea typeface="SamsungOne-400" panose="020B0503030303020204" pitchFamily="34" charset="0"/>
              </a:rPr>
              <a:t>Thông</a:t>
            </a:r>
            <a:r>
              <a:rPr lang="en-US" altLang="ko-KR" sz="1200" b="1" u="none" baseline="0" dirty="0">
                <a:latin typeface="SamsungOne-400" panose="020B0503030303020204" pitchFamily="34" charset="0"/>
                <a:ea typeface="SamsungOne-400" panose="020B0503030303020204" pitchFamily="34" charset="0"/>
              </a:rPr>
              <a:t> </a:t>
            </a:r>
            <a:r>
              <a:rPr lang="en-US" altLang="ko-KR" sz="1200" b="1" u="none" baseline="0" dirty="0" err="1">
                <a:latin typeface="SamsungOne-400" panose="020B0503030303020204" pitchFamily="34" charset="0"/>
                <a:ea typeface="SamsungOne-400" panose="020B0503030303020204" pitchFamily="34" charset="0"/>
              </a:rPr>
              <a:t>điệp</a:t>
            </a:r>
            <a:r>
              <a:rPr lang="en-US" altLang="ko-KR" sz="1200" b="1" u="none" baseline="0" dirty="0">
                <a:latin typeface="SamsungOne-400" panose="020B0503030303020204" pitchFamily="34" charset="0"/>
                <a:ea typeface="SamsungOne-400" panose="020B0503030303020204" pitchFamily="34" charset="0"/>
              </a:rPr>
              <a:t> </a:t>
            </a:r>
            <a:r>
              <a:rPr lang="en-US" altLang="ko-KR" sz="1200" b="1" u="none" baseline="0" dirty="0" err="1">
                <a:latin typeface="SamsungOne-400" panose="020B0503030303020204" pitchFamily="34" charset="0"/>
                <a:ea typeface="SamsungOne-400" panose="020B0503030303020204" pitchFamily="34" charset="0"/>
              </a:rPr>
              <a:t>chính</a:t>
            </a:r>
            <a:r>
              <a:rPr lang="en-US" altLang="ko-KR" sz="1200" b="1" u="none" baseline="0" dirty="0">
                <a:latin typeface="SamsungOne-400" panose="020B0503030303020204" pitchFamily="34" charset="0"/>
                <a:ea typeface="SamsungOne-400" panose="020B0503030303020204" pitchFamily="34" charset="0"/>
              </a:rPr>
              <a:t>]</a:t>
            </a:r>
            <a:endParaRPr lang="en-KR" altLang="ko-KR" u="none" dirty="0">
              <a:latin typeface="SamsungOne-400" panose="020B0503030303020204" pitchFamily="34" charset="0"/>
              <a:ea typeface="SamsungOne-400" panose="020B0503030303020204" pitchFamily="34" charset="0"/>
            </a:endParaRPr>
          </a:p>
          <a:p>
            <a:r>
              <a:rPr lang="vi-VN" altLang="ko-KR" dirty="0">
                <a:latin typeface="SamsungOne-400" panose="020B0503030303020204" pitchFamily="34" charset="0"/>
                <a:ea typeface="SamsungOne-400" panose="020B0503030303020204" pitchFamily="34" charset="0"/>
              </a:rPr>
              <a:t>Chúng ta cuối cùng đã đến thời đại thông tin.</a:t>
            </a:r>
          </a:p>
          <a:p>
            <a:r>
              <a:rPr lang="vi-VN" altLang="ko-KR" dirty="0">
                <a:latin typeface="SamsungOne-400" panose="020B0503030303020204" pitchFamily="34" charset="0"/>
                <a:ea typeface="SamsungOne-400" panose="020B0503030303020204" pitchFamily="34" charset="0"/>
              </a:rPr>
              <a:t>Dữ liệu và công nghệ thông tin đang thúc đẩy sự tiến bộ của con người trong mọi khía cạnh của cuộc sống.</a:t>
            </a:r>
          </a:p>
          <a:p>
            <a:endParaRPr lang="vi-VN" altLang="ko-KR" dirty="0">
              <a:latin typeface="SamsungOne-400" panose="020B0503030303020204" pitchFamily="34" charset="0"/>
              <a:ea typeface="SamsungOne-400" panose="020B0503030303020204" pitchFamily="34" charset="0"/>
            </a:endParaRPr>
          </a:p>
          <a:p>
            <a:r>
              <a:rPr lang="vi-VN" altLang="ko-KR" dirty="0">
                <a:latin typeface="SamsungOne-400" panose="020B0503030303020204" pitchFamily="34" charset="0"/>
                <a:ea typeface="SamsungOne-400" panose="020B0503030303020204" pitchFamily="34" charset="0"/>
              </a:rPr>
              <a:t>Thế giới đang trở nên kết nối. Chúng t</a:t>
            </a:r>
            <a:r>
              <a:rPr lang="en-US" altLang="ko-KR" dirty="0">
                <a:latin typeface="SamsungOne-400" panose="020B0503030303020204" pitchFamily="34" charset="0"/>
                <a:ea typeface="SamsungOne-400" panose="020B0503030303020204" pitchFamily="34" charset="0"/>
              </a:rPr>
              <a:t>a</a:t>
            </a:r>
            <a:r>
              <a:rPr lang="vi-VN" altLang="ko-KR" dirty="0">
                <a:latin typeface="SamsungOne-400" panose="020B0503030303020204" pitchFamily="34" charset="0"/>
                <a:ea typeface="SamsungOne-400" panose="020B0503030303020204" pitchFamily="34" charset="0"/>
              </a:rPr>
              <a:t> có web trên toàn thế giới. Mọi người được kết nối Internet liên tục với điện thoại thông minh của họ.</a:t>
            </a:r>
          </a:p>
          <a:p>
            <a:r>
              <a:rPr lang="vi-VN" altLang="ko-KR" dirty="0">
                <a:latin typeface="SamsungOne-400" panose="020B0503030303020204" pitchFamily="34" charset="0"/>
                <a:ea typeface="SamsungOne-400" panose="020B0503030303020204" pitchFamily="34" charset="0"/>
              </a:rPr>
              <a:t>Điện thoại thông minh có mặt khắp nơi và phổ biến rộng rãi trên phạm vi toàn cầu.</a:t>
            </a:r>
          </a:p>
          <a:p>
            <a:r>
              <a:rPr lang="vi-VN" altLang="ko-KR" dirty="0">
                <a:latin typeface="SamsungOne-400" panose="020B0503030303020204" pitchFamily="34" charset="0"/>
                <a:ea typeface="SamsungOne-400" panose="020B0503030303020204" pitchFamily="34" charset="0"/>
              </a:rPr>
              <a:t>Lượng dữ liệu được tạo ra là không thể dò được. Dù sớm hay muộn, máy móc sẽ tạo ra dữ liệu khi IoT thu hút được sự chú ý. Chi phí máy tính đang giảm đáng kể và số lượng máy tính có sẵn cho chúng ta dồi dào và rẻ. Tất cả những điều này là những thành phần cần thiết để máy học trở nên khả thi và phát triển.</a:t>
            </a:r>
          </a:p>
          <a:p>
            <a:endParaRPr lang="vi-VN" altLang="ko-KR" dirty="0">
              <a:latin typeface="SamsungOne-400" panose="020B0503030303020204" pitchFamily="34" charset="0"/>
              <a:ea typeface="SamsungOne-400" panose="020B0503030303020204" pitchFamily="34" charset="0"/>
            </a:endParaRPr>
          </a:p>
          <a:p>
            <a:r>
              <a:rPr lang="vi-VN" altLang="ko-KR" dirty="0">
                <a:latin typeface="SamsungOne-400" panose="020B0503030303020204" pitchFamily="34" charset="0"/>
                <a:ea typeface="SamsungOne-400" panose="020B0503030303020204" pitchFamily="34" charset="0"/>
              </a:rPr>
              <a:t>Giờ đây, chúng t</a:t>
            </a:r>
            <a:r>
              <a:rPr lang="en-US" altLang="ko-KR" dirty="0">
                <a:latin typeface="SamsungOne-400" panose="020B0503030303020204" pitchFamily="34" charset="0"/>
                <a:ea typeface="SamsungOne-400" panose="020B0503030303020204" pitchFamily="34" charset="0"/>
              </a:rPr>
              <a:t>a</a:t>
            </a:r>
            <a:r>
              <a:rPr lang="vi-VN" altLang="ko-KR" dirty="0">
                <a:latin typeface="SamsungOne-400" panose="020B0503030303020204" pitchFamily="34" charset="0"/>
                <a:ea typeface="SamsungOne-400" panose="020B0503030303020204" pitchFamily="34" charset="0"/>
              </a:rPr>
              <a:t> có thể tiếp cận bất kỳ ai ở bất kỳ đâu trên thế giới một cách dễ dàng.</a:t>
            </a:r>
          </a:p>
          <a:p>
            <a:r>
              <a:rPr lang="vi-VN" altLang="ko-KR" dirty="0">
                <a:latin typeface="SamsungOne-400" panose="020B0503030303020204" pitchFamily="34" charset="0"/>
                <a:ea typeface="SamsungOne-400" panose="020B0503030303020204" pitchFamily="34" charset="0"/>
              </a:rPr>
              <a:t>Chúng ta đã phát triển từ điện thoại vệ tinh sang điện thoại thông minh giúp tất cả chúng ta kết nối với toàn thế giới.</a:t>
            </a:r>
          </a:p>
          <a:p>
            <a:endParaRPr lang="vi-VN" altLang="ko-KR" dirty="0">
              <a:latin typeface="SamsungOne-400" panose="020B0503030303020204" pitchFamily="34" charset="0"/>
              <a:ea typeface="SamsungOne-400" panose="020B0503030303020204" pitchFamily="34" charset="0"/>
            </a:endParaRPr>
          </a:p>
          <a:p>
            <a:r>
              <a:rPr lang="vi-VN" altLang="ko-KR" dirty="0">
                <a:latin typeface="SamsungOne-400" panose="020B0503030303020204" pitchFamily="34" charset="0"/>
                <a:ea typeface="SamsungOne-400" panose="020B0503030303020204" pitchFamily="34" charset="0"/>
              </a:rPr>
              <a:t>Hãy nhớ rằng chúng t</a:t>
            </a:r>
            <a:r>
              <a:rPr lang="en-US" altLang="ko-KR" dirty="0">
                <a:latin typeface="SamsungOne-400" panose="020B0503030303020204" pitchFamily="34" charset="0"/>
                <a:ea typeface="SamsungOne-400" panose="020B0503030303020204" pitchFamily="34" charset="0"/>
              </a:rPr>
              <a:t>a</a:t>
            </a:r>
            <a:r>
              <a:rPr lang="vi-VN" altLang="ko-KR" dirty="0">
                <a:latin typeface="SamsungOne-400" panose="020B0503030303020204" pitchFamily="34" charset="0"/>
                <a:ea typeface="SamsungOne-400" panose="020B0503030303020204" pitchFamily="34" charset="0"/>
              </a:rPr>
              <a:t> không chỉ trình chiếu các trang chiếu về các công cụ nâng cao khi bước vào thời đại thông tin, mà chúng t</a:t>
            </a:r>
            <a:r>
              <a:rPr lang="en-US" altLang="ko-KR" dirty="0">
                <a:latin typeface="SamsungOne-400" panose="020B0503030303020204" pitchFamily="34" charset="0"/>
                <a:ea typeface="SamsungOne-400" panose="020B0503030303020204" pitchFamily="34" charset="0"/>
              </a:rPr>
              <a:t>a</a:t>
            </a:r>
            <a:r>
              <a:rPr lang="vi-VN" altLang="ko-KR" dirty="0">
                <a:latin typeface="SamsungOne-400" panose="020B0503030303020204" pitchFamily="34" charset="0"/>
                <a:ea typeface="SamsungOne-400" panose="020B0503030303020204" pitchFamily="34" charset="0"/>
              </a:rPr>
              <a:t> còn trình chiếu chúng ở một mức độ nào đó theo trình tự thời gian.</a:t>
            </a:r>
          </a:p>
          <a:p>
            <a:r>
              <a:rPr lang="vi-VN" altLang="ko-KR" dirty="0">
                <a:latin typeface="SamsungOne-400" panose="020B0503030303020204" pitchFamily="34" charset="0"/>
                <a:ea typeface="SamsungOne-400" panose="020B0503030303020204" pitchFamily="34" charset="0"/>
              </a:rPr>
              <a:t>Điều này là để giúp câu chuyện của chúng t</a:t>
            </a:r>
            <a:r>
              <a:rPr lang="en-US" altLang="ko-KR" dirty="0">
                <a:latin typeface="SamsungOne-400" panose="020B0503030303020204" pitchFamily="34" charset="0"/>
                <a:ea typeface="SamsungOne-400" panose="020B0503030303020204" pitchFamily="34" charset="0"/>
              </a:rPr>
              <a:t>a</a:t>
            </a:r>
            <a:r>
              <a:rPr lang="vi-VN" altLang="ko-KR" dirty="0">
                <a:latin typeface="SamsungOne-400" panose="020B0503030303020204" pitchFamily="34" charset="0"/>
                <a:ea typeface="SamsungOne-400" panose="020B0503030303020204" pitchFamily="34" charset="0"/>
              </a:rPr>
              <a:t> kể về những thay đổi đang diễn ra trong thế giới của chúng tôi đang thúc đẩy </a:t>
            </a:r>
            <a:r>
              <a:rPr lang="en-US" altLang="ko-KR" dirty="0">
                <a:latin typeface="SamsungOne-400" panose="020B0503030303020204" pitchFamily="34" charset="0"/>
                <a:ea typeface="SamsungOne-400" panose="020B0503030303020204" pitchFamily="34" charset="0"/>
              </a:rPr>
              <a:t>Big</a:t>
            </a:r>
            <a:r>
              <a:rPr lang="en-US" altLang="ko-KR" baseline="0" dirty="0">
                <a:latin typeface="SamsungOne-400" panose="020B0503030303020204" pitchFamily="34" charset="0"/>
                <a:ea typeface="SamsungOne-400" panose="020B0503030303020204" pitchFamily="34" charset="0"/>
              </a:rPr>
              <a:t> Data</a:t>
            </a:r>
            <a:r>
              <a:rPr lang="vi-VN" altLang="ko-KR" dirty="0">
                <a:latin typeface="SamsungOne-400" panose="020B0503030303020204" pitchFamily="34" charset="0"/>
                <a:ea typeface="SamsungOne-400" panose="020B0503030303020204" pitchFamily="34" charset="0"/>
              </a:rPr>
              <a:t> và Học máy.</a:t>
            </a:r>
            <a:endParaRPr lang="en-US" altLang="ko-KR" dirty="0">
              <a:latin typeface="SamsungOne-400" panose="020B0503030303020204" pitchFamily="34" charset="0"/>
              <a:ea typeface="SamsungOne-400" panose="020B0503030303020204" pitchFamily="34" charset="0"/>
            </a:endParaRPr>
          </a:p>
          <a:p>
            <a:endParaRPr lang="en-US" dirty="0"/>
          </a:p>
          <a:p>
            <a:endParaRPr lang="en-KR"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3221EA08-7F27-45ED-A063-7875D0827887}" type="slidenum">
              <a:rPr kumimoji="0" lang="ko-KR" altLang="en-US" sz="1200" b="0" i="0" u="none" strike="noStrike" kern="1200" cap="none" spc="0" normalizeH="0" baseline="0" noProof="0" smtClean="0">
                <a:ln>
                  <a:noFill/>
                </a:ln>
                <a:solidFill>
                  <a:prstClr val="black"/>
                </a:solidFill>
                <a:effectLst/>
                <a:uLnTx/>
                <a:uFillTx/>
                <a:cs typeface="+mn-cs"/>
              </a:rPr>
              <a:pPr marL="0" marR="0" lvl="0" indent="0" algn="r" defTabSz="914400" rtl="0" eaLnBrk="1" fontAlgn="auto" latinLnBrk="1" hangingPunct="1">
                <a:lnSpc>
                  <a:spcPct val="100000"/>
                </a:lnSpc>
                <a:spcBef>
                  <a:spcPts val="0"/>
                </a:spcBef>
                <a:spcAft>
                  <a:spcPts val="0"/>
                </a:spcAft>
                <a:buClrTx/>
                <a:buSzTx/>
                <a:buFontTx/>
                <a:buNone/>
                <a:tabLst/>
                <a:defRPr/>
              </a:pPr>
              <a:t>12</a:t>
            </a:fld>
            <a:endParaRPr kumimoji="0" lang="ko-KR" altLang="en-US" sz="1200" b="0" i="0" u="none" strike="noStrike" kern="1200" cap="none" spc="0" normalizeH="0" baseline="0" noProof="0" dirty="0">
              <a:ln>
                <a:noFill/>
              </a:ln>
              <a:solidFill>
                <a:prstClr val="black"/>
              </a:solidFill>
              <a:effectLst/>
              <a:uLnTx/>
              <a:uFillTx/>
              <a:cs typeface="+mn-cs"/>
            </a:endParaRPr>
          </a:p>
        </p:txBody>
      </p:sp>
    </p:spTree>
    <p:extLst>
      <p:ext uri="{BB962C8B-B14F-4D97-AF65-F5344CB8AC3E}">
        <p14:creationId xmlns:p14="http://schemas.microsoft.com/office/powerpoint/2010/main" val="41337410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57275" y="720725"/>
            <a:ext cx="5200650" cy="3600450"/>
          </a:xfrm>
        </p:spPr>
      </p:sp>
      <p:sp>
        <p:nvSpPr>
          <p:cNvPr id="3" name="Notes Placeholder 2"/>
          <p:cNvSpPr>
            <a:spLocks noGrp="1"/>
          </p:cNvSpPr>
          <p:nvPr>
            <p:ph type="body" idx="1"/>
          </p:nvPr>
        </p:nvSpPr>
        <p:spPr/>
        <p:txBody>
          <a:bodyPr/>
          <a:lstStyle/>
          <a:p>
            <a:r>
              <a:rPr lang="vi-VN" altLang="ko-KR" sz="1200" b="1" kern="1200" dirty="0">
                <a:solidFill>
                  <a:schemeClr val="tx1"/>
                </a:solidFill>
                <a:latin typeface="SamsungOne-400" panose="020B0503030303020204" pitchFamily="34" charset="0"/>
                <a:ea typeface="SamsungOne-400" panose="020B0503030303020204" pitchFamily="34" charset="0"/>
                <a:cs typeface="+mn-cs"/>
              </a:rPr>
              <a:t>[Hướng dẫn của giảng viên]</a:t>
            </a:r>
            <a:endParaRPr lang="en-US" altLang="ko-KR" sz="1200" b="1" kern="1200" dirty="0">
              <a:solidFill>
                <a:schemeClr val="tx1"/>
              </a:solidFill>
              <a:latin typeface="SamsungOne-400" panose="020B0503030303020204" pitchFamily="34" charset="0"/>
              <a:ea typeface="SamsungOne-400" panose="020B0503030303020204" pitchFamily="34" charset="0"/>
              <a:cs typeface="+mn-cs"/>
            </a:endParaRPr>
          </a:p>
          <a:p>
            <a:pPr marL="0" marR="0" lvl="0" indent="0" algn="l" defTabSz="914373" rtl="0" eaLnBrk="1" fontAlgn="auto" latinLnBrk="1" hangingPunct="1">
              <a:lnSpc>
                <a:spcPct val="100000"/>
              </a:lnSpc>
              <a:spcBef>
                <a:spcPts val="0"/>
              </a:spcBef>
              <a:spcAft>
                <a:spcPts val="0"/>
              </a:spcAft>
              <a:buClrTx/>
              <a:buSzTx/>
              <a:buFontTx/>
              <a:buNone/>
              <a:tabLst/>
              <a:defRPr/>
            </a:pPr>
            <a:r>
              <a:rPr lang="en-US" altLang="ko-KR" dirty="0" err="1">
                <a:latin typeface="SamsungOne-400" panose="020B0503030303020204" pitchFamily="34" charset="0"/>
                <a:ea typeface="SamsungOne-400" panose="020B0503030303020204" pitchFamily="34" charset="0"/>
              </a:rPr>
              <a:t>Lý</a:t>
            </a:r>
            <a:r>
              <a:rPr lang="en-US" altLang="ko-KR" baseline="0" dirty="0">
                <a:latin typeface="SamsungOne-400" panose="020B0503030303020204" pitchFamily="34" charset="0"/>
                <a:ea typeface="SamsungOne-400" panose="020B0503030303020204" pitchFamily="34" charset="0"/>
              </a:rPr>
              <a:t> do </a:t>
            </a:r>
            <a:r>
              <a:rPr lang="en-US" altLang="ko-KR" baseline="0" dirty="0" err="1">
                <a:latin typeface="SamsungOne-400" panose="020B0503030303020204" pitchFamily="34" charset="0"/>
                <a:ea typeface="SamsungOne-400" panose="020B0503030303020204" pitchFamily="34" charset="0"/>
              </a:rPr>
              <a:t>tại</a:t>
            </a:r>
            <a:r>
              <a:rPr lang="en-US" altLang="ko-KR" baseline="0" dirty="0">
                <a:latin typeface="SamsungOne-400" panose="020B0503030303020204" pitchFamily="34" charset="0"/>
                <a:ea typeface="SamsungOne-400" panose="020B0503030303020204" pitchFamily="34" charset="0"/>
              </a:rPr>
              <a:t> </a:t>
            </a:r>
            <a:r>
              <a:rPr lang="en-US" altLang="ko-KR" baseline="0" dirty="0" err="1">
                <a:latin typeface="SamsungOne-400" panose="020B0503030303020204" pitchFamily="34" charset="0"/>
                <a:ea typeface="SamsungOne-400" panose="020B0503030303020204" pitchFamily="34" charset="0"/>
              </a:rPr>
              <a:t>sao</a:t>
            </a:r>
            <a:r>
              <a:rPr lang="en-US" altLang="ko-KR" baseline="0" dirty="0">
                <a:latin typeface="SamsungOne-400" panose="020B0503030303020204" pitchFamily="34" charset="0"/>
                <a:ea typeface="SamsungOne-400" panose="020B0503030303020204" pitchFamily="34" charset="0"/>
              </a:rPr>
              <a:t> Big Data </a:t>
            </a:r>
            <a:r>
              <a:rPr lang="en-US" altLang="ko-KR" baseline="0" dirty="0" err="1">
                <a:latin typeface="SamsungOne-400" panose="020B0503030303020204" pitchFamily="34" charset="0"/>
                <a:ea typeface="SamsungOne-400" panose="020B0503030303020204" pitchFamily="34" charset="0"/>
              </a:rPr>
              <a:t>xuất</a:t>
            </a:r>
            <a:r>
              <a:rPr lang="en-US" altLang="ko-KR" baseline="0" dirty="0">
                <a:latin typeface="SamsungOne-400" panose="020B0503030303020204" pitchFamily="34" charset="0"/>
                <a:ea typeface="SamsungOne-400" panose="020B0503030303020204" pitchFamily="34" charset="0"/>
              </a:rPr>
              <a:t> </a:t>
            </a:r>
            <a:r>
              <a:rPr lang="en-US" altLang="ko-KR" baseline="0" dirty="0" err="1">
                <a:latin typeface="SamsungOne-400" panose="020B0503030303020204" pitchFamily="34" charset="0"/>
                <a:ea typeface="SamsungOne-400" panose="020B0503030303020204" pitchFamily="34" charset="0"/>
              </a:rPr>
              <a:t>hiện</a:t>
            </a:r>
            <a:endParaRPr lang="en-US" altLang="ko-KR" b="1" dirty="0">
              <a:latin typeface="SamsungOne-400" panose="020B0503030303020204" pitchFamily="34" charset="0"/>
              <a:ea typeface="SamsungOne-400" panose="020B0503030303020204" pitchFamily="34" charset="0"/>
            </a:endParaRPr>
          </a:p>
          <a:p>
            <a:pPr marL="0" marR="0" lvl="0" indent="0" algn="l" defTabSz="914373" rtl="0" eaLnBrk="1" fontAlgn="auto" latinLnBrk="1" hangingPunct="1">
              <a:lnSpc>
                <a:spcPct val="100000"/>
              </a:lnSpc>
              <a:spcBef>
                <a:spcPts val="0"/>
              </a:spcBef>
              <a:spcAft>
                <a:spcPts val="0"/>
              </a:spcAft>
              <a:buClrTx/>
              <a:buSzTx/>
              <a:buFontTx/>
              <a:buNone/>
              <a:tabLst/>
              <a:defRPr/>
            </a:pPr>
            <a:endParaRPr lang="en-US" altLang="ko-KR" sz="1200" b="1" u="none" baseline="0" dirty="0">
              <a:latin typeface="SamsungOne-400" panose="020B0503030303020204" pitchFamily="34" charset="0"/>
              <a:ea typeface="SamsungOne-400" panose="020B0503030303020204" pitchFamily="34" charset="0"/>
            </a:endParaRPr>
          </a:p>
          <a:p>
            <a:pPr marL="0" marR="0" lvl="0" indent="0" algn="l" defTabSz="914373" rtl="0" eaLnBrk="1" fontAlgn="auto" latinLnBrk="1" hangingPunct="1">
              <a:lnSpc>
                <a:spcPct val="100000"/>
              </a:lnSpc>
              <a:spcBef>
                <a:spcPts val="0"/>
              </a:spcBef>
              <a:spcAft>
                <a:spcPts val="0"/>
              </a:spcAft>
              <a:buClrTx/>
              <a:buSzTx/>
              <a:buFontTx/>
              <a:buNone/>
              <a:tabLst/>
              <a:defRPr/>
            </a:pPr>
            <a:r>
              <a:rPr lang="en-US" altLang="ko-KR" sz="1200" b="1" u="none" baseline="0" dirty="0">
                <a:latin typeface="SamsungOne-400" panose="020B0503030303020204" pitchFamily="34" charset="0"/>
                <a:ea typeface="SamsungOne-400" panose="020B0503030303020204" pitchFamily="34" charset="0"/>
              </a:rPr>
              <a:t>[</a:t>
            </a:r>
            <a:r>
              <a:rPr lang="en-US" altLang="ko-KR" sz="1200" b="1" u="none" baseline="0" dirty="0" err="1">
                <a:latin typeface="SamsungOne-400" panose="020B0503030303020204" pitchFamily="34" charset="0"/>
                <a:ea typeface="SamsungOne-400" panose="020B0503030303020204" pitchFamily="34" charset="0"/>
              </a:rPr>
              <a:t>Thông</a:t>
            </a:r>
            <a:r>
              <a:rPr lang="en-US" altLang="ko-KR" sz="1200" b="1" u="none" baseline="0" dirty="0">
                <a:latin typeface="SamsungOne-400" panose="020B0503030303020204" pitchFamily="34" charset="0"/>
                <a:ea typeface="SamsungOne-400" panose="020B0503030303020204" pitchFamily="34" charset="0"/>
              </a:rPr>
              <a:t> </a:t>
            </a:r>
            <a:r>
              <a:rPr lang="en-US" altLang="ko-KR" sz="1200" b="1" u="none" baseline="0" dirty="0" err="1">
                <a:latin typeface="SamsungOne-400" panose="020B0503030303020204" pitchFamily="34" charset="0"/>
                <a:ea typeface="SamsungOne-400" panose="020B0503030303020204" pitchFamily="34" charset="0"/>
              </a:rPr>
              <a:t>điệp</a:t>
            </a:r>
            <a:r>
              <a:rPr lang="en-US" altLang="ko-KR" sz="1200" b="1" u="none" baseline="0" dirty="0">
                <a:latin typeface="SamsungOne-400" panose="020B0503030303020204" pitchFamily="34" charset="0"/>
                <a:ea typeface="SamsungOne-400" panose="020B0503030303020204" pitchFamily="34" charset="0"/>
              </a:rPr>
              <a:t> </a:t>
            </a:r>
            <a:r>
              <a:rPr lang="en-US" altLang="ko-KR" sz="1200" b="1" u="none" baseline="0" dirty="0" err="1">
                <a:latin typeface="SamsungOne-400" panose="020B0503030303020204" pitchFamily="34" charset="0"/>
                <a:ea typeface="SamsungOne-400" panose="020B0503030303020204" pitchFamily="34" charset="0"/>
              </a:rPr>
              <a:t>chính</a:t>
            </a:r>
            <a:r>
              <a:rPr lang="en-US" altLang="ko-KR" sz="1200" b="1" u="none" baseline="0" dirty="0">
                <a:latin typeface="SamsungOne-400" panose="020B0503030303020204" pitchFamily="34" charset="0"/>
                <a:ea typeface="SamsungOne-400" panose="020B0503030303020204" pitchFamily="34" charset="0"/>
              </a:rPr>
              <a:t>]</a:t>
            </a:r>
          </a:p>
          <a:p>
            <a:pPr marL="0" marR="0" lvl="0" indent="0" algn="l" defTabSz="914373" rtl="0" eaLnBrk="1" fontAlgn="auto" latinLnBrk="1" hangingPunct="1">
              <a:lnSpc>
                <a:spcPct val="100000"/>
              </a:lnSpc>
              <a:spcBef>
                <a:spcPts val="0"/>
              </a:spcBef>
              <a:spcAft>
                <a:spcPts val="0"/>
              </a:spcAft>
              <a:buClrTx/>
              <a:buSzTx/>
              <a:buFontTx/>
              <a:buNone/>
              <a:tabLst/>
              <a:defRPr/>
            </a:pPr>
            <a:r>
              <a:rPr lang="vi-VN" altLang="ko-KR" dirty="0">
                <a:latin typeface="SamsungOne-400" panose="020B0503030303020204" pitchFamily="34" charset="0"/>
                <a:ea typeface="SamsungOne-400" panose="020B0503030303020204" pitchFamily="34" charset="0"/>
              </a:rPr>
              <a:t>Các trung tâm dữ liệu rất lớn. Đây là hình ảnh của một trong những trung tâm dữ liệu của Google.</a:t>
            </a:r>
          </a:p>
          <a:p>
            <a:pPr marL="0" marR="0" lvl="0" indent="0" algn="l" defTabSz="914373" rtl="0" eaLnBrk="1" fontAlgn="auto" latinLnBrk="1" hangingPunct="1">
              <a:lnSpc>
                <a:spcPct val="100000"/>
              </a:lnSpc>
              <a:spcBef>
                <a:spcPts val="0"/>
              </a:spcBef>
              <a:spcAft>
                <a:spcPts val="0"/>
              </a:spcAft>
              <a:buClrTx/>
              <a:buSzTx/>
              <a:buFontTx/>
              <a:buNone/>
              <a:tabLst/>
              <a:defRPr/>
            </a:pPr>
            <a:r>
              <a:rPr lang="vi-VN" altLang="ko-KR" dirty="0">
                <a:latin typeface="SamsungOne-400" panose="020B0503030303020204" pitchFamily="34" charset="0"/>
                <a:ea typeface="SamsungOne-400" panose="020B0503030303020204" pitchFamily="34" charset="0"/>
              </a:rPr>
              <a:t>Nó cung cấp chi phí tính toán thấp hơn và lượng dữ liệu khổng lồ để phân tích.</a:t>
            </a:r>
          </a:p>
          <a:p>
            <a:pPr marL="0" marR="0" lvl="0" indent="0" algn="l" defTabSz="914373" rtl="0" eaLnBrk="1" fontAlgn="auto" latinLnBrk="1" hangingPunct="1">
              <a:lnSpc>
                <a:spcPct val="100000"/>
              </a:lnSpc>
              <a:spcBef>
                <a:spcPts val="0"/>
              </a:spcBef>
              <a:spcAft>
                <a:spcPts val="0"/>
              </a:spcAft>
              <a:buClrTx/>
              <a:buSzTx/>
              <a:buFontTx/>
              <a:buNone/>
              <a:tabLst/>
              <a:defRPr/>
            </a:pPr>
            <a:endParaRPr lang="vi-VN" altLang="ko-KR" dirty="0">
              <a:latin typeface="SamsungOne-400" panose="020B0503030303020204" pitchFamily="34" charset="0"/>
              <a:ea typeface="SamsungOne-400" panose="020B0503030303020204" pitchFamily="34" charset="0"/>
            </a:endParaRPr>
          </a:p>
          <a:p>
            <a:pPr marL="0" marR="0" lvl="0" indent="0" algn="l" defTabSz="914373" rtl="0" eaLnBrk="1" fontAlgn="auto" latinLnBrk="1" hangingPunct="1">
              <a:lnSpc>
                <a:spcPct val="100000"/>
              </a:lnSpc>
              <a:spcBef>
                <a:spcPts val="0"/>
              </a:spcBef>
              <a:spcAft>
                <a:spcPts val="0"/>
              </a:spcAft>
              <a:buClrTx/>
              <a:buSzTx/>
              <a:buFontTx/>
              <a:buNone/>
              <a:tabLst/>
              <a:defRPr/>
            </a:pPr>
            <a:r>
              <a:rPr lang="vi-VN" altLang="ko-KR" dirty="0">
                <a:latin typeface="SamsungOne-400" panose="020B0503030303020204" pitchFamily="34" charset="0"/>
                <a:ea typeface="SamsungOne-400" panose="020B0503030303020204" pitchFamily="34" charset="0"/>
              </a:rPr>
              <a:t>Internet of Things đại diện cho một sự thay đổi sẽ thúc đẩy cả lượng dữ liệu được tạo ra cũng như giúp tạo ra một thế giới nơi tất cả máy móc và thiết bị của chúng ta sẽ được kết nối với nhau.</a:t>
            </a:r>
          </a:p>
          <a:p>
            <a:pPr marL="0" marR="0" lvl="0" indent="0" algn="l" defTabSz="914373" rtl="0" eaLnBrk="1" fontAlgn="auto" latinLnBrk="1" hangingPunct="1">
              <a:lnSpc>
                <a:spcPct val="100000"/>
              </a:lnSpc>
              <a:spcBef>
                <a:spcPts val="0"/>
              </a:spcBef>
              <a:spcAft>
                <a:spcPts val="0"/>
              </a:spcAft>
              <a:buClrTx/>
              <a:buSzTx/>
              <a:buFontTx/>
              <a:buNone/>
              <a:tabLst/>
              <a:defRPr/>
            </a:pPr>
            <a:r>
              <a:rPr lang="vi-VN" altLang="ko-KR" dirty="0">
                <a:latin typeface="SamsungOne-400" panose="020B0503030303020204" pitchFamily="34" charset="0"/>
                <a:ea typeface="SamsungOne-400" panose="020B0503030303020204" pitchFamily="34" charset="0"/>
              </a:rPr>
              <a:t>Ô tô tự lái hoàn toàn là một trong những ví dụ điển hình nhất về IoT.</a:t>
            </a:r>
          </a:p>
          <a:p>
            <a:pPr marL="0" marR="0" lvl="0" indent="0" algn="l" defTabSz="914373" rtl="0" eaLnBrk="1" fontAlgn="auto" latinLnBrk="1" hangingPunct="1">
              <a:lnSpc>
                <a:spcPct val="100000"/>
              </a:lnSpc>
              <a:spcBef>
                <a:spcPts val="0"/>
              </a:spcBef>
              <a:spcAft>
                <a:spcPts val="0"/>
              </a:spcAft>
              <a:buClrTx/>
              <a:buSzTx/>
              <a:buFontTx/>
              <a:buNone/>
              <a:tabLst/>
              <a:defRPr/>
            </a:pPr>
            <a:r>
              <a:rPr lang="vi-VN" altLang="ko-KR" dirty="0">
                <a:latin typeface="SamsungOne-400" panose="020B0503030303020204" pitchFamily="34" charset="0"/>
                <a:ea typeface="SamsungOne-400" panose="020B0503030303020204" pitchFamily="34" charset="0"/>
              </a:rPr>
              <a:t>Internet of Things dự kiến ​​sẽ rất lớn.</a:t>
            </a:r>
          </a:p>
          <a:p>
            <a:pPr marL="0" marR="0" lvl="0" indent="0" algn="l" defTabSz="914373" rtl="0" eaLnBrk="1" fontAlgn="auto" latinLnBrk="1" hangingPunct="1">
              <a:lnSpc>
                <a:spcPct val="100000"/>
              </a:lnSpc>
              <a:spcBef>
                <a:spcPts val="0"/>
              </a:spcBef>
              <a:spcAft>
                <a:spcPts val="0"/>
              </a:spcAft>
              <a:buClrTx/>
              <a:buSzTx/>
              <a:buFontTx/>
              <a:buNone/>
              <a:tabLst/>
              <a:defRPr/>
            </a:pPr>
            <a:r>
              <a:rPr lang="vi-VN" altLang="ko-KR" dirty="0">
                <a:latin typeface="SamsungOne-400" panose="020B0503030303020204" pitchFamily="34" charset="0"/>
                <a:ea typeface="SamsungOne-400" panose="020B0503030303020204" pitchFamily="34" charset="0"/>
              </a:rPr>
              <a:t>Lượng dữ liệu do máy tạo ra dự kiến sẽ gấp khoảng 50 lần so với lượng dữ liệu do con người tạo ra.</a:t>
            </a:r>
          </a:p>
          <a:p>
            <a:pPr marL="0" marR="0" lvl="0" indent="0" algn="l" defTabSz="914373" rtl="0" eaLnBrk="1" fontAlgn="auto" latinLnBrk="1" hangingPunct="1">
              <a:lnSpc>
                <a:spcPct val="100000"/>
              </a:lnSpc>
              <a:spcBef>
                <a:spcPts val="0"/>
              </a:spcBef>
              <a:spcAft>
                <a:spcPts val="0"/>
              </a:spcAft>
              <a:buClrTx/>
              <a:buSzTx/>
              <a:buFontTx/>
              <a:buNone/>
              <a:tabLst/>
              <a:defRPr/>
            </a:pPr>
            <a:endParaRPr lang="vi-VN" altLang="ko-KR" dirty="0">
              <a:latin typeface="SamsungOne-400" panose="020B0503030303020204" pitchFamily="34" charset="0"/>
              <a:ea typeface="SamsungOne-400" panose="020B0503030303020204" pitchFamily="34" charset="0"/>
            </a:endParaRPr>
          </a:p>
          <a:p>
            <a:pPr marL="0" marR="0" lvl="0" indent="0" algn="l" defTabSz="914373" rtl="0" eaLnBrk="1" fontAlgn="auto" latinLnBrk="1" hangingPunct="1">
              <a:lnSpc>
                <a:spcPct val="100000"/>
              </a:lnSpc>
              <a:spcBef>
                <a:spcPts val="0"/>
              </a:spcBef>
              <a:spcAft>
                <a:spcPts val="0"/>
              </a:spcAft>
              <a:buClrTx/>
              <a:buSzTx/>
              <a:buFontTx/>
              <a:buNone/>
              <a:tabLst/>
              <a:defRPr/>
            </a:pPr>
            <a:r>
              <a:rPr lang="vi-VN" altLang="ko-KR" dirty="0">
                <a:latin typeface="SamsungOne-400" panose="020B0503030303020204" pitchFamily="34" charset="0"/>
                <a:ea typeface="SamsungOne-400" panose="020B0503030303020204" pitchFamily="34" charset="0"/>
              </a:rPr>
              <a:t>Đám mây cung cấp khả năng mở rộng gần như vô hạn và cho phép xử lý Dữ liệu lớn theo thời gian thực.</a:t>
            </a:r>
          </a:p>
          <a:p>
            <a:pPr marL="0" marR="0" lvl="0" indent="0" algn="l" defTabSz="914373" rtl="0" eaLnBrk="1" fontAlgn="auto" latinLnBrk="1" hangingPunct="1">
              <a:lnSpc>
                <a:spcPct val="100000"/>
              </a:lnSpc>
              <a:spcBef>
                <a:spcPts val="0"/>
              </a:spcBef>
              <a:spcAft>
                <a:spcPts val="0"/>
              </a:spcAft>
              <a:buClrTx/>
              <a:buSzTx/>
              <a:buFontTx/>
              <a:buNone/>
              <a:tabLst/>
              <a:defRPr/>
            </a:pPr>
            <a:r>
              <a:rPr lang="vi-VN" altLang="ko-KR" dirty="0">
                <a:latin typeface="SamsungOne-400" panose="020B0503030303020204" pitchFamily="34" charset="0"/>
                <a:ea typeface="SamsungOne-400" panose="020B0503030303020204" pitchFamily="34" charset="0"/>
              </a:rPr>
              <a:t>Chúng tôi đang chứng kiến sự chuyển đổi từ điện toán tại chỗ cho dù đó là ở trung tâm dữ liệu hay cục bộ.</a:t>
            </a:r>
          </a:p>
          <a:p>
            <a:pPr marL="0" marR="0" lvl="0" indent="0" algn="l" defTabSz="914373" rtl="0" eaLnBrk="1" fontAlgn="auto" latinLnBrk="1" hangingPunct="1">
              <a:lnSpc>
                <a:spcPct val="100000"/>
              </a:lnSpc>
              <a:spcBef>
                <a:spcPts val="0"/>
              </a:spcBef>
              <a:spcAft>
                <a:spcPts val="0"/>
              </a:spcAft>
              <a:buClrTx/>
              <a:buSzTx/>
              <a:buFontTx/>
              <a:buNone/>
              <a:tabLst/>
              <a:defRPr/>
            </a:pPr>
            <a:r>
              <a:rPr lang="vi-VN" altLang="ko-KR" dirty="0">
                <a:latin typeface="SamsungOne-400" panose="020B0503030303020204" pitchFamily="34" charset="0"/>
                <a:ea typeface="SamsungOne-400" panose="020B0503030303020204" pitchFamily="34" charset="0"/>
              </a:rPr>
              <a:t>Ở đây, chúng tôi định nghĩa tại chỗ là quản lý máy chủ kim loại trần hoặc máy vi tính của riêng bạn.</a:t>
            </a:r>
          </a:p>
          <a:p>
            <a:pPr marL="0" marR="0" lvl="0" indent="0" algn="l" defTabSz="914373" rtl="0" eaLnBrk="1" fontAlgn="auto" latinLnBrk="1" hangingPunct="1">
              <a:lnSpc>
                <a:spcPct val="100000"/>
              </a:lnSpc>
              <a:spcBef>
                <a:spcPts val="0"/>
              </a:spcBef>
              <a:spcAft>
                <a:spcPts val="0"/>
              </a:spcAft>
              <a:buClrTx/>
              <a:buSzTx/>
              <a:buFontTx/>
              <a:buNone/>
              <a:tabLst/>
              <a:defRPr/>
            </a:pPr>
            <a:r>
              <a:rPr lang="vi-VN" altLang="ko-KR" dirty="0">
                <a:latin typeface="SamsungOne-400" panose="020B0503030303020204" pitchFamily="34" charset="0"/>
                <a:ea typeface="SamsungOne-400" panose="020B0503030303020204" pitchFamily="34" charset="0"/>
              </a:rPr>
              <a:t>Chúng ta đang chứng kiến ​​sự tăng trưởng vượt bậc của thị trường IaaS, PaaS và SaaS. Dẫn đầu là Amazon AWS và Microsoft Azure, tiếp theo là Google Cloud Platform.</a:t>
            </a:r>
          </a:p>
          <a:p>
            <a:pPr marL="0" marR="0" lvl="0" indent="0" algn="l" defTabSz="914373" rtl="0" eaLnBrk="1" fontAlgn="auto" latinLnBrk="1" hangingPunct="1">
              <a:lnSpc>
                <a:spcPct val="100000"/>
              </a:lnSpc>
              <a:spcBef>
                <a:spcPts val="0"/>
              </a:spcBef>
              <a:spcAft>
                <a:spcPts val="0"/>
              </a:spcAft>
              <a:buClrTx/>
              <a:buSzTx/>
              <a:buFontTx/>
              <a:buNone/>
              <a:tabLst/>
              <a:defRPr/>
            </a:pPr>
            <a:r>
              <a:rPr lang="vi-VN" altLang="ko-KR" dirty="0">
                <a:latin typeface="SamsungOne-400" panose="020B0503030303020204" pitchFamily="34" charset="0"/>
                <a:ea typeface="SamsungOne-400" panose="020B0503030303020204" pitchFamily="34" charset="0"/>
              </a:rPr>
              <a:t>Ngày càng có nhiều công ty chọn tập trung vào các yêu cầu và logic kinh doanh của họ hơn là quản trị và bảo trì cơ sở hạ tầng.</a:t>
            </a:r>
            <a:endParaRPr lang="en-KR" altLang="ko-KR" dirty="0">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3221EA08-7F27-45ED-A063-7875D0827887}" type="slidenum">
              <a:rPr kumimoji="0" lang="ko-KR" altLang="en-US" sz="1200" b="0" i="0" u="none" strike="noStrike" kern="1200" cap="none" spc="0" normalizeH="0" baseline="0" noProof="0" smtClean="0">
                <a:ln>
                  <a:noFill/>
                </a:ln>
                <a:solidFill>
                  <a:prstClr val="black"/>
                </a:solidFill>
                <a:effectLst/>
                <a:uLnTx/>
                <a:uFillTx/>
                <a:cs typeface="+mn-cs"/>
              </a:rPr>
              <a:pPr marL="0" marR="0" lvl="0" indent="0" algn="r" defTabSz="914400" rtl="0" eaLnBrk="1" fontAlgn="auto" latinLnBrk="1" hangingPunct="1">
                <a:lnSpc>
                  <a:spcPct val="100000"/>
                </a:lnSpc>
                <a:spcBef>
                  <a:spcPts val="0"/>
                </a:spcBef>
                <a:spcAft>
                  <a:spcPts val="0"/>
                </a:spcAft>
                <a:buClrTx/>
                <a:buSzTx/>
                <a:buFontTx/>
                <a:buNone/>
                <a:tabLst/>
                <a:defRPr/>
              </a:pPr>
              <a:t>13</a:t>
            </a:fld>
            <a:endParaRPr kumimoji="0" lang="ko-KR" altLang="en-US" sz="1200" b="0" i="0" u="none" strike="noStrike" kern="1200" cap="none" spc="0" normalizeH="0" baseline="0" noProof="0" dirty="0">
              <a:ln>
                <a:noFill/>
              </a:ln>
              <a:solidFill>
                <a:prstClr val="black"/>
              </a:solidFill>
              <a:effectLst/>
              <a:uLnTx/>
              <a:uFillTx/>
              <a:cs typeface="+mn-cs"/>
            </a:endParaRPr>
          </a:p>
        </p:txBody>
      </p:sp>
    </p:spTree>
    <p:extLst>
      <p:ext uri="{BB962C8B-B14F-4D97-AF65-F5344CB8AC3E}">
        <p14:creationId xmlns:p14="http://schemas.microsoft.com/office/powerpoint/2010/main" val="16620513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9BF5A829-16B0-48B1-95E4-1346D5D62477}" type="slidenum">
              <a:rPr lang="ko-KR" altLang="en-US" smtClean="0"/>
              <a:t>14</a:t>
            </a:fld>
            <a:endParaRPr lang="ko-KR" altLang="en-US" dirty="0"/>
          </a:p>
        </p:txBody>
      </p:sp>
    </p:spTree>
    <p:extLst>
      <p:ext uri="{BB962C8B-B14F-4D97-AF65-F5344CB8AC3E}">
        <p14:creationId xmlns:p14="http://schemas.microsoft.com/office/powerpoint/2010/main" val="30064621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r>
              <a:rPr lang="vi-VN" altLang="ko-KR" sz="1200" b="1" kern="1200" dirty="0">
                <a:solidFill>
                  <a:schemeClr val="tx1"/>
                </a:solidFill>
                <a:latin typeface="SamsungOne-400" panose="020B0503030303020204" pitchFamily="34" charset="0"/>
                <a:ea typeface="SamsungOne-400" panose="020B0503030303020204" pitchFamily="34" charset="0"/>
                <a:cs typeface="+mn-cs"/>
              </a:rPr>
              <a:t>[Hướng dẫn của giảng viên]</a:t>
            </a:r>
            <a:endParaRPr lang="en-US" altLang="ko-KR" sz="1200" b="1" kern="1200" dirty="0">
              <a:solidFill>
                <a:schemeClr val="tx1"/>
              </a:solidFill>
              <a:latin typeface="SamsungOne-400" panose="020B0503030303020204" pitchFamily="34" charset="0"/>
              <a:ea typeface="SamsungOne-400" panose="020B0503030303020204" pitchFamily="34" charset="0"/>
              <a:cs typeface="+mn-cs"/>
            </a:endParaRPr>
          </a:p>
          <a:p>
            <a:r>
              <a:rPr lang="vi-VN" altLang="ko-KR" dirty="0">
                <a:latin typeface="SamsungOne-400" panose="020B0503030303020204" pitchFamily="34" charset="0"/>
                <a:ea typeface="SamsungOne-400" panose="020B0503030303020204" pitchFamily="34" charset="0"/>
              </a:rPr>
              <a:t>Chúng ta sẽ khám phá cách các công ty đang tận dụng dữ liệu để phát triển kinh doanh và cung cấp dịch vụ tốt hơn cho khách hàng trong các trang trình bày tiếp theo với một vài ví dụ.</a:t>
            </a:r>
            <a:endParaRPr lang="en-US" altLang="ko-KR" dirty="0">
              <a:latin typeface="SamsungOne-400" panose="020B0503030303020204" pitchFamily="34" charset="0"/>
              <a:ea typeface="SamsungOne-400" panose="020B0503030303020204" pitchFamily="34" charset="0"/>
            </a:endParaRPr>
          </a:p>
          <a:p>
            <a:endParaRPr lang="en-US" altLang="ko-KR" sz="1200" b="1" u="none" baseline="0" dirty="0">
              <a:latin typeface="SamsungOne-400" panose="020B0503030303020204" pitchFamily="34" charset="0"/>
              <a:ea typeface="SamsungOne-400" panose="020B0503030303020204" pitchFamily="34" charset="0"/>
            </a:endParaRPr>
          </a:p>
          <a:p>
            <a:pPr marL="0" marR="0" lvl="0" indent="0" algn="l" defTabSz="914373" rtl="0" eaLnBrk="1" fontAlgn="auto" latinLnBrk="0" hangingPunct="1">
              <a:lnSpc>
                <a:spcPct val="100000"/>
              </a:lnSpc>
              <a:spcBef>
                <a:spcPts val="0"/>
              </a:spcBef>
              <a:spcAft>
                <a:spcPts val="0"/>
              </a:spcAft>
              <a:buClrTx/>
              <a:buSzTx/>
              <a:buFontTx/>
              <a:buNone/>
              <a:tabLst/>
              <a:defRPr/>
            </a:pPr>
            <a:r>
              <a:rPr lang="en-US" altLang="ko-KR" sz="1200" b="1" u="none" baseline="0" dirty="0">
                <a:latin typeface="SamsungOne-400" panose="020B0503030303020204" pitchFamily="34" charset="0"/>
                <a:ea typeface="SamsungOne-400" panose="020B0503030303020204" pitchFamily="34" charset="0"/>
              </a:rPr>
              <a:t>[</a:t>
            </a:r>
            <a:r>
              <a:rPr lang="en-US" altLang="ko-KR" sz="1200" b="1" u="none" baseline="0" dirty="0" err="1">
                <a:latin typeface="SamsungOne-400" panose="020B0503030303020204" pitchFamily="34" charset="0"/>
                <a:ea typeface="SamsungOne-400" panose="020B0503030303020204" pitchFamily="34" charset="0"/>
              </a:rPr>
              <a:t>Thông</a:t>
            </a:r>
            <a:r>
              <a:rPr lang="en-US" altLang="ko-KR" sz="1200" b="1" u="none" baseline="0" dirty="0">
                <a:latin typeface="SamsungOne-400" panose="020B0503030303020204" pitchFamily="34" charset="0"/>
                <a:ea typeface="SamsungOne-400" panose="020B0503030303020204" pitchFamily="34" charset="0"/>
              </a:rPr>
              <a:t> </a:t>
            </a:r>
            <a:r>
              <a:rPr lang="en-US" altLang="ko-KR" sz="1200" b="1" u="none" baseline="0" dirty="0" err="1">
                <a:latin typeface="SamsungOne-400" panose="020B0503030303020204" pitchFamily="34" charset="0"/>
                <a:ea typeface="SamsungOne-400" panose="020B0503030303020204" pitchFamily="34" charset="0"/>
              </a:rPr>
              <a:t>điệp</a:t>
            </a:r>
            <a:r>
              <a:rPr lang="en-US" altLang="ko-KR" sz="1200" b="1" u="none" baseline="0" dirty="0">
                <a:latin typeface="SamsungOne-400" panose="020B0503030303020204" pitchFamily="34" charset="0"/>
                <a:ea typeface="SamsungOne-400" panose="020B0503030303020204" pitchFamily="34" charset="0"/>
              </a:rPr>
              <a:t> </a:t>
            </a:r>
            <a:r>
              <a:rPr lang="en-US" altLang="ko-KR" sz="1200" b="1" u="none" baseline="0" dirty="0" err="1">
                <a:latin typeface="SamsungOne-400" panose="020B0503030303020204" pitchFamily="34" charset="0"/>
                <a:ea typeface="SamsungOne-400" panose="020B0503030303020204" pitchFamily="34" charset="0"/>
              </a:rPr>
              <a:t>chính</a:t>
            </a:r>
            <a:r>
              <a:rPr lang="en-US" altLang="ko-KR" sz="1200" b="1" u="none" baseline="0" dirty="0">
                <a:latin typeface="SamsungOne-400" panose="020B0503030303020204" pitchFamily="34" charset="0"/>
                <a:ea typeface="SamsungOne-400" panose="020B0503030303020204" pitchFamily="34" charset="0"/>
              </a:rPr>
              <a:t>]</a:t>
            </a:r>
            <a:endParaRPr lang="en-US" altLang="ko-KR" u="none" dirty="0"/>
          </a:p>
          <a:p>
            <a:pPr marL="0" marR="0" lvl="0" indent="0" algn="l" defTabSz="914373" rtl="0" eaLnBrk="1" fontAlgn="auto" latinLnBrk="0" hangingPunct="1">
              <a:lnSpc>
                <a:spcPct val="100000"/>
              </a:lnSpc>
              <a:spcBef>
                <a:spcPts val="0"/>
              </a:spcBef>
              <a:spcAft>
                <a:spcPts val="0"/>
              </a:spcAft>
              <a:buClrTx/>
              <a:buSzTx/>
              <a:buFontTx/>
              <a:buNone/>
              <a:tabLst/>
              <a:defRPr/>
            </a:pPr>
            <a:r>
              <a:rPr lang="en-US" altLang="ko-KR" sz="1200" b="0" u="none" baseline="0" dirty="0" err="1">
                <a:latin typeface="SamsungOne-400" panose="020B0503030303020204" pitchFamily="34" charset="0"/>
                <a:ea typeface="SamsungOne-400" panose="020B0503030303020204" pitchFamily="34" charset="0"/>
              </a:rPr>
              <a:t>Không</a:t>
            </a:r>
            <a:r>
              <a:rPr lang="en-US" altLang="ko-KR" sz="1200" b="0" u="none" baseline="0" dirty="0">
                <a:latin typeface="SamsungOne-400" panose="020B0503030303020204" pitchFamily="34" charset="0"/>
                <a:ea typeface="SamsungOne-400" panose="020B0503030303020204" pitchFamily="34" charset="0"/>
              </a:rPr>
              <a:t> </a:t>
            </a:r>
            <a:r>
              <a:rPr lang="en-US" altLang="ko-KR" sz="1200" b="0" u="none" baseline="0" dirty="0" err="1">
                <a:latin typeface="SamsungOne-400" panose="020B0503030303020204" pitchFamily="34" charset="0"/>
                <a:ea typeface="SamsungOne-400" panose="020B0503030303020204" pitchFamily="34" charset="0"/>
              </a:rPr>
              <a:t>còn</a:t>
            </a:r>
            <a:r>
              <a:rPr lang="en-US" altLang="ko-KR" sz="1200" b="0" u="none" baseline="0" dirty="0">
                <a:latin typeface="SamsungOne-400" panose="020B0503030303020204" pitchFamily="34" charset="0"/>
                <a:ea typeface="SamsungOne-400" panose="020B0503030303020204" pitchFamily="34" charset="0"/>
              </a:rPr>
              <a:t> </a:t>
            </a:r>
            <a:r>
              <a:rPr lang="en-US" altLang="ko-KR" sz="1200" b="0" u="none" baseline="0" dirty="0" err="1">
                <a:latin typeface="SamsungOne-400" panose="020B0503030303020204" pitchFamily="34" charset="0"/>
                <a:ea typeface="SamsungOne-400" panose="020B0503030303020204" pitchFamily="34" charset="0"/>
              </a:rPr>
              <a:t>nghi</a:t>
            </a:r>
            <a:r>
              <a:rPr lang="en-US" altLang="ko-KR" sz="1200" b="0" u="none" baseline="0" dirty="0">
                <a:latin typeface="SamsungOne-400" panose="020B0503030303020204" pitchFamily="34" charset="0"/>
                <a:ea typeface="SamsungOne-400" panose="020B0503030303020204" pitchFamily="34" charset="0"/>
              </a:rPr>
              <a:t> </a:t>
            </a:r>
            <a:r>
              <a:rPr lang="en-US" altLang="ko-KR" sz="1200" b="0" u="none" baseline="0" dirty="0" err="1">
                <a:latin typeface="SamsungOne-400" panose="020B0503030303020204" pitchFamily="34" charset="0"/>
                <a:ea typeface="SamsungOne-400" panose="020B0503030303020204" pitchFamily="34" charset="0"/>
              </a:rPr>
              <a:t>ngờ</a:t>
            </a:r>
            <a:r>
              <a:rPr lang="en-US" altLang="ko-KR" sz="1200" b="0" u="none" baseline="0" dirty="0">
                <a:latin typeface="SamsungOne-400" panose="020B0503030303020204" pitchFamily="34" charset="0"/>
                <a:ea typeface="SamsungOne-400" panose="020B0503030303020204" pitchFamily="34" charset="0"/>
              </a:rPr>
              <a:t> </a:t>
            </a:r>
            <a:r>
              <a:rPr lang="en-US" altLang="ko-KR" sz="1200" b="0" u="none" baseline="0" dirty="0" err="1">
                <a:latin typeface="SamsungOne-400" panose="020B0503030303020204" pitchFamily="34" charset="0"/>
                <a:ea typeface="SamsungOne-400" panose="020B0503030303020204" pitchFamily="34" charset="0"/>
              </a:rPr>
              <a:t>gì</a:t>
            </a:r>
            <a:r>
              <a:rPr lang="en-US" altLang="ko-KR" sz="1200" b="0" u="none" baseline="0" dirty="0">
                <a:latin typeface="SamsungOne-400" panose="020B0503030303020204" pitchFamily="34" charset="0"/>
                <a:ea typeface="SamsungOne-400" panose="020B0503030303020204" pitchFamily="34" charset="0"/>
              </a:rPr>
              <a:t> </a:t>
            </a:r>
            <a:r>
              <a:rPr lang="en-US" altLang="ko-KR" sz="1200" b="0" u="none" baseline="0" dirty="0" err="1">
                <a:latin typeface="SamsungOne-400" panose="020B0503030303020204" pitchFamily="34" charset="0"/>
                <a:ea typeface="SamsungOne-400" panose="020B0503030303020204" pitchFamily="34" charset="0"/>
              </a:rPr>
              <a:t>nữa</a:t>
            </a:r>
            <a:r>
              <a:rPr lang="en-US" altLang="ko-KR" sz="1200" b="0" u="none" baseline="0" dirty="0">
                <a:latin typeface="SamsungOne-400" panose="020B0503030303020204" pitchFamily="34" charset="0"/>
                <a:ea typeface="SamsungOne-400" panose="020B0503030303020204" pitchFamily="34" charset="0"/>
              </a:rPr>
              <a:t>, </a:t>
            </a:r>
            <a:r>
              <a:rPr lang="en-US" altLang="ko-KR" sz="1200" b="0" u="none" baseline="0" dirty="0" err="1">
                <a:latin typeface="SamsungOne-400" panose="020B0503030303020204" pitchFamily="34" charset="0"/>
                <a:ea typeface="SamsungOne-400" panose="020B0503030303020204" pitchFamily="34" charset="0"/>
              </a:rPr>
              <a:t>dữ</a:t>
            </a:r>
            <a:r>
              <a:rPr lang="en-US" altLang="ko-KR" sz="1200" b="0" u="none" baseline="0" dirty="0">
                <a:latin typeface="SamsungOne-400" panose="020B0503030303020204" pitchFamily="34" charset="0"/>
                <a:ea typeface="SamsungOne-400" panose="020B0503030303020204" pitchFamily="34" charset="0"/>
              </a:rPr>
              <a:t> </a:t>
            </a:r>
            <a:r>
              <a:rPr lang="en-US" altLang="ko-KR" sz="1200" b="0" u="none" baseline="0" dirty="0" err="1">
                <a:latin typeface="SamsungOne-400" panose="020B0503030303020204" pitchFamily="34" charset="0"/>
                <a:ea typeface="SamsungOne-400" panose="020B0503030303020204" pitchFamily="34" charset="0"/>
              </a:rPr>
              <a:t>liệu</a:t>
            </a:r>
            <a:r>
              <a:rPr lang="en-US" altLang="ko-KR" sz="1200" b="0" u="none" baseline="0" dirty="0">
                <a:latin typeface="SamsungOne-400" panose="020B0503030303020204" pitchFamily="34" charset="0"/>
                <a:ea typeface="SamsungOne-400" panose="020B0503030303020204" pitchFamily="34" charset="0"/>
              </a:rPr>
              <a:t> </a:t>
            </a:r>
            <a:r>
              <a:rPr lang="en-US" altLang="ko-KR" sz="1200" b="0" u="none" baseline="0" dirty="0" err="1">
                <a:latin typeface="SamsungOne-400" panose="020B0503030303020204" pitchFamily="34" charset="0"/>
                <a:ea typeface="SamsungOne-400" panose="020B0503030303020204" pitchFamily="34" charset="0"/>
              </a:rPr>
              <a:t>là</a:t>
            </a:r>
            <a:r>
              <a:rPr lang="en-US" altLang="ko-KR" sz="1200" b="0" u="none" baseline="0" dirty="0">
                <a:latin typeface="SamsungOne-400" panose="020B0503030303020204" pitchFamily="34" charset="0"/>
                <a:ea typeface="SamsungOne-400" panose="020B0503030303020204" pitchFamily="34" charset="0"/>
              </a:rPr>
              <a:t> </a:t>
            </a:r>
            <a:r>
              <a:rPr lang="en-US" altLang="ko-KR" sz="1200" b="0" u="none" baseline="0" dirty="0" err="1">
                <a:latin typeface="SamsungOne-400" panose="020B0503030303020204" pitchFamily="34" charset="0"/>
                <a:ea typeface="SamsungOne-400" panose="020B0503030303020204" pitchFamily="34" charset="0"/>
              </a:rPr>
              <a:t>loại</a:t>
            </a:r>
            <a:r>
              <a:rPr lang="en-US" altLang="ko-KR" sz="1200" b="0" u="none" baseline="0" dirty="0">
                <a:latin typeface="SamsungOne-400" panose="020B0503030303020204" pitchFamily="34" charset="0"/>
                <a:ea typeface="SamsungOne-400" panose="020B0503030303020204" pitchFamily="34" charset="0"/>
              </a:rPr>
              <a:t> </a:t>
            </a:r>
            <a:r>
              <a:rPr lang="en-US" altLang="ko-KR" sz="1200" b="0" u="none" baseline="0" dirty="0" err="1">
                <a:latin typeface="SamsungOne-400" panose="020B0503030303020204" pitchFamily="34" charset="0"/>
                <a:ea typeface="SamsungOne-400" panose="020B0503030303020204" pitchFamily="34" charset="0"/>
              </a:rPr>
              <a:t>dầu</a:t>
            </a:r>
            <a:r>
              <a:rPr lang="en-US" altLang="ko-KR" sz="1200" b="0" u="none" baseline="0" dirty="0">
                <a:latin typeface="SamsungOne-400" panose="020B0503030303020204" pitchFamily="34" charset="0"/>
                <a:ea typeface="SamsungOne-400" panose="020B0503030303020204" pitchFamily="34" charset="0"/>
              </a:rPr>
              <a:t> </a:t>
            </a:r>
            <a:r>
              <a:rPr lang="en-US" altLang="ko-KR" sz="1200" b="0" u="none" baseline="0" dirty="0" err="1">
                <a:latin typeface="SamsungOne-400" panose="020B0503030303020204" pitchFamily="34" charset="0"/>
                <a:ea typeface="SamsungOne-400" panose="020B0503030303020204" pitchFamily="34" charset="0"/>
              </a:rPr>
              <a:t>mới</a:t>
            </a:r>
            <a:r>
              <a:rPr lang="en-US" altLang="ko-KR" sz="1200" b="0" u="none" baseline="0" dirty="0">
                <a:latin typeface="SamsungOne-400" panose="020B0503030303020204" pitchFamily="34" charset="0"/>
                <a:ea typeface="SamsungOne-400" panose="020B0503030303020204" pitchFamily="34" charset="0"/>
              </a:rPr>
              <a:t> </a:t>
            </a:r>
            <a:r>
              <a:rPr lang="en-US" altLang="ko-KR" sz="1200" b="0" u="none" baseline="0" dirty="0" err="1">
                <a:latin typeface="SamsungOne-400" panose="020B0503030303020204" pitchFamily="34" charset="0"/>
                <a:ea typeface="SamsungOne-400" panose="020B0503030303020204" pitchFamily="34" charset="0"/>
              </a:rPr>
              <a:t>và</a:t>
            </a:r>
            <a:r>
              <a:rPr lang="en-US" altLang="ko-KR" sz="1200" b="0" u="none" baseline="0" dirty="0">
                <a:latin typeface="SamsungOne-400" panose="020B0503030303020204" pitchFamily="34" charset="0"/>
                <a:ea typeface="SamsungOne-400" panose="020B0503030303020204" pitchFamily="34" charset="0"/>
              </a:rPr>
              <a:t> </a:t>
            </a:r>
            <a:r>
              <a:rPr lang="en-US" altLang="ko-KR" sz="1200" b="0" u="none" baseline="0" dirty="0" err="1">
                <a:latin typeface="SamsungOne-400" panose="020B0503030303020204" pitchFamily="34" charset="0"/>
                <a:ea typeface="SamsungOne-400" panose="020B0503030303020204" pitchFamily="34" charset="0"/>
              </a:rPr>
              <a:t>hàng</a:t>
            </a:r>
            <a:r>
              <a:rPr lang="en-US" altLang="ko-KR" sz="1200" b="0" u="none" baseline="0" dirty="0">
                <a:latin typeface="SamsungOne-400" panose="020B0503030303020204" pitchFamily="34" charset="0"/>
                <a:ea typeface="SamsungOne-400" panose="020B0503030303020204" pitchFamily="34" charset="0"/>
              </a:rPr>
              <a:t> </a:t>
            </a:r>
            <a:r>
              <a:rPr lang="en-US" altLang="ko-KR" sz="1200" b="0" u="none" baseline="0" dirty="0" err="1">
                <a:latin typeface="SamsungOne-400" panose="020B0503030303020204" pitchFamily="34" charset="0"/>
                <a:ea typeface="SamsungOne-400" panose="020B0503030303020204" pitchFamily="34" charset="0"/>
              </a:rPr>
              <a:t>hóa</a:t>
            </a:r>
            <a:r>
              <a:rPr lang="en-US" altLang="ko-KR" sz="1200" b="0" u="none" baseline="0" dirty="0">
                <a:latin typeface="SamsungOne-400" panose="020B0503030303020204" pitchFamily="34" charset="0"/>
                <a:ea typeface="SamsungOne-400" panose="020B0503030303020204" pitchFamily="34" charset="0"/>
              </a:rPr>
              <a:t> </a:t>
            </a:r>
            <a:r>
              <a:rPr lang="en-US" altLang="ko-KR" sz="1200" b="0" u="none" baseline="0" dirty="0" err="1">
                <a:latin typeface="SamsungOne-400" panose="020B0503030303020204" pitchFamily="34" charset="0"/>
                <a:ea typeface="SamsungOne-400" panose="020B0503030303020204" pitchFamily="34" charset="0"/>
              </a:rPr>
              <a:t>có</a:t>
            </a:r>
            <a:r>
              <a:rPr lang="en-US" altLang="ko-KR" sz="1200" b="0" u="none" baseline="0" dirty="0">
                <a:latin typeface="SamsungOne-400" panose="020B0503030303020204" pitchFamily="34" charset="0"/>
                <a:ea typeface="SamsungOne-400" panose="020B0503030303020204" pitchFamily="34" charset="0"/>
              </a:rPr>
              <a:t> </a:t>
            </a:r>
            <a:r>
              <a:rPr lang="en-US" altLang="ko-KR" sz="1200" b="0" u="none" baseline="0" dirty="0" err="1">
                <a:latin typeface="SamsungOne-400" panose="020B0503030303020204" pitchFamily="34" charset="0"/>
                <a:ea typeface="SamsungOne-400" panose="020B0503030303020204" pitchFamily="34" charset="0"/>
              </a:rPr>
              <a:t>giá</a:t>
            </a:r>
            <a:r>
              <a:rPr lang="en-US" altLang="ko-KR" sz="1200" b="0" u="none" baseline="0" dirty="0">
                <a:latin typeface="SamsungOne-400" panose="020B0503030303020204" pitchFamily="34" charset="0"/>
                <a:ea typeface="SamsungOne-400" panose="020B0503030303020204" pitchFamily="34" charset="0"/>
              </a:rPr>
              <a:t> </a:t>
            </a:r>
            <a:r>
              <a:rPr lang="en-US" altLang="ko-KR" sz="1200" b="0" u="none" baseline="0" dirty="0" err="1">
                <a:latin typeface="SamsungOne-400" panose="020B0503030303020204" pitchFamily="34" charset="0"/>
                <a:ea typeface="SamsungOne-400" panose="020B0503030303020204" pitchFamily="34" charset="0"/>
              </a:rPr>
              <a:t>trị</a:t>
            </a:r>
            <a:r>
              <a:rPr lang="en-US" altLang="ko-KR" sz="1200" b="0" u="none" baseline="0" dirty="0">
                <a:latin typeface="SamsungOne-400" panose="020B0503030303020204" pitchFamily="34" charset="0"/>
                <a:ea typeface="SamsungOne-400" panose="020B0503030303020204" pitchFamily="34" charset="0"/>
              </a:rPr>
              <a:t> </a:t>
            </a:r>
            <a:r>
              <a:rPr lang="en-US" altLang="ko-KR" sz="1200" b="0" u="none" baseline="0" dirty="0" err="1">
                <a:latin typeface="SamsungOne-400" panose="020B0503030303020204" pitchFamily="34" charset="0"/>
                <a:ea typeface="SamsungOne-400" panose="020B0503030303020204" pitchFamily="34" charset="0"/>
              </a:rPr>
              <a:t>nhất</a:t>
            </a:r>
            <a:r>
              <a:rPr lang="en-US" altLang="ko-KR" sz="1200" b="0" u="none" baseline="0" dirty="0">
                <a:latin typeface="SamsungOne-400" panose="020B0503030303020204" pitchFamily="34" charset="0"/>
                <a:ea typeface="SamsungOne-400" panose="020B0503030303020204" pitchFamily="34" charset="0"/>
              </a:rPr>
              <a:t> </a:t>
            </a:r>
            <a:r>
              <a:rPr lang="en-US" altLang="ko-KR" sz="1200" b="0" u="none" baseline="0" dirty="0" err="1">
                <a:latin typeface="SamsungOne-400" panose="020B0503030303020204" pitchFamily="34" charset="0"/>
                <a:ea typeface="SamsungOne-400" panose="020B0503030303020204" pitchFamily="34" charset="0"/>
              </a:rPr>
              <a:t>trên</a:t>
            </a:r>
            <a:r>
              <a:rPr lang="en-US" altLang="ko-KR" sz="1200" b="0" u="none" baseline="0" dirty="0">
                <a:latin typeface="SamsungOne-400" panose="020B0503030303020204" pitchFamily="34" charset="0"/>
                <a:ea typeface="SamsungOne-400" panose="020B0503030303020204" pitchFamily="34" charset="0"/>
              </a:rPr>
              <a:t> </a:t>
            </a:r>
            <a:r>
              <a:rPr lang="en-US" altLang="ko-KR" sz="1200" b="0" u="none" baseline="0" dirty="0" err="1">
                <a:latin typeface="SamsungOne-400" panose="020B0503030303020204" pitchFamily="34" charset="0"/>
                <a:ea typeface="SamsungOne-400" panose="020B0503030303020204" pitchFamily="34" charset="0"/>
              </a:rPr>
              <a:t>thế</a:t>
            </a:r>
            <a:r>
              <a:rPr lang="en-US" altLang="ko-KR" sz="1200" b="0" u="none" baseline="0" dirty="0">
                <a:latin typeface="SamsungOne-400" panose="020B0503030303020204" pitchFamily="34" charset="0"/>
                <a:ea typeface="SamsungOne-400" panose="020B0503030303020204" pitchFamily="34" charset="0"/>
              </a:rPr>
              <a:t> </a:t>
            </a:r>
            <a:r>
              <a:rPr lang="en-US" altLang="ko-KR" sz="1200" b="0" u="none" baseline="0" dirty="0" err="1">
                <a:latin typeface="SamsungOne-400" panose="020B0503030303020204" pitchFamily="34" charset="0"/>
                <a:ea typeface="SamsungOne-400" panose="020B0503030303020204" pitchFamily="34" charset="0"/>
              </a:rPr>
              <a:t>giới</a:t>
            </a:r>
            <a:r>
              <a:rPr lang="en-US" altLang="ko-KR" sz="1200" b="0" u="none" baseline="0" dirty="0">
                <a:latin typeface="SamsungOne-400" panose="020B0503030303020204" pitchFamily="34" charset="0"/>
                <a:ea typeface="SamsungOne-400" panose="020B0503030303020204" pitchFamily="34" charset="0"/>
              </a:rPr>
              <a:t>.</a:t>
            </a:r>
            <a:endParaRPr lang="ko-KR" altLang="en-US" dirty="0"/>
          </a:p>
        </p:txBody>
      </p:sp>
      <p:sp>
        <p:nvSpPr>
          <p:cNvPr id="4" name="슬라이드 번호 개체 틀 3"/>
          <p:cNvSpPr>
            <a:spLocks noGrp="1"/>
          </p:cNvSpPr>
          <p:nvPr>
            <p:ph type="sldNum" sz="quarter" idx="5"/>
          </p:nvPr>
        </p:nvSpPr>
        <p:spPr/>
        <p:txBody>
          <a:bodyPr/>
          <a:lstStyle/>
          <a:p>
            <a:fld id="{9BF5A829-16B0-48B1-95E4-1346D5D62477}" type="slidenum">
              <a:rPr lang="ko-KR" altLang="en-US" smtClean="0"/>
              <a:t>15</a:t>
            </a:fld>
            <a:endParaRPr lang="ko-KR" altLang="en-US" dirty="0"/>
          </a:p>
        </p:txBody>
      </p:sp>
    </p:spTree>
    <p:extLst>
      <p:ext uri="{BB962C8B-B14F-4D97-AF65-F5344CB8AC3E}">
        <p14:creationId xmlns:p14="http://schemas.microsoft.com/office/powerpoint/2010/main" val="3661738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373" rtl="0" eaLnBrk="1" fontAlgn="auto" latinLnBrk="0" hangingPunct="1">
              <a:lnSpc>
                <a:spcPct val="100000"/>
              </a:lnSpc>
              <a:spcBef>
                <a:spcPts val="0"/>
              </a:spcBef>
              <a:spcAft>
                <a:spcPts val="0"/>
              </a:spcAft>
              <a:buClrTx/>
              <a:buSzTx/>
              <a:buFontTx/>
              <a:buNone/>
              <a:tabLst/>
              <a:defRPr/>
            </a:pPr>
            <a:r>
              <a:rPr lang="en-US" altLang="ko-KR" sz="1200" b="1" u="none" baseline="0" dirty="0">
                <a:latin typeface="SamsungOne-400" panose="020B0503030303020204" pitchFamily="34" charset="0"/>
                <a:ea typeface="SamsungOne-400" panose="020B0503030303020204" pitchFamily="34" charset="0"/>
              </a:rPr>
              <a:t>[</a:t>
            </a:r>
            <a:r>
              <a:rPr lang="en-US" altLang="ko-KR" sz="1200" b="1" u="none" baseline="0" dirty="0" err="1">
                <a:latin typeface="SamsungOne-400" panose="020B0503030303020204" pitchFamily="34" charset="0"/>
                <a:ea typeface="SamsungOne-400" panose="020B0503030303020204" pitchFamily="34" charset="0"/>
              </a:rPr>
              <a:t>Hướng</a:t>
            </a:r>
            <a:r>
              <a:rPr lang="en-US" altLang="ko-KR" sz="1200" b="1" u="none" baseline="0" dirty="0">
                <a:latin typeface="SamsungOne-400" panose="020B0503030303020204" pitchFamily="34" charset="0"/>
                <a:ea typeface="SamsungOne-400" panose="020B0503030303020204" pitchFamily="34" charset="0"/>
              </a:rPr>
              <a:t> </a:t>
            </a:r>
            <a:r>
              <a:rPr lang="en-US" altLang="ko-KR" sz="1200" b="1" u="none" baseline="0" dirty="0" err="1">
                <a:latin typeface="SamsungOne-400" panose="020B0503030303020204" pitchFamily="34" charset="0"/>
                <a:ea typeface="SamsungOne-400" panose="020B0503030303020204" pitchFamily="34" charset="0"/>
              </a:rPr>
              <a:t>dẫn</a:t>
            </a:r>
            <a:r>
              <a:rPr lang="en-US" altLang="ko-KR" sz="1200" b="1" u="none" baseline="0" dirty="0">
                <a:latin typeface="SamsungOne-400" panose="020B0503030303020204" pitchFamily="34" charset="0"/>
                <a:ea typeface="SamsungOne-400" panose="020B0503030303020204" pitchFamily="34" charset="0"/>
              </a:rPr>
              <a:t> </a:t>
            </a:r>
            <a:r>
              <a:rPr lang="en-US" altLang="ko-KR" sz="1200" b="1" u="none" baseline="0" dirty="0" err="1">
                <a:latin typeface="SamsungOne-400" panose="020B0503030303020204" pitchFamily="34" charset="0"/>
                <a:ea typeface="SamsungOne-400" panose="020B0503030303020204" pitchFamily="34" charset="0"/>
              </a:rPr>
              <a:t>của</a:t>
            </a:r>
            <a:r>
              <a:rPr lang="en-US" altLang="ko-KR" sz="1200" b="1" u="none" baseline="0" dirty="0">
                <a:latin typeface="SamsungOne-400" panose="020B0503030303020204" pitchFamily="34" charset="0"/>
                <a:ea typeface="SamsungOne-400" panose="020B0503030303020204" pitchFamily="34" charset="0"/>
              </a:rPr>
              <a:t> </a:t>
            </a:r>
            <a:r>
              <a:rPr lang="en-US" altLang="ko-KR" sz="1200" b="1" u="none" baseline="0" dirty="0" err="1">
                <a:latin typeface="SamsungOne-400" panose="020B0503030303020204" pitchFamily="34" charset="0"/>
                <a:ea typeface="SamsungOne-400" panose="020B0503030303020204" pitchFamily="34" charset="0"/>
              </a:rPr>
              <a:t>giảng</a:t>
            </a:r>
            <a:r>
              <a:rPr lang="en-US" altLang="ko-KR" sz="1200" b="1" u="none" baseline="0" dirty="0">
                <a:latin typeface="SamsungOne-400" panose="020B0503030303020204" pitchFamily="34" charset="0"/>
                <a:ea typeface="SamsungOne-400" panose="020B0503030303020204" pitchFamily="34" charset="0"/>
              </a:rPr>
              <a:t> </a:t>
            </a:r>
            <a:r>
              <a:rPr lang="en-US" altLang="ko-KR" sz="1200" b="1" u="none" baseline="0" dirty="0" err="1">
                <a:latin typeface="SamsungOne-400" panose="020B0503030303020204" pitchFamily="34" charset="0"/>
                <a:ea typeface="SamsungOne-400" panose="020B0503030303020204" pitchFamily="34" charset="0"/>
              </a:rPr>
              <a:t>viên</a:t>
            </a:r>
            <a:r>
              <a:rPr lang="en-US" altLang="ko-KR" sz="1200" b="1" u="none" baseline="0" dirty="0">
                <a:latin typeface="SamsungOne-400" panose="020B0503030303020204" pitchFamily="34" charset="0"/>
                <a:ea typeface="SamsungOne-400" panose="020B0503030303020204" pitchFamily="34" charset="0"/>
              </a:rPr>
              <a:t>]</a:t>
            </a:r>
            <a:endParaRPr lang="en-US" altLang="ko-KR" u="none" dirty="0"/>
          </a:p>
          <a:p>
            <a:r>
              <a:rPr lang="en-US" altLang="ko-KR" dirty="0" err="1">
                <a:latin typeface="SamsungOne-400" panose="020B0503030303020204" pitchFamily="34" charset="0"/>
                <a:ea typeface="SamsungOne-400" panose="020B0503030303020204" pitchFamily="34" charset="0"/>
              </a:rPr>
              <a:t>Chúng</a:t>
            </a:r>
            <a:r>
              <a:rPr lang="en-US" altLang="ko-KR" baseline="0" dirty="0">
                <a:latin typeface="SamsungOne-400" panose="020B0503030303020204" pitchFamily="34" charset="0"/>
                <a:ea typeface="SamsungOne-400" panose="020B0503030303020204" pitchFamily="34" charset="0"/>
              </a:rPr>
              <a:t> ta </a:t>
            </a:r>
            <a:r>
              <a:rPr lang="en-US" altLang="ko-KR" baseline="0" dirty="0" err="1">
                <a:latin typeface="SamsungOne-400" panose="020B0503030303020204" pitchFamily="34" charset="0"/>
                <a:ea typeface="SamsungOne-400" panose="020B0503030303020204" pitchFamily="34" charset="0"/>
              </a:rPr>
              <a:t>sẽ</a:t>
            </a:r>
            <a:r>
              <a:rPr lang="en-US" altLang="ko-KR" baseline="0" dirty="0">
                <a:latin typeface="SamsungOne-400" panose="020B0503030303020204" pitchFamily="34" charset="0"/>
                <a:ea typeface="SamsungOne-400" panose="020B0503030303020204" pitchFamily="34" charset="0"/>
              </a:rPr>
              <a:t> </a:t>
            </a:r>
            <a:r>
              <a:rPr lang="en-US" altLang="ko-KR" baseline="0" dirty="0" err="1">
                <a:latin typeface="SamsungOne-400" panose="020B0503030303020204" pitchFamily="34" charset="0"/>
                <a:ea typeface="SamsungOne-400" panose="020B0503030303020204" pitchFamily="34" charset="0"/>
              </a:rPr>
              <a:t>xem</a:t>
            </a:r>
            <a:r>
              <a:rPr lang="en-US" altLang="ko-KR" baseline="0" dirty="0">
                <a:latin typeface="SamsungOne-400" panose="020B0503030303020204" pitchFamily="34" charset="0"/>
                <a:ea typeface="SamsungOne-400" panose="020B0503030303020204" pitchFamily="34" charset="0"/>
              </a:rPr>
              <a:t> </a:t>
            </a:r>
            <a:r>
              <a:rPr lang="en-US" altLang="ko-KR" baseline="0" dirty="0" err="1">
                <a:latin typeface="SamsungOne-400" panose="020B0503030303020204" pitchFamily="34" charset="0"/>
                <a:ea typeface="SamsungOne-400" panose="020B0503030303020204" pitchFamily="34" charset="0"/>
              </a:rPr>
              <a:t>xét</a:t>
            </a:r>
            <a:r>
              <a:rPr lang="en-US" altLang="ko-KR" baseline="0" dirty="0">
                <a:latin typeface="SamsungOne-400" panose="020B0503030303020204" pitchFamily="34" charset="0"/>
                <a:ea typeface="SamsungOne-400" panose="020B0503030303020204" pitchFamily="34" charset="0"/>
              </a:rPr>
              <a:t> </a:t>
            </a:r>
            <a:r>
              <a:rPr lang="en-US" altLang="ko-KR" baseline="0" dirty="0" err="1">
                <a:latin typeface="SamsungOne-400" panose="020B0503030303020204" pitchFamily="34" charset="0"/>
                <a:ea typeface="SamsungOne-400" panose="020B0503030303020204" pitchFamily="34" charset="0"/>
              </a:rPr>
              <a:t>ba</a:t>
            </a:r>
            <a:r>
              <a:rPr lang="en-US" altLang="ko-KR" baseline="0" dirty="0">
                <a:latin typeface="SamsungOne-400" panose="020B0503030303020204" pitchFamily="34" charset="0"/>
                <a:ea typeface="SamsungOne-400" panose="020B0503030303020204" pitchFamily="34" charset="0"/>
              </a:rPr>
              <a:t> </a:t>
            </a:r>
            <a:r>
              <a:rPr lang="en-US" altLang="ko-KR" baseline="0" dirty="0" err="1">
                <a:latin typeface="SamsungOne-400" panose="020B0503030303020204" pitchFamily="34" charset="0"/>
                <a:ea typeface="SamsungOne-400" panose="020B0503030303020204" pitchFamily="34" charset="0"/>
              </a:rPr>
              <a:t>trường</a:t>
            </a:r>
            <a:r>
              <a:rPr lang="en-US" altLang="ko-KR" baseline="0" dirty="0">
                <a:latin typeface="SamsungOne-400" panose="020B0503030303020204" pitchFamily="34" charset="0"/>
                <a:ea typeface="SamsungOne-400" panose="020B0503030303020204" pitchFamily="34" charset="0"/>
              </a:rPr>
              <a:t> </a:t>
            </a:r>
            <a:r>
              <a:rPr lang="en-US" altLang="ko-KR" baseline="0" dirty="0" err="1">
                <a:latin typeface="SamsungOne-400" panose="020B0503030303020204" pitchFamily="34" charset="0"/>
                <a:ea typeface="SamsungOne-400" panose="020B0503030303020204" pitchFamily="34" charset="0"/>
              </a:rPr>
              <a:t>hợp</a:t>
            </a:r>
            <a:r>
              <a:rPr lang="en-US" altLang="ko-KR" baseline="0" dirty="0">
                <a:latin typeface="SamsungOne-400" panose="020B0503030303020204" pitchFamily="34" charset="0"/>
                <a:ea typeface="SamsungOne-400" panose="020B0503030303020204" pitchFamily="34" charset="0"/>
              </a:rPr>
              <a:t> </a:t>
            </a:r>
            <a:r>
              <a:rPr lang="en-US" altLang="ko-KR" baseline="0" dirty="0" err="1">
                <a:latin typeface="SamsungOne-400" panose="020B0503030303020204" pitchFamily="34" charset="0"/>
                <a:ea typeface="SamsungOne-400" panose="020B0503030303020204" pitchFamily="34" charset="0"/>
              </a:rPr>
              <a:t>sử</a:t>
            </a:r>
            <a:r>
              <a:rPr lang="en-US" altLang="ko-KR" baseline="0" dirty="0">
                <a:latin typeface="SamsungOne-400" panose="020B0503030303020204" pitchFamily="34" charset="0"/>
                <a:ea typeface="SamsungOne-400" panose="020B0503030303020204" pitchFamily="34" charset="0"/>
              </a:rPr>
              <a:t> </a:t>
            </a:r>
            <a:r>
              <a:rPr lang="en-US" altLang="ko-KR" baseline="0" dirty="0" err="1">
                <a:latin typeface="SamsungOne-400" panose="020B0503030303020204" pitchFamily="34" charset="0"/>
                <a:ea typeface="SamsungOne-400" panose="020B0503030303020204" pitchFamily="34" charset="0"/>
              </a:rPr>
              <a:t>dụng</a:t>
            </a:r>
            <a:r>
              <a:rPr lang="en-US" altLang="ko-KR" baseline="0" dirty="0">
                <a:latin typeface="SamsungOne-400" panose="020B0503030303020204" pitchFamily="34" charset="0"/>
                <a:ea typeface="SamsungOne-400" panose="020B0503030303020204" pitchFamily="34" charset="0"/>
              </a:rPr>
              <a:t> Big Data</a:t>
            </a:r>
            <a:endParaRPr lang="en-US" altLang="ko-KR" dirty="0">
              <a:latin typeface="SamsungOne-400" panose="020B0503030303020204" pitchFamily="34" charset="0"/>
              <a:ea typeface="SamsungOne-400" panose="020B0503030303020204" pitchFamily="34" charset="0"/>
            </a:endParaRPr>
          </a:p>
          <a:p>
            <a:pPr marL="171450" indent="-171450">
              <a:buFont typeface="Arial" panose="020B0604020202020204" pitchFamily="34" charset="0"/>
              <a:buChar char="•"/>
            </a:pPr>
            <a:r>
              <a:rPr lang="en-US" altLang="ko-KR" dirty="0" err="1">
                <a:latin typeface="SamsungOne-400" panose="020B0503030303020204" pitchFamily="34" charset="0"/>
                <a:ea typeface="SamsungOne-400" panose="020B0503030303020204" pitchFamily="34" charset="0"/>
              </a:rPr>
              <a:t>Công</a:t>
            </a:r>
            <a:r>
              <a:rPr lang="en-US" altLang="ko-KR" baseline="0" dirty="0">
                <a:latin typeface="SamsungOne-400" panose="020B0503030303020204" pitchFamily="34" charset="0"/>
                <a:ea typeface="SamsungOne-400" panose="020B0503030303020204" pitchFamily="34" charset="0"/>
              </a:rPr>
              <a:t> </a:t>
            </a:r>
            <a:r>
              <a:rPr lang="en-US" altLang="ko-KR" baseline="0" dirty="0" err="1">
                <a:latin typeface="SamsungOne-400" panose="020B0503030303020204" pitchFamily="34" charset="0"/>
                <a:ea typeface="SamsungOne-400" panose="020B0503030303020204" pitchFamily="34" charset="0"/>
              </a:rPr>
              <a:t>cụ</a:t>
            </a:r>
            <a:r>
              <a:rPr lang="en-US" altLang="ko-KR" baseline="0" dirty="0">
                <a:latin typeface="SamsungOne-400" panose="020B0503030303020204" pitchFamily="34" charset="0"/>
                <a:ea typeface="SamsungOne-400" panose="020B0503030303020204" pitchFamily="34" charset="0"/>
              </a:rPr>
              <a:t> </a:t>
            </a:r>
            <a:r>
              <a:rPr lang="en-US" altLang="ko-KR" baseline="0" dirty="0" err="1">
                <a:latin typeface="SamsungOne-400" panose="020B0503030303020204" pitchFamily="34" charset="0"/>
                <a:ea typeface="SamsungOne-400" panose="020B0503030303020204" pitchFamily="34" charset="0"/>
              </a:rPr>
              <a:t>tìm</a:t>
            </a:r>
            <a:r>
              <a:rPr lang="en-US" altLang="ko-KR" baseline="0" dirty="0">
                <a:latin typeface="SamsungOne-400" panose="020B0503030303020204" pitchFamily="34" charset="0"/>
                <a:ea typeface="SamsungOne-400" panose="020B0503030303020204" pitchFamily="34" charset="0"/>
              </a:rPr>
              <a:t> </a:t>
            </a:r>
            <a:r>
              <a:rPr lang="en-US" altLang="ko-KR" baseline="0" dirty="0" err="1">
                <a:latin typeface="SamsungOne-400" panose="020B0503030303020204" pitchFamily="34" charset="0"/>
                <a:ea typeface="SamsungOne-400" panose="020B0503030303020204" pitchFamily="34" charset="0"/>
              </a:rPr>
              <a:t>kiếm</a:t>
            </a:r>
            <a:endParaRPr lang="en-US" altLang="ko-KR" dirty="0">
              <a:latin typeface="SamsungOne-400" panose="020B0503030303020204" pitchFamily="34" charset="0"/>
              <a:ea typeface="SamsungOne-400" panose="020B0503030303020204" pitchFamily="34" charset="0"/>
            </a:endParaRPr>
          </a:p>
          <a:p>
            <a:pPr marL="171450" indent="-171450">
              <a:buFont typeface="Arial" panose="020B0604020202020204" pitchFamily="34" charset="0"/>
              <a:buChar char="•"/>
            </a:pPr>
            <a:r>
              <a:rPr lang="en-US" altLang="ko-KR" sz="1200" b="0" u="none" baseline="0" dirty="0" err="1">
                <a:latin typeface="SamsungOne-400" panose="020B0503030303020204" pitchFamily="34" charset="0"/>
                <a:ea typeface="SamsungOne-400" panose="020B0503030303020204" pitchFamily="34" charset="0"/>
              </a:rPr>
              <a:t>Thương</a:t>
            </a:r>
            <a:r>
              <a:rPr lang="en-US" altLang="ko-KR" sz="1200" b="0" u="none" baseline="0" dirty="0">
                <a:latin typeface="SamsungOne-400" panose="020B0503030303020204" pitchFamily="34" charset="0"/>
                <a:ea typeface="SamsungOne-400" panose="020B0503030303020204" pitchFamily="34" charset="0"/>
              </a:rPr>
              <a:t> </a:t>
            </a:r>
            <a:r>
              <a:rPr lang="en-US" altLang="ko-KR" sz="1200" b="0" u="none" baseline="0" dirty="0" err="1">
                <a:latin typeface="SamsungOne-400" panose="020B0503030303020204" pitchFamily="34" charset="0"/>
                <a:ea typeface="SamsungOne-400" panose="020B0503030303020204" pitchFamily="34" charset="0"/>
              </a:rPr>
              <a:t>mại</a:t>
            </a:r>
            <a:r>
              <a:rPr lang="en-US" altLang="ko-KR" sz="1200" b="0" u="none" baseline="0" dirty="0">
                <a:latin typeface="SamsungOne-400" panose="020B0503030303020204" pitchFamily="34" charset="0"/>
                <a:ea typeface="SamsungOne-400" panose="020B0503030303020204" pitchFamily="34" charset="0"/>
              </a:rPr>
              <a:t> </a:t>
            </a:r>
            <a:r>
              <a:rPr lang="en-US" altLang="ko-KR" sz="1200" b="0" u="none" baseline="0" dirty="0" err="1">
                <a:latin typeface="SamsungOne-400" panose="020B0503030303020204" pitchFamily="34" charset="0"/>
                <a:ea typeface="SamsungOne-400" panose="020B0503030303020204" pitchFamily="34" charset="0"/>
              </a:rPr>
              <a:t>điện</a:t>
            </a:r>
            <a:r>
              <a:rPr lang="en-US" altLang="ko-KR" sz="1200" b="0" u="none" baseline="0" dirty="0">
                <a:latin typeface="SamsungOne-400" panose="020B0503030303020204" pitchFamily="34" charset="0"/>
                <a:ea typeface="SamsungOne-400" panose="020B0503030303020204" pitchFamily="34" charset="0"/>
              </a:rPr>
              <a:t> </a:t>
            </a:r>
            <a:r>
              <a:rPr lang="en-US" altLang="ko-KR" sz="1200" b="0" u="none" baseline="0" dirty="0" err="1">
                <a:latin typeface="SamsungOne-400" panose="020B0503030303020204" pitchFamily="34" charset="0"/>
                <a:ea typeface="SamsungOne-400" panose="020B0503030303020204" pitchFamily="34" charset="0"/>
              </a:rPr>
              <a:t>tử</a:t>
            </a:r>
            <a:endParaRPr lang="en-US" altLang="ko-KR" sz="1200" b="0" u="none" baseline="0" dirty="0">
              <a:latin typeface="SamsungOne-400" panose="020B0503030303020204" pitchFamily="34" charset="0"/>
              <a:ea typeface="SamsungOne-400" panose="020B0503030303020204" pitchFamily="34" charset="0"/>
            </a:endParaRPr>
          </a:p>
          <a:p>
            <a:pPr marL="171450" indent="-171450">
              <a:buFont typeface="Arial" panose="020B0604020202020204" pitchFamily="34" charset="0"/>
              <a:buChar char="•"/>
            </a:pPr>
            <a:r>
              <a:rPr lang="en-US" altLang="ko-KR" sz="1200" b="0" u="none" baseline="0" dirty="0" err="1">
                <a:latin typeface="SamsungOne-400" panose="020B0503030303020204" pitchFamily="34" charset="0"/>
                <a:ea typeface="SamsungOne-400" panose="020B0503030303020204" pitchFamily="34" charset="0"/>
              </a:rPr>
              <a:t>Nội</a:t>
            </a:r>
            <a:r>
              <a:rPr lang="en-US" altLang="ko-KR" sz="1200" b="0" u="none" baseline="0" dirty="0">
                <a:latin typeface="SamsungOne-400" panose="020B0503030303020204" pitchFamily="34" charset="0"/>
                <a:ea typeface="SamsungOne-400" panose="020B0503030303020204" pitchFamily="34" charset="0"/>
              </a:rPr>
              <a:t> dung </a:t>
            </a:r>
            <a:r>
              <a:rPr lang="en-US" altLang="ko-KR" sz="1200" b="0" u="none" baseline="0" dirty="0" err="1">
                <a:latin typeface="SamsungOne-400" panose="020B0503030303020204" pitchFamily="34" charset="0"/>
                <a:ea typeface="SamsungOne-400" panose="020B0503030303020204" pitchFamily="34" charset="0"/>
              </a:rPr>
              <a:t>kinh</a:t>
            </a:r>
            <a:r>
              <a:rPr lang="en-US" altLang="ko-KR" sz="1200" b="0" u="none" baseline="0" dirty="0">
                <a:latin typeface="SamsungOne-400" panose="020B0503030303020204" pitchFamily="34" charset="0"/>
                <a:ea typeface="SamsungOne-400" panose="020B0503030303020204" pitchFamily="34" charset="0"/>
              </a:rPr>
              <a:t> </a:t>
            </a:r>
            <a:r>
              <a:rPr lang="en-US" altLang="ko-KR" sz="1200" b="0" u="none" baseline="0" dirty="0" err="1">
                <a:latin typeface="SamsungOne-400" panose="020B0503030303020204" pitchFamily="34" charset="0"/>
                <a:ea typeface="SamsungOne-400" panose="020B0503030303020204" pitchFamily="34" charset="0"/>
              </a:rPr>
              <a:t>doanh</a:t>
            </a:r>
            <a:endParaRPr lang="en-US" altLang="ko-KR" sz="1200" b="0" u="none" baseline="0" dirty="0">
              <a:latin typeface="SamsungOne-400" panose="020B0503030303020204" pitchFamily="34" charset="0"/>
              <a:ea typeface="SamsungOne-400" panose="020B0503030303020204" pitchFamily="34" charset="0"/>
            </a:endParaRPr>
          </a:p>
          <a:p>
            <a:endParaRPr lang="ko-KR" altLang="en-US" dirty="0"/>
          </a:p>
        </p:txBody>
      </p:sp>
      <p:sp>
        <p:nvSpPr>
          <p:cNvPr id="4" name="슬라이드 번호 개체 틀 3"/>
          <p:cNvSpPr>
            <a:spLocks noGrp="1"/>
          </p:cNvSpPr>
          <p:nvPr>
            <p:ph type="sldNum" sz="quarter" idx="5"/>
          </p:nvPr>
        </p:nvSpPr>
        <p:spPr/>
        <p:txBody>
          <a:bodyPr/>
          <a:lstStyle/>
          <a:p>
            <a:fld id="{9BF5A829-16B0-48B1-95E4-1346D5D62477}" type="slidenum">
              <a:rPr lang="ko-KR" altLang="en-US" smtClean="0"/>
              <a:t>16</a:t>
            </a:fld>
            <a:endParaRPr lang="ko-KR" altLang="en-US" dirty="0"/>
          </a:p>
        </p:txBody>
      </p:sp>
    </p:spTree>
    <p:extLst>
      <p:ext uri="{BB962C8B-B14F-4D97-AF65-F5344CB8AC3E}">
        <p14:creationId xmlns:p14="http://schemas.microsoft.com/office/powerpoint/2010/main" val="6651687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노트 개체 틀 1">
            <a:extLst>
              <a:ext uri="{FF2B5EF4-FFF2-40B4-BE49-F238E27FC236}">
                <a16:creationId xmlns:a16="http://schemas.microsoft.com/office/drawing/2014/main" id="{2109F9E5-CAA0-4567-AFC9-2E92DD1253C4}"/>
              </a:ext>
            </a:extLst>
          </p:cNvPr>
          <p:cNvSpPr>
            <a:spLocks noGrp="1"/>
          </p:cNvSpPr>
          <p:nvPr>
            <p:ph type="body" idx="1"/>
          </p:nvPr>
        </p:nvSpPr>
        <p:spPr/>
        <p:txBody>
          <a:bodyPr/>
          <a:lstStyle/>
          <a:p>
            <a:pPr marL="0" marR="0" lvl="0" indent="0" algn="l" defTabSz="914373" rtl="0" eaLnBrk="1" fontAlgn="auto" latinLnBrk="0" hangingPunct="1">
              <a:lnSpc>
                <a:spcPct val="100000"/>
              </a:lnSpc>
              <a:spcBef>
                <a:spcPts val="0"/>
              </a:spcBef>
              <a:spcAft>
                <a:spcPts val="0"/>
              </a:spcAft>
              <a:buClrTx/>
              <a:buSzTx/>
              <a:buFontTx/>
              <a:buNone/>
              <a:tabLst/>
              <a:defRPr/>
            </a:pPr>
            <a:r>
              <a:rPr lang="en-US" altLang="ko-KR" sz="1200" b="1" u="none" baseline="0" dirty="0">
                <a:latin typeface="SamsungOne-400" panose="020B0503030303020204" pitchFamily="34" charset="0"/>
                <a:ea typeface="SamsungOne-400" panose="020B0503030303020204" pitchFamily="34" charset="0"/>
              </a:rPr>
              <a:t>[</a:t>
            </a:r>
            <a:r>
              <a:rPr lang="en-US" altLang="ko-KR" sz="1200" b="1" u="none" baseline="0" dirty="0" err="1">
                <a:latin typeface="SamsungOne-400" panose="020B0503030303020204" pitchFamily="34" charset="0"/>
                <a:ea typeface="SamsungOne-400" panose="020B0503030303020204" pitchFamily="34" charset="0"/>
              </a:rPr>
              <a:t>Hướng</a:t>
            </a:r>
            <a:r>
              <a:rPr lang="en-US" altLang="ko-KR" sz="1200" b="1" u="none" baseline="0" dirty="0">
                <a:latin typeface="SamsungOne-400" panose="020B0503030303020204" pitchFamily="34" charset="0"/>
                <a:ea typeface="SamsungOne-400" panose="020B0503030303020204" pitchFamily="34" charset="0"/>
              </a:rPr>
              <a:t> </a:t>
            </a:r>
            <a:r>
              <a:rPr lang="en-US" altLang="ko-KR" sz="1200" b="1" u="none" baseline="0" dirty="0" err="1">
                <a:latin typeface="SamsungOne-400" panose="020B0503030303020204" pitchFamily="34" charset="0"/>
                <a:ea typeface="SamsungOne-400" panose="020B0503030303020204" pitchFamily="34" charset="0"/>
              </a:rPr>
              <a:t>dẫn</a:t>
            </a:r>
            <a:r>
              <a:rPr lang="en-US" altLang="ko-KR" sz="1200" b="1" u="none" baseline="0" dirty="0">
                <a:latin typeface="SamsungOne-400" panose="020B0503030303020204" pitchFamily="34" charset="0"/>
                <a:ea typeface="SamsungOne-400" panose="020B0503030303020204" pitchFamily="34" charset="0"/>
              </a:rPr>
              <a:t> </a:t>
            </a:r>
            <a:r>
              <a:rPr lang="en-US" altLang="ko-KR" sz="1200" b="1" u="none" baseline="0" dirty="0" err="1">
                <a:latin typeface="SamsungOne-400" panose="020B0503030303020204" pitchFamily="34" charset="0"/>
                <a:ea typeface="SamsungOne-400" panose="020B0503030303020204" pitchFamily="34" charset="0"/>
              </a:rPr>
              <a:t>của</a:t>
            </a:r>
            <a:r>
              <a:rPr lang="en-US" altLang="ko-KR" sz="1200" b="1" u="none" baseline="0" dirty="0">
                <a:latin typeface="SamsungOne-400" panose="020B0503030303020204" pitchFamily="34" charset="0"/>
                <a:ea typeface="SamsungOne-400" panose="020B0503030303020204" pitchFamily="34" charset="0"/>
              </a:rPr>
              <a:t> </a:t>
            </a:r>
            <a:r>
              <a:rPr lang="en-US" altLang="ko-KR" sz="1200" b="1" u="none" baseline="0" dirty="0" err="1">
                <a:latin typeface="SamsungOne-400" panose="020B0503030303020204" pitchFamily="34" charset="0"/>
                <a:ea typeface="SamsungOne-400" panose="020B0503030303020204" pitchFamily="34" charset="0"/>
              </a:rPr>
              <a:t>giảng</a:t>
            </a:r>
            <a:r>
              <a:rPr lang="en-US" altLang="ko-KR" sz="1200" b="1" u="none" baseline="0" dirty="0">
                <a:latin typeface="SamsungOne-400" panose="020B0503030303020204" pitchFamily="34" charset="0"/>
                <a:ea typeface="SamsungOne-400" panose="020B0503030303020204" pitchFamily="34" charset="0"/>
              </a:rPr>
              <a:t> </a:t>
            </a:r>
            <a:r>
              <a:rPr lang="en-US" altLang="ko-KR" sz="1200" b="1" u="none" baseline="0" dirty="0" err="1">
                <a:latin typeface="SamsungOne-400" panose="020B0503030303020204" pitchFamily="34" charset="0"/>
                <a:ea typeface="SamsungOne-400" panose="020B0503030303020204" pitchFamily="34" charset="0"/>
              </a:rPr>
              <a:t>viên</a:t>
            </a:r>
            <a:r>
              <a:rPr lang="en-US" altLang="ko-KR" sz="1200" b="1" u="none" baseline="0" dirty="0">
                <a:latin typeface="SamsungOne-400" panose="020B0503030303020204" pitchFamily="34" charset="0"/>
                <a:ea typeface="SamsungOne-400" panose="020B0503030303020204" pitchFamily="34" charset="0"/>
              </a:rPr>
              <a:t>]</a:t>
            </a:r>
            <a:endParaRPr lang="en-US" altLang="ko-KR" u="none" dirty="0"/>
          </a:p>
          <a:p>
            <a:r>
              <a:rPr lang="vi-VN" altLang="ko-KR" dirty="0">
                <a:latin typeface="SamsungOne-400" panose="020B0503030303020204" pitchFamily="34" charset="0"/>
                <a:ea typeface="SamsungOne-400" panose="020B0503030303020204" pitchFamily="34" charset="0"/>
              </a:rPr>
              <a:t>Trường hợp đầu tiên là công cụ tìm kiếm, Google.</a:t>
            </a:r>
          </a:p>
          <a:p>
            <a:r>
              <a:rPr lang="vi-VN" altLang="ko-KR" dirty="0">
                <a:latin typeface="SamsungOne-400" panose="020B0503030303020204" pitchFamily="34" charset="0"/>
                <a:ea typeface="SamsungOne-400" panose="020B0503030303020204" pitchFamily="34" charset="0"/>
              </a:rPr>
              <a:t>“Công cụ tìm kiếm” là một số cơ chế được liên kết với nhau hoạt động cùng nhau để xác định các phần nội dung web — hình ảnh, video, trang web, v.v. — dựa trên các từ bạn nhập vào thanh tìm kiếm.</a:t>
            </a:r>
            <a:endParaRPr lang="en-US" altLang="ko-KR" dirty="0">
              <a:latin typeface="SamsungOne-400" panose="020B0503030303020204" pitchFamily="34" charset="0"/>
              <a:ea typeface="SamsungOne-400" panose="020B0503030303020204" pitchFamily="34" charset="0"/>
            </a:endParaRPr>
          </a:p>
          <a:p>
            <a:endParaRPr lang="en-US" altLang="ko-KR" sz="1200" b="1" u="none" baseline="0" dirty="0">
              <a:latin typeface="SamsungOne-400" panose="020B0503030303020204" pitchFamily="34" charset="0"/>
              <a:ea typeface="SamsungOne-400" panose="020B0503030303020204" pitchFamily="34" charset="0"/>
            </a:endParaRPr>
          </a:p>
          <a:p>
            <a:pPr marL="0" marR="0" lvl="0" indent="0" algn="l" defTabSz="914373" rtl="0" eaLnBrk="1" fontAlgn="auto" latinLnBrk="0" hangingPunct="1">
              <a:lnSpc>
                <a:spcPct val="100000"/>
              </a:lnSpc>
              <a:spcBef>
                <a:spcPts val="0"/>
              </a:spcBef>
              <a:spcAft>
                <a:spcPts val="0"/>
              </a:spcAft>
              <a:buClrTx/>
              <a:buSzTx/>
              <a:buFontTx/>
              <a:buNone/>
              <a:tabLst/>
              <a:defRPr/>
            </a:pPr>
            <a:r>
              <a:rPr lang="en-US" altLang="ko-KR" sz="1200" b="1" u="none" baseline="0" dirty="0">
                <a:latin typeface="SamsungOne-400" panose="020B0503030303020204" pitchFamily="34" charset="0"/>
                <a:ea typeface="SamsungOne-400" panose="020B0503030303020204" pitchFamily="34" charset="0"/>
              </a:rPr>
              <a:t>[</a:t>
            </a:r>
            <a:r>
              <a:rPr lang="en-US" altLang="ko-KR" sz="1200" b="1" u="none" baseline="0" dirty="0" err="1">
                <a:latin typeface="SamsungOne-400" panose="020B0503030303020204" pitchFamily="34" charset="0"/>
                <a:ea typeface="SamsungOne-400" panose="020B0503030303020204" pitchFamily="34" charset="0"/>
              </a:rPr>
              <a:t>Thông</a:t>
            </a:r>
            <a:r>
              <a:rPr lang="en-US" altLang="ko-KR" sz="1200" b="1" u="none" baseline="0" dirty="0">
                <a:latin typeface="SamsungOne-400" panose="020B0503030303020204" pitchFamily="34" charset="0"/>
                <a:ea typeface="SamsungOne-400" panose="020B0503030303020204" pitchFamily="34" charset="0"/>
              </a:rPr>
              <a:t> </a:t>
            </a:r>
            <a:r>
              <a:rPr lang="en-US" altLang="ko-KR" sz="1200" b="1" u="none" baseline="0" dirty="0" err="1">
                <a:latin typeface="SamsungOne-400" panose="020B0503030303020204" pitchFamily="34" charset="0"/>
                <a:ea typeface="SamsungOne-400" panose="020B0503030303020204" pitchFamily="34" charset="0"/>
              </a:rPr>
              <a:t>điệp</a:t>
            </a:r>
            <a:r>
              <a:rPr lang="en-US" altLang="ko-KR" sz="1200" b="1" u="none" baseline="0" dirty="0">
                <a:latin typeface="SamsungOne-400" panose="020B0503030303020204" pitchFamily="34" charset="0"/>
                <a:ea typeface="SamsungOne-400" panose="020B0503030303020204" pitchFamily="34" charset="0"/>
              </a:rPr>
              <a:t> </a:t>
            </a:r>
            <a:r>
              <a:rPr lang="en-US" altLang="ko-KR" sz="1200" b="1" u="none" baseline="0" dirty="0" err="1">
                <a:latin typeface="SamsungOne-400" panose="020B0503030303020204" pitchFamily="34" charset="0"/>
                <a:ea typeface="SamsungOne-400" panose="020B0503030303020204" pitchFamily="34" charset="0"/>
              </a:rPr>
              <a:t>chính</a:t>
            </a:r>
            <a:r>
              <a:rPr lang="en-US" altLang="ko-KR" sz="1200" b="1" u="none" baseline="0" dirty="0">
                <a:latin typeface="SamsungOne-400" panose="020B0503030303020204" pitchFamily="34" charset="0"/>
                <a:ea typeface="SamsungOne-400" panose="020B0503030303020204" pitchFamily="34" charset="0"/>
              </a:rPr>
              <a:t>]</a:t>
            </a:r>
            <a:endParaRPr lang="en-US" altLang="ko-KR" u="none" dirty="0"/>
          </a:p>
          <a:p>
            <a:r>
              <a:rPr lang="vi-VN" altLang="ko-KR" dirty="0"/>
              <a:t>Google đã và đang sử dụng các công cụ tìm kiếm và nền tảng của mình để cung cấp các quảng cáo tùy chỉnh trên các trang web.</a:t>
            </a:r>
          </a:p>
          <a:p>
            <a:r>
              <a:rPr lang="vi-VN" altLang="ko-KR" dirty="0"/>
              <a:t>Google theo dõi các hoạt động lướt web của chúng t</a:t>
            </a:r>
            <a:r>
              <a:rPr lang="en-US" altLang="ko-KR" dirty="0"/>
              <a:t>a</a:t>
            </a:r>
            <a:r>
              <a:rPr lang="vi-VN" altLang="ko-KR" dirty="0"/>
              <a:t> và nhấp vào luồng và xác định quảng cáo phù hợp nhất để đặt trước mặt chúng </a:t>
            </a:r>
            <a:r>
              <a:rPr lang="en-US" altLang="ko-KR" dirty="0"/>
              <a:t>ta</a:t>
            </a:r>
            <a:r>
              <a:rPr lang="vi-VN" altLang="ko-KR" dirty="0"/>
              <a:t>.</a:t>
            </a:r>
            <a:endParaRPr lang="en-US" altLang="ko-KR" dirty="0"/>
          </a:p>
          <a:p>
            <a:endParaRPr lang="en-US" altLang="ko-KR" dirty="0"/>
          </a:p>
          <a:p>
            <a:pPr marL="171450" indent="-171450">
              <a:buFont typeface="Arial" panose="020B0604020202020204" pitchFamily="34" charset="0"/>
              <a:buChar char="•"/>
            </a:pPr>
            <a:r>
              <a:rPr lang="en-US" altLang="ko-KR" sz="1200" b="0" i="0" kern="1200" dirty="0" err="1">
                <a:solidFill>
                  <a:schemeClr val="tx1"/>
                </a:solidFill>
                <a:effectLst/>
                <a:cs typeface="+mn-cs"/>
              </a:rPr>
              <a:t>Quảng</a:t>
            </a:r>
            <a:r>
              <a:rPr lang="en-US" altLang="ko-KR" sz="1200" b="0" i="0" kern="1200" baseline="0" dirty="0">
                <a:solidFill>
                  <a:schemeClr val="tx1"/>
                </a:solidFill>
                <a:effectLst/>
                <a:cs typeface="+mn-cs"/>
              </a:rPr>
              <a:t> </a:t>
            </a:r>
            <a:r>
              <a:rPr lang="en-US" altLang="ko-KR" sz="1200" b="0" i="0" kern="1200" baseline="0" dirty="0" err="1">
                <a:solidFill>
                  <a:schemeClr val="tx1"/>
                </a:solidFill>
                <a:effectLst/>
                <a:cs typeface="+mn-cs"/>
              </a:rPr>
              <a:t>cáo</a:t>
            </a:r>
            <a:r>
              <a:rPr lang="en-US" altLang="ko-KR" sz="1200" b="0" i="0" kern="1200" baseline="0" dirty="0">
                <a:solidFill>
                  <a:schemeClr val="tx1"/>
                </a:solidFill>
                <a:effectLst/>
                <a:cs typeface="+mn-cs"/>
              </a:rPr>
              <a:t> </a:t>
            </a:r>
            <a:r>
              <a:rPr lang="en-US" altLang="ko-KR" sz="1200" b="0" i="0" kern="1200" baseline="0" dirty="0" err="1">
                <a:solidFill>
                  <a:schemeClr val="tx1"/>
                </a:solidFill>
                <a:effectLst/>
                <a:cs typeface="+mn-cs"/>
              </a:rPr>
              <a:t>cá</a:t>
            </a:r>
            <a:r>
              <a:rPr lang="en-US" altLang="ko-KR" sz="1200" b="0" i="0" kern="1200" baseline="0" dirty="0">
                <a:solidFill>
                  <a:schemeClr val="tx1"/>
                </a:solidFill>
                <a:effectLst/>
                <a:cs typeface="+mn-cs"/>
              </a:rPr>
              <a:t> </a:t>
            </a:r>
            <a:r>
              <a:rPr lang="en-US" altLang="ko-KR" sz="1200" b="0" i="0" kern="1200" baseline="0" dirty="0" err="1">
                <a:solidFill>
                  <a:schemeClr val="tx1"/>
                </a:solidFill>
                <a:effectLst/>
                <a:cs typeface="+mn-cs"/>
              </a:rPr>
              <a:t>nhân</a:t>
            </a:r>
            <a:r>
              <a:rPr lang="en-US" altLang="ko-KR" sz="1200" b="0" i="0" kern="1200" baseline="0" dirty="0">
                <a:solidFill>
                  <a:schemeClr val="tx1"/>
                </a:solidFill>
                <a:effectLst/>
                <a:cs typeface="+mn-cs"/>
              </a:rPr>
              <a:t> </a:t>
            </a:r>
            <a:r>
              <a:rPr lang="en-US" altLang="ko-KR" sz="1200" b="0" i="0" kern="1200" baseline="0" dirty="0" err="1">
                <a:solidFill>
                  <a:schemeClr val="tx1"/>
                </a:solidFill>
                <a:effectLst/>
                <a:cs typeface="+mn-cs"/>
              </a:rPr>
              <a:t>hóa</a:t>
            </a:r>
            <a:endParaRPr lang="en-US" altLang="ko-KR" sz="1200" b="0" i="0" kern="1200" dirty="0">
              <a:solidFill>
                <a:schemeClr val="tx1"/>
              </a:solidFill>
              <a:effectLst/>
              <a:cs typeface="+mn-cs"/>
            </a:endParaRPr>
          </a:p>
          <a:p>
            <a:r>
              <a:rPr lang="vi-VN" altLang="ko-KR" sz="1200" b="0" i="0" kern="1200" dirty="0">
                <a:solidFill>
                  <a:schemeClr val="tx1"/>
                </a:solidFill>
                <a:effectLst/>
                <a:cs typeface="+mn-cs"/>
              </a:rPr>
              <a:t>Nếu quảng cáo</a:t>
            </a:r>
            <a:r>
              <a:rPr lang="en-US" altLang="ko-KR" sz="1200" b="0" i="0" kern="1200" dirty="0">
                <a:solidFill>
                  <a:schemeClr val="tx1"/>
                </a:solidFill>
                <a:effectLst/>
                <a:cs typeface="+mn-cs"/>
              </a:rPr>
              <a:t> </a:t>
            </a:r>
            <a:r>
              <a:rPr lang="vi-VN" altLang="ko-KR" sz="1200" b="0" i="0" kern="1200" dirty="0">
                <a:solidFill>
                  <a:schemeClr val="tx1"/>
                </a:solidFill>
                <a:effectLst/>
                <a:cs typeface="+mn-cs"/>
              </a:rPr>
              <a:t>cá nhân hóa được bật, Google sẽ sử dụng thông tin của bạn để làm cho quảng cáo của bạn hữu ích hơn cho bạn.</a:t>
            </a:r>
          </a:p>
          <a:p>
            <a:r>
              <a:rPr lang="vi-VN" altLang="ko-KR" sz="1200" b="0" i="0" kern="1200" dirty="0">
                <a:solidFill>
                  <a:schemeClr val="tx1"/>
                </a:solidFill>
                <a:effectLst/>
                <a:cs typeface="+mn-cs"/>
              </a:rPr>
              <a:t>Ví dụ: trang web bán xe đạp leo núi có thể sử dụng dịch vụ quảng cáo của Google.</a:t>
            </a:r>
          </a:p>
          <a:p>
            <a:r>
              <a:rPr lang="vi-VN" altLang="ko-KR" sz="1200" b="0" i="0" kern="1200" dirty="0">
                <a:solidFill>
                  <a:schemeClr val="tx1"/>
                </a:solidFill>
                <a:effectLst/>
                <a:cs typeface="+mn-cs"/>
              </a:rPr>
              <a:t>Sau khi truy cập trang web đó, bạn có thể thấy quảng cáo về xe đạp leo núi trên một trang web khác hiển thị quảng cáo do Google phân phát.</a:t>
            </a:r>
            <a:r>
              <a:rPr lang="en-US" altLang="ko-KR" sz="1200" b="0" i="0" kern="1200" dirty="0">
                <a:solidFill>
                  <a:schemeClr val="tx1"/>
                </a:solidFill>
                <a:effectLst/>
                <a:cs typeface="+mn-cs"/>
              </a:rPr>
              <a:t> </a:t>
            </a:r>
            <a:endParaRPr lang="en-US" altLang="ko-K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92225" y="1143000"/>
            <a:ext cx="4457700" cy="3086100"/>
          </a:xfrm>
        </p:spPr>
      </p:sp>
      <p:sp>
        <p:nvSpPr>
          <p:cNvPr id="3" name="Notes Placeholder 2"/>
          <p:cNvSpPr>
            <a:spLocks noGrp="1"/>
          </p:cNvSpPr>
          <p:nvPr>
            <p:ph type="body" idx="1"/>
          </p:nvPr>
        </p:nvSpPr>
        <p:spPr/>
        <p:txBody>
          <a:bodyPr/>
          <a:lstStyle/>
          <a:p>
            <a:pPr marL="0" marR="0" lvl="0" indent="0" algn="l" defTabSz="914373" rtl="0" eaLnBrk="1" fontAlgn="auto" latinLnBrk="1" hangingPunct="1">
              <a:lnSpc>
                <a:spcPct val="100000"/>
              </a:lnSpc>
              <a:spcBef>
                <a:spcPts val="0"/>
              </a:spcBef>
              <a:spcAft>
                <a:spcPts val="0"/>
              </a:spcAft>
              <a:buClrTx/>
              <a:buSzTx/>
              <a:buFontTx/>
              <a:buNone/>
              <a:tabLst/>
              <a:defRPr/>
            </a:pPr>
            <a:r>
              <a:rPr lang="en-US" altLang="ko-KR" sz="1200" b="1" u="none" baseline="0" dirty="0">
                <a:latin typeface="SamsungOne-400" panose="020B0503030303020204" pitchFamily="34" charset="0"/>
                <a:ea typeface="SamsungOne-400" panose="020B0503030303020204" pitchFamily="34" charset="0"/>
              </a:rPr>
              <a:t>[</a:t>
            </a:r>
            <a:r>
              <a:rPr lang="en-US" altLang="ko-KR" sz="1200" b="1" u="none" baseline="0" dirty="0" err="1">
                <a:latin typeface="SamsungOne-400" panose="020B0503030303020204" pitchFamily="34" charset="0"/>
                <a:ea typeface="SamsungOne-400" panose="020B0503030303020204" pitchFamily="34" charset="0"/>
              </a:rPr>
              <a:t>Thông</a:t>
            </a:r>
            <a:r>
              <a:rPr lang="en-US" altLang="ko-KR" sz="1200" b="1" u="none" baseline="0" dirty="0">
                <a:latin typeface="SamsungOne-400" panose="020B0503030303020204" pitchFamily="34" charset="0"/>
                <a:ea typeface="SamsungOne-400" panose="020B0503030303020204" pitchFamily="34" charset="0"/>
              </a:rPr>
              <a:t> </a:t>
            </a:r>
            <a:r>
              <a:rPr lang="en-US" altLang="ko-KR" sz="1200" b="1" u="none" baseline="0" dirty="0" err="1">
                <a:latin typeface="SamsungOne-400" panose="020B0503030303020204" pitchFamily="34" charset="0"/>
                <a:ea typeface="SamsungOne-400" panose="020B0503030303020204" pitchFamily="34" charset="0"/>
              </a:rPr>
              <a:t>điệp</a:t>
            </a:r>
            <a:r>
              <a:rPr lang="en-US" altLang="ko-KR" sz="1200" b="1" u="none" baseline="0" dirty="0">
                <a:latin typeface="SamsungOne-400" panose="020B0503030303020204" pitchFamily="34" charset="0"/>
                <a:ea typeface="SamsungOne-400" panose="020B0503030303020204" pitchFamily="34" charset="0"/>
              </a:rPr>
              <a:t> </a:t>
            </a:r>
            <a:r>
              <a:rPr lang="en-US" altLang="ko-KR" sz="1200" b="1" u="none" baseline="0" dirty="0" err="1">
                <a:latin typeface="SamsungOne-400" panose="020B0503030303020204" pitchFamily="34" charset="0"/>
                <a:ea typeface="SamsungOne-400" panose="020B0503030303020204" pitchFamily="34" charset="0"/>
              </a:rPr>
              <a:t>chính</a:t>
            </a:r>
            <a:r>
              <a:rPr lang="en-US" altLang="ko-KR" sz="1200" b="1" u="none" baseline="0" dirty="0">
                <a:latin typeface="SamsungOne-400" panose="020B0503030303020204" pitchFamily="34" charset="0"/>
                <a:ea typeface="SamsungOne-400" panose="020B0503030303020204" pitchFamily="34" charset="0"/>
              </a:rPr>
              <a:t>]</a:t>
            </a:r>
          </a:p>
          <a:p>
            <a:pPr marL="0" marR="0" lvl="0" indent="0" algn="l" defTabSz="914373" rtl="0" eaLnBrk="1" fontAlgn="auto" latinLnBrk="1" hangingPunct="1">
              <a:lnSpc>
                <a:spcPct val="100000"/>
              </a:lnSpc>
              <a:spcBef>
                <a:spcPts val="0"/>
              </a:spcBef>
              <a:spcAft>
                <a:spcPts val="0"/>
              </a:spcAft>
              <a:buClrTx/>
              <a:buSzTx/>
              <a:buFontTx/>
              <a:buNone/>
              <a:tabLst/>
              <a:defRPr/>
            </a:pPr>
            <a:r>
              <a:rPr lang="vi-VN" altLang="ko-KR" sz="1200" b="0" u="none" baseline="0" dirty="0">
                <a:latin typeface="SamsungOne-400" panose="020B0503030303020204" pitchFamily="34" charset="0"/>
              </a:rPr>
              <a:t>Google là một trong những công ty tiêu biểu tận dụng tốt dữ liệu. Nó đã kiếm được doanh thu đáng kinh ngạc 181,7 tỷ đô la (146,9 tỷ đô la doanh thu quảng cáo). Điều này cho thấy giá trị của thông tin to lớn và quan trọng như thế nào.</a:t>
            </a:r>
            <a:endParaRPr lang="en-KR"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3221EA08-7F27-45ED-A063-7875D0827887}" type="slidenum">
              <a:rPr kumimoji="0" lang="ko-KR" altLang="en-US" sz="1200" b="0" i="0" u="none" strike="noStrike" kern="1200" cap="none" spc="0" normalizeH="0" baseline="0" noProof="0" smtClean="0">
                <a:ln>
                  <a:noFill/>
                </a:ln>
                <a:solidFill>
                  <a:prstClr val="black"/>
                </a:solidFill>
                <a:effectLst/>
                <a:uLnTx/>
                <a:uFillTx/>
                <a:cs typeface="+mn-cs"/>
              </a:rPr>
              <a:pPr marL="0" marR="0" lvl="0" indent="0" algn="r" defTabSz="914400" rtl="0" eaLnBrk="1" fontAlgn="auto" latinLnBrk="1" hangingPunct="1">
                <a:lnSpc>
                  <a:spcPct val="100000"/>
                </a:lnSpc>
                <a:spcBef>
                  <a:spcPts val="0"/>
                </a:spcBef>
                <a:spcAft>
                  <a:spcPts val="0"/>
                </a:spcAft>
                <a:buClrTx/>
                <a:buSzTx/>
                <a:buFontTx/>
                <a:buNone/>
                <a:tabLst/>
                <a:defRPr/>
              </a:pPr>
              <a:t>18</a:t>
            </a:fld>
            <a:endParaRPr kumimoji="0" lang="ko-KR" altLang="en-US" sz="1200" b="0" i="0" u="none" strike="noStrike" kern="1200" cap="none" spc="0" normalizeH="0" baseline="0" noProof="0" dirty="0">
              <a:ln>
                <a:noFill/>
              </a:ln>
              <a:solidFill>
                <a:prstClr val="black"/>
              </a:solidFill>
              <a:effectLst/>
              <a:uLnTx/>
              <a:uFillTx/>
              <a:cs typeface="+mn-cs"/>
            </a:endParaRPr>
          </a:p>
        </p:txBody>
      </p:sp>
    </p:spTree>
    <p:extLst>
      <p:ext uri="{BB962C8B-B14F-4D97-AF65-F5344CB8AC3E}">
        <p14:creationId xmlns:p14="http://schemas.microsoft.com/office/powerpoint/2010/main" val="33168601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92225" y="1143000"/>
            <a:ext cx="4457700" cy="3086100"/>
          </a:xfrm>
        </p:spPr>
      </p:sp>
      <p:sp>
        <p:nvSpPr>
          <p:cNvPr id="3" name="Notes Placeholder 2"/>
          <p:cNvSpPr>
            <a:spLocks noGrp="1"/>
          </p:cNvSpPr>
          <p:nvPr>
            <p:ph type="body" idx="1"/>
          </p:nvPr>
        </p:nvSpPr>
        <p:spPr/>
        <p:txBody>
          <a:bodyPr/>
          <a:lstStyle/>
          <a:p>
            <a:pPr marL="0" marR="0" lvl="0" indent="0" algn="l" defTabSz="914373" rtl="0" eaLnBrk="1" fontAlgn="auto" latinLnBrk="1" hangingPunct="1">
              <a:lnSpc>
                <a:spcPct val="100000"/>
              </a:lnSpc>
              <a:spcBef>
                <a:spcPts val="0"/>
              </a:spcBef>
              <a:spcAft>
                <a:spcPts val="0"/>
              </a:spcAft>
              <a:buClrTx/>
              <a:buSzTx/>
              <a:buFontTx/>
              <a:buNone/>
              <a:tabLst/>
              <a:defRPr/>
            </a:pPr>
            <a:r>
              <a:rPr lang="en-US" altLang="ko-KR" sz="1200" b="1" u="none" baseline="0" dirty="0">
                <a:latin typeface="SamsungOne-400" panose="020B0503030303020204" pitchFamily="34" charset="0"/>
                <a:ea typeface="SamsungOne-400" panose="020B0503030303020204" pitchFamily="34" charset="0"/>
              </a:rPr>
              <a:t>[</a:t>
            </a:r>
            <a:r>
              <a:rPr lang="en-US" altLang="ko-KR" sz="1200" b="1" u="none" baseline="0" dirty="0" err="1">
                <a:latin typeface="SamsungOne-400" panose="020B0503030303020204" pitchFamily="34" charset="0"/>
                <a:ea typeface="SamsungOne-400" panose="020B0503030303020204" pitchFamily="34" charset="0"/>
              </a:rPr>
              <a:t>Thông</a:t>
            </a:r>
            <a:r>
              <a:rPr lang="en-US" altLang="ko-KR" sz="1200" b="1" u="none" baseline="0" dirty="0">
                <a:latin typeface="SamsungOne-400" panose="020B0503030303020204" pitchFamily="34" charset="0"/>
                <a:ea typeface="SamsungOne-400" panose="020B0503030303020204" pitchFamily="34" charset="0"/>
              </a:rPr>
              <a:t> </a:t>
            </a:r>
            <a:r>
              <a:rPr lang="en-US" altLang="ko-KR" sz="1200" b="1" u="none" baseline="0" dirty="0" err="1">
                <a:latin typeface="SamsungOne-400" panose="020B0503030303020204" pitchFamily="34" charset="0"/>
                <a:ea typeface="SamsungOne-400" panose="020B0503030303020204" pitchFamily="34" charset="0"/>
              </a:rPr>
              <a:t>điệp</a:t>
            </a:r>
            <a:r>
              <a:rPr lang="en-US" altLang="ko-KR" sz="1200" b="1" u="none" baseline="0" dirty="0">
                <a:latin typeface="SamsungOne-400" panose="020B0503030303020204" pitchFamily="34" charset="0"/>
                <a:ea typeface="SamsungOne-400" panose="020B0503030303020204" pitchFamily="34" charset="0"/>
              </a:rPr>
              <a:t> </a:t>
            </a:r>
            <a:r>
              <a:rPr lang="en-US" altLang="ko-KR" sz="1200" b="1" u="none" baseline="0" dirty="0" err="1">
                <a:latin typeface="SamsungOne-400" panose="020B0503030303020204" pitchFamily="34" charset="0"/>
                <a:ea typeface="SamsungOne-400" panose="020B0503030303020204" pitchFamily="34" charset="0"/>
              </a:rPr>
              <a:t>chính</a:t>
            </a:r>
            <a:r>
              <a:rPr lang="en-US" altLang="ko-KR" sz="1200" b="1" u="none" baseline="0" dirty="0">
                <a:latin typeface="SamsungOne-400" panose="020B0503030303020204" pitchFamily="34" charset="0"/>
                <a:ea typeface="SamsungOne-400" panose="020B0503030303020204" pitchFamily="34" charset="0"/>
              </a:rPr>
              <a:t>]</a:t>
            </a:r>
          </a:p>
          <a:p>
            <a:pPr marL="0" marR="0" lvl="0" indent="0" algn="l" defTabSz="914373" rtl="0" eaLnBrk="1" fontAlgn="auto" latinLnBrk="1" hangingPunct="1">
              <a:lnSpc>
                <a:spcPct val="100000"/>
              </a:lnSpc>
              <a:spcBef>
                <a:spcPts val="0"/>
              </a:spcBef>
              <a:spcAft>
                <a:spcPts val="0"/>
              </a:spcAft>
              <a:buClrTx/>
              <a:buSzTx/>
              <a:buFontTx/>
              <a:buNone/>
              <a:tabLst/>
              <a:defRPr/>
            </a:pPr>
            <a:r>
              <a:rPr lang="vi-VN" altLang="ko-KR" sz="1200" b="0" u="none" baseline="0" dirty="0">
                <a:latin typeface="SamsungOne-400" panose="020B0503030303020204" pitchFamily="34" charset="0"/>
              </a:rPr>
              <a:t>Google là một trong những công ty tiêu biểu tận dụng tốt dữ liệu. Nó đã kiếm được doanh thu đáng kinh ngạc 181,7 tỷ đô la (146,9 tỷ đô la doanh thu quảng cáo). Điều này cho thấy giá trị của thông tin to lớn và quan trọng như thế nào.</a:t>
            </a:r>
            <a:endParaRPr lang="en-KR"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3221EA08-7F27-45ED-A063-7875D0827887}" type="slidenum">
              <a:rPr kumimoji="0" lang="ko-KR" altLang="en-US" sz="1200" b="0" i="0" u="none" strike="noStrike" kern="1200" cap="none" spc="0" normalizeH="0" baseline="0" noProof="0" smtClean="0">
                <a:ln>
                  <a:noFill/>
                </a:ln>
                <a:solidFill>
                  <a:prstClr val="black"/>
                </a:solidFill>
                <a:effectLst/>
                <a:uLnTx/>
                <a:uFillTx/>
                <a:cs typeface="+mn-cs"/>
              </a:rPr>
              <a:pPr marL="0" marR="0" lvl="0" indent="0" algn="r" defTabSz="914400" rtl="0" eaLnBrk="1" fontAlgn="auto" latinLnBrk="1" hangingPunct="1">
                <a:lnSpc>
                  <a:spcPct val="100000"/>
                </a:lnSpc>
                <a:spcBef>
                  <a:spcPts val="0"/>
                </a:spcBef>
                <a:spcAft>
                  <a:spcPts val="0"/>
                </a:spcAft>
                <a:buClrTx/>
                <a:buSzTx/>
                <a:buFontTx/>
                <a:buNone/>
                <a:tabLst/>
                <a:defRPr/>
              </a:pPr>
              <a:t>19</a:t>
            </a:fld>
            <a:endParaRPr kumimoji="0" lang="ko-KR" altLang="en-US" sz="1200" b="0" i="0" u="none" strike="noStrike" kern="1200" cap="none" spc="0" normalizeH="0" baseline="0" noProof="0" dirty="0">
              <a:ln>
                <a:noFill/>
              </a:ln>
              <a:solidFill>
                <a:prstClr val="black"/>
              </a:solidFill>
              <a:effectLst/>
              <a:uLnTx/>
              <a:uFillTx/>
              <a:cs typeface="+mn-cs"/>
            </a:endParaRPr>
          </a:p>
        </p:txBody>
      </p:sp>
    </p:spTree>
    <p:extLst>
      <p:ext uri="{BB962C8B-B14F-4D97-AF65-F5344CB8AC3E}">
        <p14:creationId xmlns:p14="http://schemas.microsoft.com/office/powerpoint/2010/main" val="13906122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92225" y="1143000"/>
            <a:ext cx="4457700" cy="3086100"/>
          </a:xfrm>
        </p:spPr>
      </p:sp>
      <p:sp>
        <p:nvSpPr>
          <p:cNvPr id="3" name="Notes Placeholder 2"/>
          <p:cNvSpPr>
            <a:spLocks noGrp="1"/>
          </p:cNvSpPr>
          <p:nvPr>
            <p:ph type="body" idx="1"/>
          </p:nvPr>
        </p:nvSpPr>
        <p:spPr/>
        <p:txBody>
          <a:bodyPr/>
          <a:lstStyle/>
          <a:p>
            <a:pPr marL="0" marR="0" lvl="0" indent="0" algn="l" defTabSz="914373" rtl="0" eaLnBrk="1" fontAlgn="auto" latinLnBrk="1" hangingPunct="1">
              <a:lnSpc>
                <a:spcPct val="100000"/>
              </a:lnSpc>
              <a:spcBef>
                <a:spcPts val="0"/>
              </a:spcBef>
              <a:spcAft>
                <a:spcPts val="0"/>
              </a:spcAft>
              <a:buClrTx/>
              <a:buSzTx/>
              <a:buFontTx/>
              <a:buNone/>
              <a:tabLst/>
              <a:defRPr/>
            </a:pPr>
            <a:r>
              <a:rPr lang="en-US" altLang="ko-KR" sz="1200" b="1" u="none" baseline="0" dirty="0">
                <a:latin typeface="SamsungOne-400" panose="020B0503030303020204" pitchFamily="34" charset="0"/>
                <a:ea typeface="SamsungOne-400" panose="020B0503030303020204" pitchFamily="34" charset="0"/>
              </a:rPr>
              <a:t>[</a:t>
            </a:r>
            <a:r>
              <a:rPr lang="en-US" altLang="ko-KR" sz="1200" b="1" u="none" baseline="0" dirty="0" err="1">
                <a:latin typeface="SamsungOne-400" panose="020B0503030303020204" pitchFamily="34" charset="0"/>
                <a:ea typeface="SamsungOne-400" panose="020B0503030303020204" pitchFamily="34" charset="0"/>
              </a:rPr>
              <a:t>Thông</a:t>
            </a:r>
            <a:r>
              <a:rPr lang="en-US" altLang="ko-KR" sz="1200" b="1" u="none" baseline="0" dirty="0">
                <a:latin typeface="SamsungOne-400" panose="020B0503030303020204" pitchFamily="34" charset="0"/>
                <a:ea typeface="SamsungOne-400" panose="020B0503030303020204" pitchFamily="34" charset="0"/>
              </a:rPr>
              <a:t> </a:t>
            </a:r>
            <a:r>
              <a:rPr lang="en-US" altLang="ko-KR" sz="1200" b="1" u="none" baseline="0" dirty="0" err="1">
                <a:latin typeface="SamsungOne-400" panose="020B0503030303020204" pitchFamily="34" charset="0"/>
                <a:ea typeface="SamsungOne-400" panose="020B0503030303020204" pitchFamily="34" charset="0"/>
              </a:rPr>
              <a:t>điệp</a:t>
            </a:r>
            <a:r>
              <a:rPr lang="en-US" altLang="ko-KR" sz="1200" b="1" u="none" baseline="0" dirty="0">
                <a:latin typeface="SamsungOne-400" panose="020B0503030303020204" pitchFamily="34" charset="0"/>
                <a:ea typeface="SamsungOne-400" panose="020B0503030303020204" pitchFamily="34" charset="0"/>
              </a:rPr>
              <a:t> </a:t>
            </a:r>
            <a:r>
              <a:rPr lang="en-US" altLang="ko-KR" sz="1200" b="1" u="none" baseline="0" dirty="0" err="1">
                <a:latin typeface="SamsungOne-400" panose="020B0503030303020204" pitchFamily="34" charset="0"/>
                <a:ea typeface="SamsungOne-400" panose="020B0503030303020204" pitchFamily="34" charset="0"/>
              </a:rPr>
              <a:t>chính</a:t>
            </a:r>
            <a:r>
              <a:rPr lang="en-US" altLang="ko-KR" sz="1200" b="1" u="none" baseline="0" dirty="0">
                <a:latin typeface="SamsungOne-400" panose="020B0503030303020204" pitchFamily="34" charset="0"/>
                <a:ea typeface="SamsungOne-400" panose="020B0503030303020204" pitchFamily="34" charset="0"/>
              </a:rPr>
              <a:t>]</a:t>
            </a:r>
            <a:endParaRPr lang="en-US" altLang="ko-KR" u="none" dirty="0"/>
          </a:p>
          <a:p>
            <a:r>
              <a:rPr lang="en-US" altLang="ko-KR" dirty="0"/>
              <a:t>Big</a:t>
            </a:r>
            <a:r>
              <a:rPr lang="en-US" altLang="ko-KR" baseline="0" dirty="0"/>
              <a:t> Data</a:t>
            </a:r>
            <a:r>
              <a:rPr lang="vi-VN" altLang="ko-KR" dirty="0"/>
              <a:t> sẽ biến đổi thị trường thương mại điện tử như thế nào?</a:t>
            </a:r>
          </a:p>
          <a:p>
            <a:r>
              <a:rPr lang="en-US" altLang="ko-KR" dirty="0"/>
              <a:t>Big</a:t>
            </a:r>
            <a:r>
              <a:rPr lang="en-US" altLang="ko-KR" baseline="0" dirty="0"/>
              <a:t> Data</a:t>
            </a:r>
            <a:r>
              <a:rPr lang="vi-VN" altLang="ko-KR" dirty="0"/>
              <a:t> cho phép các công ty thương mại điện tử cải thiện việc ra quyết định, đạt được lợi thế cạnh tranh, nâng cao hiệu suất, sản phẩm và quy trình hoạt động của họ.</a:t>
            </a:r>
          </a:p>
          <a:p>
            <a:r>
              <a:rPr lang="vi-VN" altLang="ko-KR" dirty="0"/>
              <a:t>Nó cũng cho phép phân tích hành vi của khách hàng và thúc đẩy việc khám phá những thông tin chi tiết có thể hành động.</a:t>
            </a:r>
            <a:endParaRPr lang="en-US" altLang="ko-KR" dirty="0"/>
          </a:p>
          <a:p>
            <a:endParaRPr lang="en-US" altLang="ko-KR" sz="1200" b="1" u="none" baseline="0" dirty="0">
              <a:latin typeface="SamsungOne-400" panose="020B0503030303020204" pitchFamily="34" charset="0"/>
              <a:ea typeface="SamsungOne-400" panose="020B0503030303020204" pitchFamily="34" charset="0"/>
            </a:endParaRPr>
          </a:p>
          <a:p>
            <a:r>
              <a:rPr lang="en-US" altLang="ko-KR" sz="1200" b="1" u="none" baseline="0" dirty="0">
                <a:latin typeface="SamsungOne-400" panose="020B0503030303020204" pitchFamily="34" charset="0"/>
                <a:ea typeface="SamsungOne-400" panose="020B0503030303020204" pitchFamily="34" charset="0"/>
              </a:rPr>
              <a:t>[</a:t>
            </a:r>
            <a:r>
              <a:rPr lang="en-US" altLang="ko-KR" sz="1200" b="1" u="none" baseline="0" dirty="0" err="1">
                <a:latin typeface="SamsungOne-400" panose="020B0503030303020204" pitchFamily="34" charset="0"/>
                <a:ea typeface="SamsungOne-400" panose="020B0503030303020204" pitchFamily="34" charset="0"/>
              </a:rPr>
              <a:t>Tài</a:t>
            </a:r>
            <a:r>
              <a:rPr lang="en-US" altLang="ko-KR" sz="1200" b="1" u="none" baseline="0" dirty="0">
                <a:latin typeface="SamsungOne-400" panose="020B0503030303020204" pitchFamily="34" charset="0"/>
                <a:ea typeface="SamsungOne-400" panose="020B0503030303020204" pitchFamily="34" charset="0"/>
              </a:rPr>
              <a:t> </a:t>
            </a:r>
            <a:r>
              <a:rPr lang="en-US" altLang="ko-KR" sz="1200" b="1" u="none" baseline="0" dirty="0" err="1">
                <a:latin typeface="SamsungOne-400" panose="020B0503030303020204" pitchFamily="34" charset="0"/>
                <a:ea typeface="SamsungOne-400" panose="020B0503030303020204" pitchFamily="34" charset="0"/>
              </a:rPr>
              <a:t>liệu</a:t>
            </a:r>
            <a:r>
              <a:rPr lang="en-US" altLang="ko-KR" sz="1200" b="1" u="none" baseline="0" dirty="0">
                <a:latin typeface="SamsungOne-400" panose="020B0503030303020204" pitchFamily="34" charset="0"/>
                <a:ea typeface="SamsungOne-400" panose="020B0503030303020204" pitchFamily="34" charset="0"/>
              </a:rPr>
              <a:t> </a:t>
            </a:r>
            <a:r>
              <a:rPr lang="en-US" altLang="ko-KR" sz="1200" b="1" u="none" baseline="0" dirty="0" err="1">
                <a:latin typeface="SamsungOne-400" panose="020B0503030303020204" pitchFamily="34" charset="0"/>
                <a:ea typeface="SamsungOne-400" panose="020B0503030303020204" pitchFamily="34" charset="0"/>
              </a:rPr>
              <a:t>tham</a:t>
            </a:r>
            <a:r>
              <a:rPr lang="en-US" altLang="ko-KR" sz="1200" b="1" u="none" baseline="0" dirty="0">
                <a:latin typeface="SamsungOne-400" panose="020B0503030303020204" pitchFamily="34" charset="0"/>
                <a:ea typeface="SamsungOne-400" panose="020B0503030303020204" pitchFamily="34" charset="0"/>
              </a:rPr>
              <a:t> </a:t>
            </a:r>
            <a:r>
              <a:rPr lang="en-US" altLang="ko-KR" sz="1200" b="1" u="none" baseline="0" dirty="0" err="1">
                <a:latin typeface="SamsungOne-400" panose="020B0503030303020204" pitchFamily="34" charset="0"/>
                <a:ea typeface="SamsungOne-400" panose="020B0503030303020204" pitchFamily="34" charset="0"/>
              </a:rPr>
              <a:t>khảo</a:t>
            </a:r>
            <a:r>
              <a:rPr lang="en-US" altLang="ko-KR" sz="1200" b="1" u="none" baseline="0" dirty="0">
                <a:latin typeface="SamsungOne-400" panose="020B0503030303020204" pitchFamily="34" charset="0"/>
                <a:ea typeface="SamsungOne-400" panose="020B0503030303020204" pitchFamily="34" charset="0"/>
              </a:rPr>
              <a:t>]</a:t>
            </a:r>
            <a:endParaRPr lang="en-US" dirty="0"/>
          </a:p>
          <a:p>
            <a:pPr marL="171450" indent="-171450">
              <a:buFont typeface="Arial" panose="020B0604020202020204" pitchFamily="34" charset="0"/>
              <a:buChar char="•"/>
            </a:pPr>
            <a:r>
              <a:rPr kumimoji="1" lang="en-KR" altLang="ko-KR" dirty="0">
                <a:solidFill>
                  <a:prstClr val="black"/>
                </a:solidFill>
                <a:latin typeface="SamsungOneKorean 400" panose="020B0503030303020204" pitchFamily="50" charset="-127"/>
                <a:ea typeface="SamsungOneKorean 400" panose="020B0503030303020204" pitchFamily="50" charset="-127"/>
              </a:rPr>
              <a:t>https://www.statista.com/topics/871/online-shopping/</a:t>
            </a:r>
            <a:endParaRPr kumimoji="1" lang="en-US" altLang="ko-KR" dirty="0">
              <a:solidFill>
                <a:prstClr val="black"/>
              </a:solidFill>
              <a:latin typeface="SamsungOneKorean 400" panose="020B0503030303020204" pitchFamily="50" charset="-127"/>
              <a:ea typeface="SamsungOneKorean 400" panose="020B0503030303020204" pitchFamily="50" charset="-127"/>
            </a:endParaRPr>
          </a:p>
          <a:p>
            <a:pPr marL="171450" indent="-171450">
              <a:buFont typeface="Arial" panose="020B0604020202020204" pitchFamily="34" charset="0"/>
              <a:buChar char="•"/>
            </a:pPr>
            <a:r>
              <a:rPr lang="en-US" dirty="0"/>
              <a:t>http://barc-research.com/research/big-data-use-cases-2015/</a:t>
            </a:r>
            <a:endParaRPr lang="en-KR"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3221EA08-7F27-45ED-A063-7875D0827887}" type="slidenum">
              <a:rPr kumimoji="0" lang="ko-KR" altLang="en-US" sz="1200" b="0" i="0" u="none" strike="noStrike" kern="1200" cap="none" spc="0" normalizeH="0" baseline="0" noProof="0" smtClean="0">
                <a:ln>
                  <a:noFill/>
                </a:ln>
                <a:solidFill>
                  <a:prstClr val="black"/>
                </a:solidFill>
                <a:effectLst/>
                <a:uLnTx/>
                <a:uFillTx/>
                <a:cs typeface="+mn-cs"/>
              </a:rPr>
              <a:pPr marL="0" marR="0" lvl="0" indent="0" algn="r" defTabSz="914400" rtl="0" eaLnBrk="1" fontAlgn="auto" latinLnBrk="1" hangingPunct="1">
                <a:lnSpc>
                  <a:spcPct val="100000"/>
                </a:lnSpc>
                <a:spcBef>
                  <a:spcPts val="0"/>
                </a:spcBef>
                <a:spcAft>
                  <a:spcPts val="0"/>
                </a:spcAft>
                <a:buClrTx/>
                <a:buSzTx/>
                <a:buFontTx/>
                <a:buNone/>
                <a:tabLst/>
                <a:defRPr/>
              </a:pPr>
              <a:t>20</a:t>
            </a:fld>
            <a:endParaRPr kumimoji="0" lang="ko-KR" altLang="en-US" sz="1200" b="0" i="0" u="none" strike="noStrike" kern="1200" cap="none" spc="0" normalizeH="0" baseline="0" noProof="0" dirty="0">
              <a:ln>
                <a:noFill/>
              </a:ln>
              <a:solidFill>
                <a:prstClr val="black"/>
              </a:solidFill>
              <a:effectLst/>
              <a:uLnTx/>
              <a:uFillTx/>
              <a:cs typeface="+mn-cs"/>
            </a:endParaRPr>
          </a:p>
        </p:txBody>
      </p:sp>
    </p:spTree>
    <p:extLst>
      <p:ext uri="{BB962C8B-B14F-4D97-AF65-F5344CB8AC3E}">
        <p14:creationId xmlns:p14="http://schemas.microsoft.com/office/powerpoint/2010/main" val="7885388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57275" y="720725"/>
            <a:ext cx="5200650" cy="3600450"/>
          </a:xfrm>
        </p:spPr>
      </p:sp>
      <p:sp>
        <p:nvSpPr>
          <p:cNvPr id="3" name="Notes Placeholder 2"/>
          <p:cNvSpPr>
            <a:spLocks noGrp="1"/>
          </p:cNvSpPr>
          <p:nvPr>
            <p:ph type="body" idx="1"/>
          </p:nvPr>
        </p:nvSpPr>
        <p:spPr/>
        <p:txBody>
          <a:bodyPr/>
          <a:lstStyle/>
          <a:p>
            <a:pPr marL="0" marR="0" lvl="0" indent="0" algn="l" defTabSz="914373" rtl="0" eaLnBrk="1" fontAlgn="auto" latinLnBrk="1" hangingPunct="1">
              <a:lnSpc>
                <a:spcPct val="100000"/>
              </a:lnSpc>
              <a:spcBef>
                <a:spcPts val="0"/>
              </a:spcBef>
              <a:spcAft>
                <a:spcPts val="0"/>
              </a:spcAft>
              <a:buClrTx/>
              <a:buSzTx/>
              <a:buFontTx/>
              <a:buNone/>
              <a:tabLst/>
              <a:defRPr/>
            </a:pPr>
            <a:r>
              <a:rPr lang="en-US" altLang="ko-KR" b="1" dirty="0">
                <a:latin typeface="SamsungOne-400" panose="020B0503030303020204" pitchFamily="34" charset="0"/>
                <a:ea typeface="SamsungOne-400" panose="020B0503030303020204" pitchFamily="34" charset="0"/>
              </a:rPr>
              <a:t>[</a:t>
            </a:r>
            <a:r>
              <a:rPr lang="en-US" altLang="ko-KR" b="1" dirty="0" err="1">
                <a:latin typeface="SamsungOne-400" panose="020B0503030303020204" pitchFamily="34" charset="0"/>
                <a:ea typeface="SamsungOne-400" panose="020B0503030303020204" pitchFamily="34" charset="0"/>
              </a:rPr>
              <a:t>Hướng</a:t>
            </a:r>
            <a:r>
              <a:rPr lang="en-US" altLang="ko-KR" b="1" baseline="0" dirty="0">
                <a:latin typeface="SamsungOne-400" panose="020B0503030303020204" pitchFamily="34" charset="0"/>
                <a:ea typeface="SamsungOne-400" panose="020B0503030303020204" pitchFamily="34" charset="0"/>
              </a:rPr>
              <a:t> </a:t>
            </a:r>
            <a:r>
              <a:rPr lang="en-US" altLang="ko-KR" b="1" baseline="0" dirty="0" err="1">
                <a:latin typeface="SamsungOne-400" panose="020B0503030303020204" pitchFamily="34" charset="0"/>
                <a:ea typeface="SamsungOne-400" panose="020B0503030303020204" pitchFamily="34" charset="0"/>
              </a:rPr>
              <a:t>dẫn</a:t>
            </a:r>
            <a:r>
              <a:rPr lang="en-US" altLang="ko-KR" b="1" baseline="0" dirty="0">
                <a:latin typeface="SamsungOne-400" panose="020B0503030303020204" pitchFamily="34" charset="0"/>
                <a:ea typeface="SamsungOne-400" panose="020B0503030303020204" pitchFamily="34" charset="0"/>
              </a:rPr>
              <a:t> </a:t>
            </a:r>
            <a:r>
              <a:rPr lang="en-US" altLang="ko-KR" b="1" baseline="0" dirty="0" err="1">
                <a:latin typeface="SamsungOne-400" panose="020B0503030303020204" pitchFamily="34" charset="0"/>
                <a:ea typeface="SamsungOne-400" panose="020B0503030303020204" pitchFamily="34" charset="0"/>
              </a:rPr>
              <a:t>của</a:t>
            </a:r>
            <a:r>
              <a:rPr lang="en-US" altLang="ko-KR" b="1" baseline="0" dirty="0">
                <a:latin typeface="SamsungOne-400" panose="020B0503030303020204" pitchFamily="34" charset="0"/>
                <a:ea typeface="SamsungOne-400" panose="020B0503030303020204" pitchFamily="34" charset="0"/>
              </a:rPr>
              <a:t> </a:t>
            </a:r>
            <a:r>
              <a:rPr lang="en-US" altLang="ko-KR" b="1" baseline="0" dirty="0" err="1">
                <a:latin typeface="SamsungOne-400" panose="020B0503030303020204" pitchFamily="34" charset="0"/>
                <a:ea typeface="SamsungOne-400" panose="020B0503030303020204" pitchFamily="34" charset="0"/>
              </a:rPr>
              <a:t>giảng</a:t>
            </a:r>
            <a:r>
              <a:rPr lang="en-US" altLang="ko-KR" b="1" baseline="0" dirty="0">
                <a:latin typeface="SamsungOne-400" panose="020B0503030303020204" pitchFamily="34" charset="0"/>
                <a:ea typeface="SamsungOne-400" panose="020B0503030303020204" pitchFamily="34" charset="0"/>
              </a:rPr>
              <a:t> </a:t>
            </a:r>
            <a:r>
              <a:rPr lang="en-US" altLang="ko-KR" b="1" baseline="0" dirty="0" err="1">
                <a:latin typeface="SamsungOne-400" panose="020B0503030303020204" pitchFamily="34" charset="0"/>
                <a:ea typeface="SamsungOne-400" panose="020B0503030303020204" pitchFamily="34" charset="0"/>
              </a:rPr>
              <a:t>viên</a:t>
            </a:r>
            <a:r>
              <a:rPr lang="en-US" altLang="ko-KR" b="1" dirty="0">
                <a:latin typeface="SamsungOne-400" panose="020B0503030303020204" pitchFamily="34" charset="0"/>
                <a:ea typeface="SamsungOne-400" panose="020B0503030303020204" pitchFamily="34" charset="0"/>
              </a:rPr>
              <a:t>]</a:t>
            </a:r>
            <a:endParaRPr lang="en-KR" altLang="ko-KR" dirty="0">
              <a:latin typeface="SamsungOne-400" panose="020B0503030303020204" pitchFamily="34" charset="0"/>
              <a:ea typeface="SamsungOne-400" panose="020B0503030303020204" pitchFamily="34" charset="0"/>
            </a:endParaRPr>
          </a:p>
          <a:p>
            <a:r>
              <a:rPr lang="vi-VN" altLang="ko-KR" dirty="0">
                <a:latin typeface="SamsungOne-400" panose="020B0503030303020204" pitchFamily="34" charset="0"/>
                <a:ea typeface="SamsungOne-400" panose="020B0503030303020204" pitchFamily="34" charset="0"/>
              </a:rPr>
              <a:t>Netflix sử dụng phân tích dữ liệu như thế nào? Bằng cách thu thập dữ liệu từ 151 triệu người đăng ký của họ và triển khai các mô hình phân tích dữ liệu để khám phá hành vi và kiểu mua hàng của khách hàng.</a:t>
            </a:r>
          </a:p>
          <a:p>
            <a:r>
              <a:rPr lang="vi-VN" altLang="ko-KR" dirty="0">
                <a:latin typeface="SamsungOne-400" panose="020B0503030303020204" pitchFamily="34" charset="0"/>
                <a:ea typeface="SamsungOne-400" panose="020B0503030303020204" pitchFamily="34" charset="0"/>
              </a:rPr>
              <a:t>Sau đó, sử dụng thông tin đó để giới thiệu phim và chương trình truyền hình dựa trên sở thích của người đăng ký.</a:t>
            </a:r>
          </a:p>
          <a:p>
            <a:r>
              <a:rPr lang="vi-VN" altLang="ko-KR" dirty="0">
                <a:latin typeface="SamsungOne-400" panose="020B0503030303020204" pitchFamily="34" charset="0"/>
                <a:ea typeface="SamsungOne-400" panose="020B0503030303020204" pitchFamily="34" charset="0"/>
              </a:rPr>
              <a:t>Theo Netflix, hơn 75% hoạt động của người xem dựa trên các đề xuất được cá nhân hóa.</a:t>
            </a:r>
          </a:p>
          <a:p>
            <a:r>
              <a:rPr lang="vi-VN" altLang="ko-KR" dirty="0">
                <a:latin typeface="SamsungOne-400" panose="020B0503030303020204" pitchFamily="34" charset="0"/>
                <a:ea typeface="SamsungOne-400" panose="020B0503030303020204" pitchFamily="34" charset="0"/>
              </a:rPr>
              <a:t>Netflix thu thập một số điểm dữ liệu để tạo hồ sơ chi tiết về người đăng ký.</a:t>
            </a:r>
          </a:p>
          <a:p>
            <a:r>
              <a:rPr lang="vi-VN" altLang="ko-KR" dirty="0">
                <a:latin typeface="SamsungOne-400" panose="020B0503030303020204" pitchFamily="34" charset="0"/>
                <a:ea typeface="SamsungOne-400" panose="020B0503030303020204" pitchFamily="34" charset="0"/>
              </a:rPr>
              <a:t>Hồ sơ chi tiết hơn nhiều so với các diện mạo được tạo thông qua tiếp thị thông thường.</a:t>
            </a:r>
          </a:p>
          <a:p>
            <a:r>
              <a:rPr lang="vi-VN" altLang="ko-KR" dirty="0">
                <a:latin typeface="SamsungOne-400" panose="020B0503030303020204" pitchFamily="34" charset="0"/>
                <a:ea typeface="SamsungOne-400" panose="020B0503030303020204" pitchFamily="34" charset="0"/>
              </a:rPr>
              <a:t>Đáng chú ý nhất, Netflix thu thập dữ liệu tương tác và phản hồi của khách hàng đối với một chương trình truyền hình.</a:t>
            </a:r>
          </a:p>
          <a:p>
            <a:r>
              <a:rPr lang="vi-VN" altLang="ko-KR" dirty="0">
                <a:latin typeface="SamsungOne-400" panose="020B0503030303020204" pitchFamily="34" charset="0"/>
                <a:ea typeface="SamsungOne-400" panose="020B0503030303020204" pitchFamily="34" charset="0"/>
              </a:rPr>
              <a:t>Ví dụ: Netflix biết ngày giờ người dùng xem chương trình, thiết bị được sử dụng, nếu chương trình bị tạm dừng, người xem có tiếp tục xem sau khi tạm dừng không?</a:t>
            </a:r>
          </a:p>
          <a:p>
            <a:r>
              <a:rPr lang="vi-VN" altLang="ko-KR" dirty="0">
                <a:latin typeface="SamsungOne-400" panose="020B0503030303020204" pitchFamily="34" charset="0"/>
                <a:ea typeface="SamsungOne-400" panose="020B0503030303020204" pitchFamily="34" charset="0"/>
              </a:rPr>
              <a:t>Mọi người có xem hết một chương trình truyền hình hay không, mất bao lâu để người dùng xem hết một chương trình, v.v.</a:t>
            </a:r>
          </a:p>
          <a:p>
            <a:r>
              <a:rPr lang="vi-VN" altLang="ko-KR" dirty="0">
                <a:latin typeface="SamsungOne-400" panose="020B0503030303020204" pitchFamily="34" charset="0"/>
                <a:ea typeface="SamsungOne-400" panose="020B0503030303020204" pitchFamily="34" charset="0"/>
              </a:rPr>
              <a:t>Netflix thậm chí còn có ảnh chụp màn hình của những cảnh mọi người có thể đã xem đi xem lại, nội dung xếp hạng được đưa ra, số lượt tìm kiếm và nội dung được tìm kiếm. Với dữ liệu này, Netflix có thể tạo hồ sơ chi tiết về người dùng của mình.</a:t>
            </a:r>
          </a:p>
          <a:p>
            <a:r>
              <a:rPr lang="vi-VN" altLang="ko-KR" dirty="0">
                <a:latin typeface="SamsungOne-400" panose="020B0503030303020204" pitchFamily="34" charset="0"/>
                <a:ea typeface="SamsungOne-400" panose="020B0503030303020204" pitchFamily="34" charset="0"/>
              </a:rPr>
              <a:t>Để thu thập tất cả dữ liệu này và khai thác nó thành thông tin có ý nghĩa, Netflix yêu cầu phân tích dữ liệu.</a:t>
            </a:r>
          </a:p>
          <a:p>
            <a:r>
              <a:rPr lang="vi-VN" altLang="ko-KR" dirty="0">
                <a:latin typeface="SamsungOne-400" panose="020B0503030303020204" pitchFamily="34" charset="0"/>
                <a:ea typeface="SamsungOne-400" panose="020B0503030303020204" pitchFamily="34" charset="0"/>
              </a:rPr>
              <a:t>Ví dụ: Netflix sử dụng thuật toán đề xuất để đề xuất các chương trình truyền hình và phim dựa trên sở thích của người dùng.</a:t>
            </a:r>
            <a:endParaRPr lang="en-US" altLang="ko-KR" dirty="0">
              <a:latin typeface="SamsungOne-400" panose="020B0503030303020204" pitchFamily="34" charset="0"/>
              <a:ea typeface="SamsungOne-400" panose="020B0503030303020204" pitchFamily="34" charset="0"/>
            </a:endParaRPr>
          </a:p>
          <a:p>
            <a:endParaRPr lang="en-US" altLang="ko-KR" sz="1200" b="1" u="none" baseline="0" dirty="0">
              <a:latin typeface="SamsungOne-400" panose="020B0503030303020204" pitchFamily="34" charset="0"/>
              <a:ea typeface="SamsungOne-400" panose="020B0503030303020204" pitchFamily="34" charset="0"/>
            </a:endParaRPr>
          </a:p>
          <a:p>
            <a:pPr marL="0" marR="0" lvl="0" indent="0" algn="l" defTabSz="914373" rtl="0" eaLnBrk="1" fontAlgn="auto" latinLnBrk="1" hangingPunct="1">
              <a:lnSpc>
                <a:spcPct val="100000"/>
              </a:lnSpc>
              <a:spcBef>
                <a:spcPts val="0"/>
              </a:spcBef>
              <a:spcAft>
                <a:spcPts val="0"/>
              </a:spcAft>
              <a:buClrTx/>
              <a:buSzTx/>
              <a:buFontTx/>
              <a:buNone/>
              <a:tabLst/>
              <a:defRPr/>
            </a:pPr>
            <a:r>
              <a:rPr lang="en-US" altLang="ko-KR" sz="1200" b="1" u="none" baseline="0" dirty="0">
                <a:latin typeface="SamsungOne-400" panose="020B0503030303020204" pitchFamily="34" charset="0"/>
                <a:ea typeface="SamsungOne-400" panose="020B0503030303020204" pitchFamily="34" charset="0"/>
              </a:rPr>
              <a:t>[</a:t>
            </a:r>
            <a:r>
              <a:rPr lang="en-US" altLang="ko-KR" sz="1200" b="1" u="none" baseline="0" dirty="0" err="1">
                <a:latin typeface="SamsungOne-400" panose="020B0503030303020204" pitchFamily="34" charset="0"/>
                <a:ea typeface="SamsungOne-400" panose="020B0503030303020204" pitchFamily="34" charset="0"/>
              </a:rPr>
              <a:t>Thông</a:t>
            </a:r>
            <a:r>
              <a:rPr lang="en-US" altLang="ko-KR" sz="1200" b="1" u="none" baseline="0" dirty="0">
                <a:latin typeface="SamsungOne-400" panose="020B0503030303020204" pitchFamily="34" charset="0"/>
                <a:ea typeface="SamsungOne-400" panose="020B0503030303020204" pitchFamily="34" charset="0"/>
              </a:rPr>
              <a:t> </a:t>
            </a:r>
            <a:r>
              <a:rPr lang="en-US" altLang="ko-KR" sz="1200" b="1" u="none" baseline="0" dirty="0" err="1">
                <a:latin typeface="SamsungOne-400" panose="020B0503030303020204" pitchFamily="34" charset="0"/>
                <a:ea typeface="SamsungOne-400" panose="020B0503030303020204" pitchFamily="34" charset="0"/>
              </a:rPr>
              <a:t>điệp</a:t>
            </a:r>
            <a:r>
              <a:rPr lang="en-US" altLang="ko-KR" sz="1200" b="1" u="none" baseline="0" dirty="0">
                <a:latin typeface="SamsungOne-400" panose="020B0503030303020204" pitchFamily="34" charset="0"/>
                <a:ea typeface="SamsungOne-400" panose="020B0503030303020204" pitchFamily="34" charset="0"/>
              </a:rPr>
              <a:t> </a:t>
            </a:r>
            <a:r>
              <a:rPr lang="en-US" altLang="ko-KR" sz="1200" b="1" u="none" baseline="0" dirty="0" err="1">
                <a:latin typeface="SamsungOne-400" panose="020B0503030303020204" pitchFamily="34" charset="0"/>
                <a:ea typeface="SamsungOne-400" panose="020B0503030303020204" pitchFamily="34" charset="0"/>
              </a:rPr>
              <a:t>chính</a:t>
            </a:r>
            <a:r>
              <a:rPr lang="en-US" altLang="ko-KR" sz="1200" b="1" u="none" baseline="0" dirty="0">
                <a:latin typeface="SamsungOne-400" panose="020B0503030303020204" pitchFamily="34" charset="0"/>
                <a:ea typeface="SamsungOne-400" panose="020B0503030303020204" pitchFamily="34" charset="0"/>
              </a:rPr>
              <a:t>]</a:t>
            </a:r>
            <a:endParaRPr lang="en-KR" altLang="ko-KR" u="none" dirty="0">
              <a:latin typeface="SamsungOne-400" panose="020B0503030303020204" pitchFamily="34" charset="0"/>
              <a:ea typeface="SamsungOne-400" panose="020B0503030303020204" pitchFamily="34" charset="0"/>
            </a:endParaRPr>
          </a:p>
          <a:p>
            <a:r>
              <a:rPr lang="vi-VN" altLang="ko-KR" b="0" i="0" dirty="0">
                <a:solidFill>
                  <a:srgbClr val="FFFFFF"/>
                </a:solidFill>
                <a:effectLst/>
                <a:latin typeface="SamsungOne-400" panose="020B0503030303020204" pitchFamily="34" charset="0"/>
                <a:ea typeface="SamsungOne-400" panose="020B0503030303020204" pitchFamily="34" charset="0"/>
              </a:rPr>
              <a:t>Netflix là một dịch vụ phát trực tuyến cung cấp nhiều chương trình truyền hình, phim, phim hoạt hình, phim tài liệu từng đoạt giải thưởng, v.v. trên hàng nghìn thiết bị được kết nối internet. Netflix sử dụng dữ liệu lớn và máy học để đưa ra đề xuất.</a:t>
            </a:r>
          </a:p>
          <a:p>
            <a:endParaRPr lang="vi-VN" altLang="ko-KR" b="0" i="0" dirty="0">
              <a:solidFill>
                <a:srgbClr val="FFFFFF"/>
              </a:solidFill>
              <a:effectLst/>
              <a:latin typeface="SamsungOne-400" panose="020B0503030303020204" pitchFamily="34" charset="0"/>
              <a:ea typeface="SamsungOne-400" panose="020B0503030303020204" pitchFamily="34" charset="0"/>
            </a:endParaRPr>
          </a:p>
          <a:p>
            <a:r>
              <a:rPr lang="vi-VN" altLang="ko-KR" b="0" i="0" dirty="0">
                <a:solidFill>
                  <a:srgbClr val="FFFFFF"/>
                </a:solidFill>
                <a:effectLst/>
                <a:latin typeface="SamsungOne-400" panose="020B0503030303020204" pitchFamily="34" charset="0"/>
                <a:ea typeface="SamsungOne-400" panose="020B0503030303020204" pitchFamily="34" charset="0"/>
              </a:rPr>
              <a:t>Trong thời đại của đại dịch và corvid 19, Netflix đã chứng kiến ​​sự tăng trưởng vượt bậc.</a:t>
            </a:r>
          </a:p>
          <a:p>
            <a:r>
              <a:rPr lang="vi-VN" altLang="ko-KR" b="0" i="0" dirty="0">
                <a:solidFill>
                  <a:srgbClr val="FFFFFF"/>
                </a:solidFill>
                <a:effectLst/>
                <a:latin typeface="SamsungOne-400" panose="020B0503030303020204" pitchFamily="34" charset="0"/>
                <a:ea typeface="SamsungOne-400" panose="020B0503030303020204" pitchFamily="34" charset="0"/>
              </a:rPr>
              <a:t>Động lực chính thúc đẩy sự thành công của Netflix là khả năng đưa ra các đề xuất tùy chỉnh cho nội dung mà chúng ta yêu thích.</a:t>
            </a:r>
            <a:endParaRPr lang="en-US" altLang="ko-KR" b="0" i="0" dirty="0">
              <a:solidFill>
                <a:srgbClr val="FFFFFF"/>
              </a:solidFill>
              <a:effectLst/>
              <a:latin typeface="SamsungOne-400" panose="020B0503030303020204" pitchFamily="34" charset="0"/>
              <a:ea typeface="SamsungOne-400" panose="020B0503030303020204" pitchFamily="34" charset="0"/>
            </a:endParaRPr>
          </a:p>
          <a:p>
            <a:endParaRPr lang="en-US" altLang="ko-KR" b="1" dirty="0">
              <a:latin typeface="SamsungOne-400" panose="020B0503030303020204" pitchFamily="34" charset="0"/>
              <a:ea typeface="SamsungOne-400" panose="020B0503030303020204" pitchFamily="34" charset="0"/>
            </a:endParaRPr>
          </a:p>
          <a:p>
            <a:pPr marL="0" marR="0" lvl="0" indent="0" algn="l" defTabSz="914373" rtl="0" eaLnBrk="1" fontAlgn="auto" latinLnBrk="0" hangingPunct="1">
              <a:lnSpc>
                <a:spcPct val="100000"/>
              </a:lnSpc>
              <a:spcBef>
                <a:spcPts val="0"/>
              </a:spcBef>
              <a:spcAft>
                <a:spcPts val="0"/>
              </a:spcAft>
              <a:buClrTx/>
              <a:buSzTx/>
              <a:buFontTx/>
              <a:buNone/>
              <a:tabLst/>
              <a:defRPr/>
            </a:pPr>
            <a:r>
              <a:rPr lang="en-US" altLang="ko-KR" sz="1200" b="1" u="none" baseline="0" dirty="0">
                <a:latin typeface="SamsungOne-400" panose="020B0503030303020204" pitchFamily="34" charset="0"/>
                <a:ea typeface="SamsungOne-400" panose="020B0503030303020204" pitchFamily="34" charset="0"/>
              </a:rPr>
              <a:t>[</a:t>
            </a:r>
            <a:r>
              <a:rPr lang="en-US" altLang="ko-KR" sz="1200" b="1" u="none" baseline="0" dirty="0" err="1">
                <a:latin typeface="SamsungOne-400" panose="020B0503030303020204" pitchFamily="34" charset="0"/>
                <a:ea typeface="SamsungOne-400" panose="020B0503030303020204" pitchFamily="34" charset="0"/>
              </a:rPr>
              <a:t>Tài</a:t>
            </a:r>
            <a:r>
              <a:rPr lang="en-US" altLang="ko-KR" sz="1200" b="1" u="none" baseline="0" dirty="0">
                <a:latin typeface="SamsungOne-400" panose="020B0503030303020204" pitchFamily="34" charset="0"/>
                <a:ea typeface="SamsungOne-400" panose="020B0503030303020204" pitchFamily="34" charset="0"/>
              </a:rPr>
              <a:t> </a:t>
            </a:r>
            <a:r>
              <a:rPr lang="en-US" altLang="ko-KR" sz="1200" b="1" u="none" baseline="0" dirty="0" err="1">
                <a:latin typeface="SamsungOne-400" panose="020B0503030303020204" pitchFamily="34" charset="0"/>
                <a:ea typeface="SamsungOne-400" panose="020B0503030303020204" pitchFamily="34" charset="0"/>
              </a:rPr>
              <a:t>liệu</a:t>
            </a:r>
            <a:r>
              <a:rPr lang="en-US" altLang="ko-KR" sz="1200" b="1" u="none" baseline="0" dirty="0">
                <a:latin typeface="SamsungOne-400" panose="020B0503030303020204" pitchFamily="34" charset="0"/>
                <a:ea typeface="SamsungOne-400" panose="020B0503030303020204" pitchFamily="34" charset="0"/>
              </a:rPr>
              <a:t> </a:t>
            </a:r>
            <a:r>
              <a:rPr lang="en-US" altLang="ko-KR" sz="1200" b="1" u="none" baseline="0" dirty="0" err="1">
                <a:latin typeface="SamsungOne-400" panose="020B0503030303020204" pitchFamily="34" charset="0"/>
                <a:ea typeface="SamsungOne-400" panose="020B0503030303020204" pitchFamily="34" charset="0"/>
              </a:rPr>
              <a:t>tham</a:t>
            </a:r>
            <a:r>
              <a:rPr lang="en-US" altLang="ko-KR" sz="1200" b="1" u="none" baseline="0" dirty="0">
                <a:latin typeface="SamsungOne-400" panose="020B0503030303020204" pitchFamily="34" charset="0"/>
                <a:ea typeface="SamsungOne-400" panose="020B0503030303020204" pitchFamily="34" charset="0"/>
              </a:rPr>
              <a:t> </a:t>
            </a:r>
            <a:r>
              <a:rPr lang="en-US" altLang="ko-KR" sz="1200" b="1" u="none" baseline="0" dirty="0" err="1">
                <a:latin typeface="SamsungOne-400" panose="020B0503030303020204" pitchFamily="34" charset="0"/>
                <a:ea typeface="SamsungOne-400" panose="020B0503030303020204" pitchFamily="34" charset="0"/>
              </a:rPr>
              <a:t>khảo</a:t>
            </a:r>
            <a:r>
              <a:rPr lang="en-US" altLang="ko-KR" sz="1200" b="1" u="none" baseline="0" dirty="0">
                <a:latin typeface="SamsungOne-400" panose="020B0503030303020204" pitchFamily="34" charset="0"/>
                <a:ea typeface="SamsungOne-400" panose="020B0503030303020204" pitchFamily="34" charset="0"/>
              </a:rPr>
              <a:t>]</a:t>
            </a:r>
            <a:endParaRPr lang="en-US" altLang="ko-KR" dirty="0"/>
          </a:p>
          <a:p>
            <a:pPr marL="171450" indent="-171450">
              <a:buFont typeface="Arial" panose="020B0604020202020204" pitchFamily="34" charset="0"/>
              <a:buChar char="•"/>
            </a:pPr>
            <a:r>
              <a:rPr kumimoji="1" lang="en-KR" altLang="ko-KR" dirty="0">
                <a:solidFill>
                  <a:prstClr val="black"/>
                </a:solidFill>
                <a:latin typeface="SamsungOneKorean 400" panose="020B0503030303020204" pitchFamily="50" charset="-127"/>
                <a:ea typeface="SamsungOneKorean 400" panose="020B0503030303020204" pitchFamily="50" charset="-127"/>
              </a:rPr>
              <a:t>https://www.</a:t>
            </a:r>
            <a:r>
              <a:rPr kumimoji="1" lang="en-US" altLang="ko-KR" b="0" dirty="0">
                <a:solidFill>
                  <a:prstClr val="black"/>
                </a:solidFill>
                <a:latin typeface="SamsungOne-400" panose="020B0503030303020204" pitchFamily="34" charset="0"/>
                <a:ea typeface="SamsungOne-400" panose="020B0503030303020204" pitchFamily="34" charset="0"/>
              </a:rPr>
              <a:t>netflix.com/</a:t>
            </a:r>
            <a:endParaRPr lang="en-US" altLang="ko-KR" b="0" dirty="0">
              <a:latin typeface="SamsungOne-400" panose="020B0503030303020204" pitchFamily="34" charset="0"/>
              <a:ea typeface="SamsungOne-400" panose="020B0503030303020204" pitchFamily="34" charset="0"/>
            </a:endParaRPr>
          </a:p>
          <a:p>
            <a:endParaRPr lang="en-KR"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3221EA08-7F27-45ED-A063-7875D0827887}" type="slidenum">
              <a:rPr kumimoji="0" lang="ko-KR" altLang="en-US" sz="1200" b="0" i="0" u="none" strike="noStrike" kern="1200" cap="none" spc="0" normalizeH="0" baseline="0" noProof="0" smtClean="0">
                <a:ln>
                  <a:noFill/>
                </a:ln>
                <a:solidFill>
                  <a:prstClr val="black"/>
                </a:solidFill>
                <a:effectLst/>
                <a:uLnTx/>
                <a:uFillTx/>
                <a:cs typeface="+mn-cs"/>
              </a:rPr>
              <a:pPr marL="0" marR="0" lvl="0" indent="0" algn="r" defTabSz="914400" rtl="0" eaLnBrk="1" fontAlgn="auto" latinLnBrk="1" hangingPunct="1">
                <a:lnSpc>
                  <a:spcPct val="100000"/>
                </a:lnSpc>
                <a:spcBef>
                  <a:spcPts val="0"/>
                </a:spcBef>
                <a:spcAft>
                  <a:spcPts val="0"/>
                </a:spcAft>
                <a:buClrTx/>
                <a:buSzTx/>
                <a:buFontTx/>
                <a:buNone/>
                <a:tabLst/>
                <a:defRPr/>
              </a:pPr>
              <a:t>21</a:t>
            </a:fld>
            <a:endParaRPr kumimoji="0" lang="ko-KR" altLang="en-US" sz="1200" b="0" i="0" u="none" strike="noStrike" kern="1200" cap="none" spc="0" normalizeH="0" baseline="0" noProof="0" dirty="0">
              <a:ln>
                <a:noFill/>
              </a:ln>
              <a:solidFill>
                <a:prstClr val="black"/>
              </a:solidFill>
              <a:effectLst/>
              <a:uLnTx/>
              <a:uFillTx/>
              <a:cs typeface="+mn-cs"/>
            </a:endParaRPr>
          </a:p>
        </p:txBody>
      </p:sp>
    </p:spTree>
    <p:extLst>
      <p:ext uri="{BB962C8B-B14F-4D97-AF65-F5344CB8AC3E}">
        <p14:creationId xmlns:p14="http://schemas.microsoft.com/office/powerpoint/2010/main" val="12714084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9BF5A829-16B0-48B1-95E4-1346D5D62477}" type="slidenum">
              <a:rPr lang="ko-KR" altLang="en-US" smtClean="0"/>
              <a:t>3</a:t>
            </a:fld>
            <a:endParaRPr lang="ko-KR" altLang="en-US" dirty="0"/>
          </a:p>
        </p:txBody>
      </p:sp>
    </p:spTree>
    <p:extLst>
      <p:ext uri="{BB962C8B-B14F-4D97-AF65-F5344CB8AC3E}">
        <p14:creationId xmlns:p14="http://schemas.microsoft.com/office/powerpoint/2010/main" val="94753749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057275" y="720725"/>
            <a:ext cx="5200650" cy="3600450"/>
          </a:xfrm>
        </p:spPr>
      </p:sp>
      <p:sp>
        <p:nvSpPr>
          <p:cNvPr id="3" name="슬라이드 노트 개체 틀 2"/>
          <p:cNvSpPr>
            <a:spLocks noGrp="1"/>
          </p:cNvSpPr>
          <p:nvPr>
            <p:ph type="body" idx="1"/>
          </p:nvPr>
        </p:nvSpPr>
        <p:spPr/>
        <p:txBody>
          <a:bodyPr/>
          <a:lstStyle/>
          <a:p>
            <a:pPr marL="0" marR="0" lvl="0" indent="0" algn="l" defTabSz="914373" rtl="0" eaLnBrk="1" fontAlgn="auto" latinLnBrk="1" hangingPunct="1">
              <a:lnSpc>
                <a:spcPct val="100000"/>
              </a:lnSpc>
              <a:spcBef>
                <a:spcPts val="0"/>
              </a:spcBef>
              <a:spcAft>
                <a:spcPts val="0"/>
              </a:spcAft>
              <a:buClrTx/>
              <a:buSzTx/>
              <a:buFontTx/>
              <a:buNone/>
              <a:tabLst/>
              <a:defRPr/>
            </a:pPr>
            <a:r>
              <a:rPr lang="en-US" altLang="ko-KR" sz="1200" b="1" u="none" baseline="0" dirty="0">
                <a:latin typeface="SamsungOne-400" panose="020B0503030303020204" pitchFamily="34" charset="0"/>
                <a:ea typeface="SamsungOne-400" panose="020B0503030303020204" pitchFamily="34" charset="0"/>
              </a:rPr>
              <a:t>[</a:t>
            </a:r>
            <a:r>
              <a:rPr lang="en-US" altLang="ko-KR" sz="1200" b="1" u="none" baseline="0" dirty="0" err="1">
                <a:latin typeface="SamsungOne-400" panose="020B0503030303020204" pitchFamily="34" charset="0"/>
                <a:ea typeface="SamsungOne-400" panose="020B0503030303020204" pitchFamily="34" charset="0"/>
              </a:rPr>
              <a:t>Thông</a:t>
            </a:r>
            <a:r>
              <a:rPr lang="en-US" altLang="ko-KR" sz="1200" b="1" u="none" baseline="0" dirty="0">
                <a:latin typeface="SamsungOne-400" panose="020B0503030303020204" pitchFamily="34" charset="0"/>
                <a:ea typeface="SamsungOne-400" panose="020B0503030303020204" pitchFamily="34" charset="0"/>
              </a:rPr>
              <a:t> </a:t>
            </a:r>
            <a:r>
              <a:rPr lang="en-US" altLang="ko-KR" sz="1200" b="1" u="none" baseline="0" dirty="0" err="1">
                <a:latin typeface="SamsungOne-400" panose="020B0503030303020204" pitchFamily="34" charset="0"/>
                <a:ea typeface="SamsungOne-400" panose="020B0503030303020204" pitchFamily="34" charset="0"/>
              </a:rPr>
              <a:t>điệp</a:t>
            </a:r>
            <a:r>
              <a:rPr lang="en-US" altLang="ko-KR" sz="1200" b="1" u="none" baseline="0" dirty="0">
                <a:latin typeface="SamsungOne-400" panose="020B0503030303020204" pitchFamily="34" charset="0"/>
                <a:ea typeface="SamsungOne-400" panose="020B0503030303020204" pitchFamily="34" charset="0"/>
              </a:rPr>
              <a:t> </a:t>
            </a:r>
            <a:r>
              <a:rPr lang="en-US" altLang="ko-KR" sz="1200" b="1" u="none" baseline="0" dirty="0" err="1">
                <a:latin typeface="SamsungOne-400" panose="020B0503030303020204" pitchFamily="34" charset="0"/>
                <a:ea typeface="SamsungOne-400" panose="020B0503030303020204" pitchFamily="34" charset="0"/>
              </a:rPr>
              <a:t>chính</a:t>
            </a:r>
            <a:r>
              <a:rPr lang="en-US" altLang="ko-KR" sz="1200" b="1" u="none" baseline="0" dirty="0">
                <a:latin typeface="SamsungOne-400" panose="020B0503030303020204" pitchFamily="34" charset="0"/>
                <a:ea typeface="SamsungOne-400" panose="020B0503030303020204" pitchFamily="34" charset="0"/>
              </a:rPr>
              <a:t>]</a:t>
            </a:r>
            <a:endParaRPr lang="en-US" altLang="ko-KR" u="none" dirty="0">
              <a:latin typeface="SamsungOne-400" panose="020B0503030303020204" pitchFamily="34" charset="0"/>
              <a:ea typeface="SamsungOne-400" panose="020B0503030303020204" pitchFamily="34" charset="0"/>
            </a:endParaRPr>
          </a:p>
          <a:p>
            <a:r>
              <a:rPr kumimoji="1" lang="vi-VN" altLang="ko-KR" dirty="0">
                <a:latin typeface="SamsungOne-400" panose="020B0503030303020204" pitchFamily="34" charset="0"/>
                <a:ea typeface="SamsungOne-400" panose="020B0503030303020204" pitchFamily="34" charset="0"/>
              </a:rPr>
              <a:t>Đây là những công ty lớn nhất thế giới tính theo vốn hóa thị trường.</a:t>
            </a:r>
          </a:p>
          <a:p>
            <a:r>
              <a:rPr kumimoji="1" lang="vi-VN" altLang="ko-KR" dirty="0">
                <a:latin typeface="SamsungOne-400" panose="020B0503030303020204" pitchFamily="34" charset="0"/>
                <a:ea typeface="SamsungOne-400" panose="020B0503030303020204" pitchFamily="34" charset="0"/>
              </a:rPr>
              <a:t>Danh sách này được cập nhật đến ngày 23 tháng 6 năm 2021.</a:t>
            </a:r>
          </a:p>
          <a:p>
            <a:endParaRPr kumimoji="1" lang="vi-VN" altLang="ko-KR" dirty="0">
              <a:latin typeface="SamsungOne-400" panose="020B0503030303020204" pitchFamily="34" charset="0"/>
              <a:ea typeface="SamsungOne-400" panose="020B0503030303020204" pitchFamily="34" charset="0"/>
            </a:endParaRPr>
          </a:p>
          <a:p>
            <a:r>
              <a:rPr kumimoji="1" lang="vi-VN" altLang="ko-KR" dirty="0">
                <a:latin typeface="SamsungOne-400" panose="020B0503030303020204" pitchFamily="34" charset="0"/>
                <a:ea typeface="SamsungOne-400" panose="020B0503030303020204" pitchFamily="34" charset="0"/>
              </a:rPr>
              <a:t>Vấn đề là chúng ta thấy sự kết hợp giữa các công ty dầu mỏ và công nghệ có mức vốn hóa thị trường lớn nhất vào năm 2009 và chỉ 12 năm sau, tất cả các công ty hàng đầu đều là công ty dựa trên dữ liệu.</a:t>
            </a:r>
            <a:endParaRPr kumimoji="1" lang="en-US" altLang="ko-KR" dirty="0">
              <a:latin typeface="SamsungOne-400" panose="020B0503030303020204" pitchFamily="34" charset="0"/>
              <a:ea typeface="SamsungOne-400" panose="020B0503030303020204" pitchFamily="34" charset="0"/>
            </a:endParaRPr>
          </a:p>
          <a:p>
            <a:endParaRPr kumimoji="1" lang="en-US" altLang="ko-KR" dirty="0">
              <a:latin typeface="SamsungOne-400" panose="020B0503030303020204" pitchFamily="34" charset="0"/>
              <a:ea typeface="SamsungOne-400" panose="020B0503030303020204" pitchFamily="34" charset="0"/>
            </a:endParaRPr>
          </a:p>
          <a:p>
            <a:pPr marL="0" marR="0" lvl="0" indent="0" algn="l" defTabSz="914373" rtl="0" eaLnBrk="1" fontAlgn="auto" latinLnBrk="0" hangingPunct="1">
              <a:lnSpc>
                <a:spcPct val="100000"/>
              </a:lnSpc>
              <a:spcBef>
                <a:spcPts val="0"/>
              </a:spcBef>
              <a:spcAft>
                <a:spcPts val="0"/>
              </a:spcAft>
              <a:buClrTx/>
              <a:buSzTx/>
              <a:buFontTx/>
              <a:buNone/>
              <a:tabLst/>
              <a:defRPr/>
            </a:pPr>
            <a:r>
              <a:rPr lang="en-US" altLang="ko-KR" sz="1200" b="1" u="none" baseline="0" dirty="0">
                <a:latin typeface="SamsungOne-400" panose="020B0503030303020204" pitchFamily="34" charset="0"/>
                <a:ea typeface="SamsungOne-400" panose="020B0503030303020204" pitchFamily="34" charset="0"/>
              </a:rPr>
              <a:t>[</a:t>
            </a:r>
            <a:r>
              <a:rPr lang="en-US" altLang="ko-KR" sz="1200" b="1" u="none" baseline="0" dirty="0" err="1">
                <a:latin typeface="SamsungOne-400" panose="020B0503030303020204" pitchFamily="34" charset="0"/>
                <a:ea typeface="SamsungOne-400" panose="020B0503030303020204" pitchFamily="34" charset="0"/>
              </a:rPr>
              <a:t>Tài</a:t>
            </a:r>
            <a:r>
              <a:rPr lang="en-US" altLang="ko-KR" sz="1200" b="1" u="none" baseline="0" dirty="0">
                <a:latin typeface="SamsungOne-400" panose="020B0503030303020204" pitchFamily="34" charset="0"/>
                <a:ea typeface="SamsungOne-400" panose="020B0503030303020204" pitchFamily="34" charset="0"/>
              </a:rPr>
              <a:t> </a:t>
            </a:r>
            <a:r>
              <a:rPr lang="en-US" altLang="ko-KR" sz="1200" b="1" u="none" baseline="0" dirty="0" err="1">
                <a:latin typeface="SamsungOne-400" panose="020B0503030303020204" pitchFamily="34" charset="0"/>
                <a:ea typeface="SamsungOne-400" panose="020B0503030303020204" pitchFamily="34" charset="0"/>
              </a:rPr>
              <a:t>liệu</a:t>
            </a:r>
            <a:r>
              <a:rPr lang="en-US" altLang="ko-KR" sz="1200" b="1" u="none" baseline="0" dirty="0">
                <a:latin typeface="SamsungOne-400" panose="020B0503030303020204" pitchFamily="34" charset="0"/>
                <a:ea typeface="SamsungOne-400" panose="020B0503030303020204" pitchFamily="34" charset="0"/>
              </a:rPr>
              <a:t> </a:t>
            </a:r>
            <a:r>
              <a:rPr lang="en-US" altLang="ko-KR" sz="1200" b="1" u="none" baseline="0" dirty="0" err="1">
                <a:latin typeface="SamsungOne-400" panose="020B0503030303020204" pitchFamily="34" charset="0"/>
                <a:ea typeface="SamsungOne-400" panose="020B0503030303020204" pitchFamily="34" charset="0"/>
              </a:rPr>
              <a:t>tham</a:t>
            </a:r>
            <a:r>
              <a:rPr lang="en-US" altLang="ko-KR" sz="1200" b="1" u="none" baseline="0" dirty="0">
                <a:latin typeface="SamsungOne-400" panose="020B0503030303020204" pitchFamily="34" charset="0"/>
                <a:ea typeface="SamsungOne-400" panose="020B0503030303020204" pitchFamily="34" charset="0"/>
              </a:rPr>
              <a:t> </a:t>
            </a:r>
            <a:r>
              <a:rPr lang="en-US" altLang="ko-KR" sz="1200" b="1" u="none" baseline="0" dirty="0" err="1">
                <a:latin typeface="SamsungOne-400" panose="020B0503030303020204" pitchFamily="34" charset="0"/>
                <a:ea typeface="SamsungOne-400" panose="020B0503030303020204" pitchFamily="34" charset="0"/>
              </a:rPr>
              <a:t>khảo</a:t>
            </a:r>
            <a:r>
              <a:rPr lang="en-US" altLang="ko-KR" sz="1200" b="1" u="none" baseline="0" dirty="0">
                <a:latin typeface="SamsungOne-400" panose="020B0503030303020204" pitchFamily="34" charset="0"/>
                <a:ea typeface="SamsungOne-400" panose="020B0503030303020204" pitchFamily="34" charset="0"/>
              </a:rPr>
              <a:t>]</a:t>
            </a:r>
            <a:endParaRPr lang="en-US" altLang="ko-KR" dirty="0"/>
          </a:p>
          <a:p>
            <a:pPr marL="171450" indent="-171450">
              <a:buFont typeface="Arial" panose="020B0604020202020204" pitchFamily="34" charset="0"/>
              <a:buChar char="•"/>
            </a:pPr>
            <a:r>
              <a:rPr kumimoji="1" lang="en-US" altLang="ko-KR" dirty="0">
                <a:latin typeface="SamsungOne-400" panose="020B0503030303020204" pitchFamily="34" charset="0"/>
                <a:ea typeface="SamsungOne-400" panose="020B0503030303020204" pitchFamily="34" charset="0"/>
              </a:rPr>
              <a:t>https://www.statista.com/statistics/263264/top-companies-in-the-world-by-market-capitalization/</a:t>
            </a:r>
            <a:endParaRPr kumimoji="1" lang="ko-KR" altLang="en-US" dirty="0">
              <a:latin typeface="SamsungOne-400" panose="020B0503030303020204" pitchFamily="34" charset="0"/>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3221EA08-7F27-45ED-A063-7875D0827887}" type="slidenum">
              <a:rPr kumimoji="0" lang="ko-KR" altLang="en-US" sz="1200" b="0" i="0" u="none" strike="noStrike" kern="1200" cap="none" spc="0" normalizeH="0" baseline="0" noProof="0" smtClean="0">
                <a:ln>
                  <a:noFill/>
                </a:ln>
                <a:solidFill>
                  <a:prstClr val="black"/>
                </a:solidFill>
                <a:effectLst/>
                <a:uLnTx/>
                <a:uFillTx/>
                <a:cs typeface="+mn-cs"/>
              </a:rPr>
              <a:pPr marL="0" marR="0" lvl="0" indent="0" algn="r" defTabSz="914400" rtl="0" eaLnBrk="1" fontAlgn="auto" latinLnBrk="1" hangingPunct="1">
                <a:lnSpc>
                  <a:spcPct val="100000"/>
                </a:lnSpc>
                <a:spcBef>
                  <a:spcPts val="0"/>
                </a:spcBef>
                <a:spcAft>
                  <a:spcPts val="0"/>
                </a:spcAft>
                <a:buClrTx/>
                <a:buSzTx/>
                <a:buFontTx/>
                <a:buNone/>
                <a:tabLst/>
                <a:defRPr/>
              </a:pPr>
              <a:t>22</a:t>
            </a:fld>
            <a:endParaRPr kumimoji="0" lang="ko-KR" altLang="en-US" sz="1200" b="0" i="0" u="none" strike="noStrike" kern="1200" cap="none" spc="0" normalizeH="0" baseline="0" noProof="0" dirty="0">
              <a:ln>
                <a:noFill/>
              </a:ln>
              <a:solidFill>
                <a:prstClr val="black"/>
              </a:solidFill>
              <a:effectLst/>
              <a:uLnTx/>
              <a:uFillTx/>
              <a:cs typeface="+mn-cs"/>
            </a:endParaRPr>
          </a:p>
        </p:txBody>
      </p:sp>
    </p:spTree>
    <p:extLst>
      <p:ext uri="{BB962C8B-B14F-4D97-AF65-F5344CB8AC3E}">
        <p14:creationId xmlns:p14="http://schemas.microsoft.com/office/powerpoint/2010/main" val="386407672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9BF5A829-16B0-48B1-95E4-1346D5D62477}" type="slidenum">
              <a:rPr lang="ko-KR" altLang="en-US" smtClean="0"/>
              <a:t>23</a:t>
            </a:fld>
            <a:endParaRPr lang="ko-KR" altLang="en-US" dirty="0"/>
          </a:p>
        </p:txBody>
      </p:sp>
    </p:spTree>
    <p:extLst>
      <p:ext uri="{BB962C8B-B14F-4D97-AF65-F5344CB8AC3E}">
        <p14:creationId xmlns:p14="http://schemas.microsoft.com/office/powerpoint/2010/main" val="400641232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1"/>
          <p:cNvSpPr>
            <a:spLocks noGrp="1" noRot="1" noChangeAspect="1" noTextEdit="1"/>
          </p:cNvSpPr>
          <p:nvPr>
            <p:ph type="sldImg"/>
          </p:nvPr>
        </p:nvSpPr>
        <p:spPr bwMode="auto">
          <a:xfrm>
            <a:off x="1057275" y="720725"/>
            <a:ext cx="5200650" cy="360045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9" name="슬라이드 노트 개체 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lvl="0" indent="0" algn="l" defTabSz="914373" rtl="0" eaLnBrk="1" fontAlgn="auto" latinLnBrk="1" hangingPunct="1">
              <a:lnSpc>
                <a:spcPct val="100000"/>
              </a:lnSpc>
              <a:spcBef>
                <a:spcPts val="0"/>
              </a:spcBef>
              <a:spcAft>
                <a:spcPts val="0"/>
              </a:spcAft>
              <a:buClrTx/>
              <a:buSzTx/>
              <a:buFontTx/>
              <a:buNone/>
              <a:tabLst/>
              <a:defRPr/>
            </a:pPr>
            <a:r>
              <a:rPr lang="en-US" altLang="ko-KR" b="1" dirty="0"/>
              <a:t>[</a:t>
            </a:r>
            <a:r>
              <a:rPr lang="en-US" altLang="ko-KR" b="1" dirty="0" err="1"/>
              <a:t>Hướng</a:t>
            </a:r>
            <a:r>
              <a:rPr lang="en-US" altLang="ko-KR" b="1" baseline="0" dirty="0"/>
              <a:t> </a:t>
            </a:r>
            <a:r>
              <a:rPr lang="en-US" altLang="ko-KR" b="1" baseline="0" dirty="0" err="1"/>
              <a:t>dẫn</a:t>
            </a:r>
            <a:r>
              <a:rPr lang="en-US" altLang="ko-KR" b="1" baseline="0" dirty="0"/>
              <a:t> </a:t>
            </a:r>
            <a:r>
              <a:rPr lang="en-US" altLang="ko-KR" b="1" baseline="0" dirty="0" err="1"/>
              <a:t>của</a:t>
            </a:r>
            <a:r>
              <a:rPr lang="en-US" altLang="ko-KR" b="1" baseline="0" dirty="0"/>
              <a:t> </a:t>
            </a:r>
            <a:r>
              <a:rPr lang="en-US" altLang="ko-KR" b="1" baseline="0" dirty="0" err="1"/>
              <a:t>giảng</a:t>
            </a:r>
            <a:r>
              <a:rPr lang="en-US" altLang="ko-KR" b="1" baseline="0" dirty="0"/>
              <a:t> </a:t>
            </a:r>
            <a:r>
              <a:rPr lang="en-US" altLang="ko-KR" b="1" baseline="0" dirty="0" err="1"/>
              <a:t>viên</a:t>
            </a:r>
            <a:r>
              <a:rPr lang="en-US" altLang="ko-KR" b="1" dirty="0"/>
              <a:t>]</a:t>
            </a:r>
            <a:endParaRPr lang="en-KR" altLang="ko-KR" dirty="0"/>
          </a:p>
          <a:p>
            <a:r>
              <a:rPr lang="en-US" altLang="ko-KR" dirty="0" err="1">
                <a:latin typeface="SamsungOne-400" panose="020B0503030303020204" pitchFamily="34" charset="0"/>
                <a:ea typeface="SamsungOne-400" panose="020B0503030303020204" pitchFamily="34" charset="0"/>
              </a:rPr>
              <a:t>Có</a:t>
            </a:r>
            <a:r>
              <a:rPr lang="en-US" altLang="ko-KR" dirty="0">
                <a:latin typeface="SamsungOne-400" panose="020B0503030303020204" pitchFamily="34" charset="0"/>
                <a:ea typeface="SamsungOne-400" panose="020B0503030303020204" pitchFamily="34" charset="0"/>
              </a:rPr>
              <a:t> </a:t>
            </a:r>
            <a:r>
              <a:rPr lang="en-US" altLang="ko-KR" dirty="0" err="1">
                <a:latin typeface="SamsungOne-400" panose="020B0503030303020204" pitchFamily="34" charset="0"/>
                <a:ea typeface="SamsungOne-400" panose="020B0503030303020204" pitchFamily="34" charset="0"/>
              </a:rPr>
              <a:t>rất</a:t>
            </a:r>
            <a:r>
              <a:rPr lang="en-US" altLang="ko-KR" dirty="0">
                <a:latin typeface="SamsungOne-400" panose="020B0503030303020204" pitchFamily="34" charset="0"/>
                <a:ea typeface="SamsungOne-400" panose="020B0503030303020204" pitchFamily="34" charset="0"/>
              </a:rPr>
              <a:t> </a:t>
            </a:r>
            <a:r>
              <a:rPr lang="en-US" altLang="ko-KR" dirty="0" err="1">
                <a:latin typeface="SamsungOne-400" panose="020B0503030303020204" pitchFamily="34" charset="0"/>
                <a:ea typeface="SamsungOne-400" panose="020B0503030303020204" pitchFamily="34" charset="0"/>
              </a:rPr>
              <a:t>nhiều</a:t>
            </a:r>
            <a:r>
              <a:rPr lang="en-US" altLang="ko-KR" dirty="0">
                <a:latin typeface="SamsungOne-400" panose="020B0503030303020204" pitchFamily="34" charset="0"/>
                <a:ea typeface="SamsungOne-400" panose="020B0503030303020204" pitchFamily="34" charset="0"/>
              </a:rPr>
              <a:t> </a:t>
            </a:r>
            <a:r>
              <a:rPr lang="en-US" altLang="ko-KR" dirty="0" err="1">
                <a:latin typeface="SamsungOne-400" panose="020B0503030303020204" pitchFamily="34" charset="0"/>
                <a:ea typeface="SamsungOne-400" panose="020B0503030303020204" pitchFamily="34" charset="0"/>
              </a:rPr>
              <a:t>nhầm</a:t>
            </a:r>
            <a:r>
              <a:rPr lang="en-US" altLang="ko-KR" dirty="0">
                <a:latin typeface="SamsungOne-400" panose="020B0503030303020204" pitchFamily="34" charset="0"/>
                <a:ea typeface="SamsungOne-400" panose="020B0503030303020204" pitchFamily="34" charset="0"/>
              </a:rPr>
              <a:t> </a:t>
            </a:r>
            <a:r>
              <a:rPr lang="en-US" altLang="ko-KR" dirty="0" err="1">
                <a:latin typeface="SamsungOne-400" panose="020B0503030303020204" pitchFamily="34" charset="0"/>
                <a:ea typeface="SamsungOne-400" panose="020B0503030303020204" pitchFamily="34" charset="0"/>
              </a:rPr>
              <a:t>lẫn</a:t>
            </a:r>
            <a:r>
              <a:rPr lang="en-US" altLang="ko-KR" dirty="0">
                <a:latin typeface="SamsungOne-400" panose="020B0503030303020204" pitchFamily="34" charset="0"/>
                <a:ea typeface="SamsungOne-400" panose="020B0503030303020204" pitchFamily="34" charset="0"/>
              </a:rPr>
              <a:t> </a:t>
            </a:r>
            <a:r>
              <a:rPr lang="en-US" altLang="ko-KR" dirty="0" err="1">
                <a:latin typeface="SamsungOne-400" panose="020B0503030303020204" pitchFamily="34" charset="0"/>
                <a:ea typeface="SamsungOne-400" panose="020B0503030303020204" pitchFamily="34" charset="0"/>
              </a:rPr>
              <a:t>và</a:t>
            </a:r>
            <a:r>
              <a:rPr lang="en-US" altLang="ko-KR" dirty="0">
                <a:latin typeface="SamsungOne-400" panose="020B0503030303020204" pitchFamily="34" charset="0"/>
                <a:ea typeface="SamsungOne-400" panose="020B0503030303020204" pitchFamily="34" charset="0"/>
              </a:rPr>
              <a:t> </a:t>
            </a:r>
            <a:r>
              <a:rPr lang="en-US" altLang="ko-KR" dirty="0" err="1">
                <a:latin typeface="SamsungOne-400" panose="020B0503030303020204" pitchFamily="34" charset="0"/>
                <a:ea typeface="SamsungOne-400" panose="020B0503030303020204" pitchFamily="34" charset="0"/>
              </a:rPr>
              <a:t>thông</a:t>
            </a:r>
            <a:r>
              <a:rPr lang="en-US" altLang="ko-KR" dirty="0">
                <a:latin typeface="SamsungOne-400" panose="020B0503030303020204" pitchFamily="34" charset="0"/>
                <a:ea typeface="SamsungOne-400" panose="020B0503030303020204" pitchFamily="34" charset="0"/>
              </a:rPr>
              <a:t> tin </a:t>
            </a:r>
            <a:r>
              <a:rPr lang="en-US" altLang="ko-KR" dirty="0" err="1">
                <a:latin typeface="SamsungOne-400" panose="020B0503030303020204" pitchFamily="34" charset="0"/>
                <a:ea typeface="SamsungOne-400" panose="020B0503030303020204" pitchFamily="34" charset="0"/>
              </a:rPr>
              <a:t>sai</a:t>
            </a:r>
            <a:r>
              <a:rPr lang="en-US" altLang="ko-KR" dirty="0">
                <a:latin typeface="SamsungOne-400" panose="020B0503030303020204" pitchFamily="34" charset="0"/>
                <a:ea typeface="SamsungOne-400" panose="020B0503030303020204" pitchFamily="34" charset="0"/>
              </a:rPr>
              <a:t> </a:t>
            </a:r>
            <a:r>
              <a:rPr lang="en-US" altLang="ko-KR" dirty="0" err="1">
                <a:latin typeface="SamsungOne-400" panose="020B0503030303020204" pitchFamily="34" charset="0"/>
                <a:ea typeface="SamsungOne-400" panose="020B0503030303020204" pitchFamily="34" charset="0"/>
              </a:rPr>
              <a:t>lệch</a:t>
            </a:r>
            <a:r>
              <a:rPr lang="en-US" altLang="ko-KR" dirty="0">
                <a:latin typeface="SamsungOne-400" panose="020B0503030303020204" pitchFamily="34" charset="0"/>
                <a:ea typeface="SamsungOne-400" panose="020B0503030303020204" pitchFamily="34" charset="0"/>
              </a:rPr>
              <a:t> </a:t>
            </a:r>
            <a:r>
              <a:rPr lang="en-US" altLang="ko-KR" dirty="0" err="1">
                <a:latin typeface="SamsungOne-400" panose="020B0503030303020204" pitchFamily="34" charset="0"/>
                <a:ea typeface="SamsungOne-400" panose="020B0503030303020204" pitchFamily="34" charset="0"/>
              </a:rPr>
              <a:t>liên</a:t>
            </a:r>
            <a:r>
              <a:rPr lang="en-US" altLang="ko-KR" dirty="0">
                <a:latin typeface="SamsungOne-400" panose="020B0503030303020204" pitchFamily="34" charset="0"/>
                <a:ea typeface="SamsungOne-400" panose="020B0503030303020204" pitchFamily="34" charset="0"/>
              </a:rPr>
              <a:t> </a:t>
            </a:r>
            <a:r>
              <a:rPr lang="en-US" altLang="ko-KR" dirty="0" err="1">
                <a:latin typeface="SamsungOne-400" panose="020B0503030303020204" pitchFamily="34" charset="0"/>
                <a:ea typeface="SamsungOne-400" panose="020B0503030303020204" pitchFamily="34" charset="0"/>
              </a:rPr>
              <a:t>quan</a:t>
            </a:r>
            <a:r>
              <a:rPr lang="en-US" altLang="ko-KR" dirty="0">
                <a:latin typeface="SamsungOne-400" panose="020B0503030303020204" pitchFamily="34" charset="0"/>
                <a:ea typeface="SamsungOne-400" panose="020B0503030303020204" pitchFamily="34" charset="0"/>
              </a:rPr>
              <a:t> </a:t>
            </a:r>
            <a:r>
              <a:rPr lang="en-US" altLang="ko-KR" dirty="0" err="1">
                <a:latin typeface="SamsungOne-400" panose="020B0503030303020204" pitchFamily="34" charset="0"/>
                <a:ea typeface="SamsungOne-400" panose="020B0503030303020204" pitchFamily="34" charset="0"/>
              </a:rPr>
              <a:t>đến</a:t>
            </a:r>
            <a:r>
              <a:rPr lang="en-US" altLang="ko-KR" dirty="0">
                <a:latin typeface="SamsungOne-400" panose="020B0503030303020204" pitchFamily="34" charset="0"/>
                <a:ea typeface="SamsungOne-400" panose="020B0503030303020204" pitchFamily="34" charset="0"/>
              </a:rPr>
              <a:t> Big Data.</a:t>
            </a:r>
          </a:p>
          <a:p>
            <a:r>
              <a:rPr lang="en-US" altLang="ko-KR" dirty="0" err="1">
                <a:latin typeface="SamsungOne-400" panose="020B0503030303020204" pitchFamily="34" charset="0"/>
                <a:ea typeface="SamsungOne-400" panose="020B0503030303020204" pitchFamily="34" charset="0"/>
              </a:rPr>
              <a:t>Chúng</a:t>
            </a:r>
            <a:r>
              <a:rPr lang="en-US" altLang="ko-KR" dirty="0">
                <a:latin typeface="SamsungOne-400" panose="020B0503030303020204" pitchFamily="34" charset="0"/>
                <a:ea typeface="SamsungOne-400" panose="020B0503030303020204" pitchFamily="34" charset="0"/>
              </a:rPr>
              <a:t> ta </a:t>
            </a:r>
            <a:r>
              <a:rPr lang="en-US" altLang="ko-KR" dirty="0" err="1">
                <a:latin typeface="SamsungOne-400" panose="020B0503030303020204" pitchFamily="34" charset="0"/>
                <a:ea typeface="SamsungOne-400" panose="020B0503030303020204" pitchFamily="34" charset="0"/>
              </a:rPr>
              <a:t>sẽ</a:t>
            </a:r>
            <a:r>
              <a:rPr lang="en-US" altLang="ko-KR" dirty="0">
                <a:latin typeface="SamsungOne-400" panose="020B0503030303020204" pitchFamily="34" charset="0"/>
                <a:ea typeface="SamsungOne-400" panose="020B0503030303020204" pitchFamily="34" charset="0"/>
              </a:rPr>
              <a:t> </a:t>
            </a:r>
            <a:r>
              <a:rPr lang="en-US" altLang="ko-KR" dirty="0" err="1">
                <a:latin typeface="SamsungOne-400" panose="020B0503030303020204" pitchFamily="34" charset="0"/>
                <a:ea typeface="SamsungOne-400" panose="020B0503030303020204" pitchFamily="34" charset="0"/>
              </a:rPr>
              <a:t>khám</a:t>
            </a:r>
            <a:r>
              <a:rPr lang="en-US" altLang="ko-KR" dirty="0">
                <a:latin typeface="SamsungOne-400" panose="020B0503030303020204" pitchFamily="34" charset="0"/>
                <a:ea typeface="SamsungOne-400" panose="020B0503030303020204" pitchFamily="34" charset="0"/>
              </a:rPr>
              <a:t> </a:t>
            </a:r>
            <a:r>
              <a:rPr lang="en-US" altLang="ko-KR" dirty="0" err="1">
                <a:latin typeface="SamsungOne-400" panose="020B0503030303020204" pitchFamily="34" charset="0"/>
                <a:ea typeface="SamsungOne-400" panose="020B0503030303020204" pitchFamily="34" charset="0"/>
              </a:rPr>
              <a:t>phá</a:t>
            </a:r>
            <a:r>
              <a:rPr lang="en-US" altLang="ko-KR" dirty="0">
                <a:latin typeface="SamsungOne-400" panose="020B0503030303020204" pitchFamily="34" charset="0"/>
                <a:ea typeface="SamsungOne-400" panose="020B0503030303020204" pitchFamily="34" charset="0"/>
              </a:rPr>
              <a:t> Big Data </a:t>
            </a:r>
            <a:r>
              <a:rPr lang="en-US" altLang="ko-KR" dirty="0" err="1">
                <a:latin typeface="SamsungOne-400" panose="020B0503030303020204" pitchFamily="34" charset="0"/>
                <a:ea typeface="SamsungOne-400" panose="020B0503030303020204" pitchFamily="34" charset="0"/>
              </a:rPr>
              <a:t>là</a:t>
            </a:r>
            <a:r>
              <a:rPr lang="en-US" altLang="ko-KR" dirty="0">
                <a:latin typeface="SamsungOne-400" panose="020B0503030303020204" pitchFamily="34" charset="0"/>
                <a:ea typeface="SamsungOne-400" panose="020B0503030303020204" pitchFamily="34" charset="0"/>
              </a:rPr>
              <a:t> </a:t>
            </a:r>
            <a:r>
              <a:rPr lang="en-US" altLang="ko-KR" dirty="0" err="1">
                <a:latin typeface="SamsungOne-400" panose="020B0503030303020204" pitchFamily="34" charset="0"/>
                <a:ea typeface="SamsungOne-400" panose="020B0503030303020204" pitchFamily="34" charset="0"/>
              </a:rPr>
              <a:t>gì</a:t>
            </a:r>
            <a:r>
              <a:rPr lang="en-US" altLang="ko-KR" dirty="0">
                <a:latin typeface="SamsungOne-400" panose="020B0503030303020204" pitchFamily="34" charset="0"/>
                <a:ea typeface="SamsungOne-400" panose="020B0503030303020204" pitchFamily="34" charset="0"/>
              </a:rPr>
              <a:t>.</a:t>
            </a:r>
          </a:p>
          <a:p>
            <a:endParaRPr lang="en-US" altLang="ko-KR" dirty="0">
              <a:latin typeface="SamsungOne-400" panose="020B0503030303020204" pitchFamily="34" charset="0"/>
              <a:ea typeface="SamsungOne-400" panose="020B0503030303020204" pitchFamily="34" charset="0"/>
            </a:endParaRPr>
          </a:p>
          <a:p>
            <a:r>
              <a:rPr lang="en-US" altLang="ko-KR" dirty="0" err="1">
                <a:latin typeface="SamsungOne-400" panose="020B0503030303020204" pitchFamily="34" charset="0"/>
                <a:ea typeface="SamsungOne-400" panose="020B0503030303020204" pitchFamily="34" charset="0"/>
              </a:rPr>
              <a:t>Khuyến</a:t>
            </a:r>
            <a:r>
              <a:rPr lang="en-US" altLang="ko-KR" dirty="0">
                <a:latin typeface="SamsungOne-400" panose="020B0503030303020204" pitchFamily="34" charset="0"/>
                <a:ea typeface="SamsungOne-400" panose="020B0503030303020204" pitchFamily="34" charset="0"/>
              </a:rPr>
              <a:t> </a:t>
            </a:r>
            <a:r>
              <a:rPr lang="en-US" altLang="ko-KR" dirty="0" err="1">
                <a:latin typeface="SamsungOne-400" panose="020B0503030303020204" pitchFamily="34" charset="0"/>
                <a:ea typeface="SamsungOne-400" panose="020B0503030303020204" pitchFamily="34" charset="0"/>
              </a:rPr>
              <a:t>khích</a:t>
            </a:r>
            <a:r>
              <a:rPr lang="en-US" altLang="ko-KR" dirty="0">
                <a:latin typeface="SamsungOne-400" panose="020B0503030303020204" pitchFamily="34" charset="0"/>
                <a:ea typeface="SamsungOne-400" panose="020B0503030303020204" pitchFamily="34" charset="0"/>
              </a:rPr>
              <a:t> </a:t>
            </a:r>
            <a:r>
              <a:rPr lang="en-US" altLang="ko-KR" dirty="0" err="1">
                <a:latin typeface="SamsungOne-400" panose="020B0503030303020204" pitchFamily="34" charset="0"/>
                <a:ea typeface="SamsungOne-400" panose="020B0503030303020204" pitchFamily="34" charset="0"/>
              </a:rPr>
              <a:t>sinh</a:t>
            </a:r>
            <a:r>
              <a:rPr lang="en-US" altLang="ko-KR" dirty="0">
                <a:latin typeface="SamsungOne-400" panose="020B0503030303020204" pitchFamily="34" charset="0"/>
                <a:ea typeface="SamsungOne-400" panose="020B0503030303020204" pitchFamily="34" charset="0"/>
              </a:rPr>
              <a:t> </a:t>
            </a:r>
            <a:r>
              <a:rPr lang="en-US" altLang="ko-KR" dirty="0" err="1">
                <a:latin typeface="SamsungOne-400" panose="020B0503030303020204" pitchFamily="34" charset="0"/>
                <a:ea typeface="SamsungOne-400" panose="020B0503030303020204" pitchFamily="34" charset="0"/>
              </a:rPr>
              <a:t>viên</a:t>
            </a:r>
            <a:r>
              <a:rPr lang="en-US" altLang="ko-KR" dirty="0">
                <a:latin typeface="SamsungOne-400" panose="020B0503030303020204" pitchFamily="34" charset="0"/>
                <a:ea typeface="SamsungOne-400" panose="020B0503030303020204" pitchFamily="34" charset="0"/>
              </a:rPr>
              <a:t> </a:t>
            </a:r>
            <a:r>
              <a:rPr lang="en-US" altLang="ko-KR" dirty="0" err="1">
                <a:latin typeface="SamsungOne-400" panose="020B0503030303020204" pitchFamily="34" charset="0"/>
                <a:ea typeface="SamsungOne-400" panose="020B0503030303020204" pitchFamily="34" charset="0"/>
              </a:rPr>
              <a:t>tham</a:t>
            </a:r>
            <a:r>
              <a:rPr lang="en-US" altLang="ko-KR" dirty="0">
                <a:latin typeface="SamsungOne-400" panose="020B0503030303020204" pitchFamily="34" charset="0"/>
                <a:ea typeface="SamsungOne-400" panose="020B0503030303020204" pitchFamily="34" charset="0"/>
              </a:rPr>
              <a:t> </a:t>
            </a:r>
            <a:r>
              <a:rPr lang="en-US" altLang="ko-KR" dirty="0" err="1">
                <a:latin typeface="SamsungOne-400" panose="020B0503030303020204" pitchFamily="34" charset="0"/>
                <a:ea typeface="SamsungOne-400" panose="020B0503030303020204" pitchFamily="34" charset="0"/>
              </a:rPr>
              <a:t>gia</a:t>
            </a:r>
            <a:r>
              <a:rPr lang="en-US" altLang="ko-KR" dirty="0">
                <a:latin typeface="SamsungOne-400" panose="020B0503030303020204" pitchFamily="34" charset="0"/>
                <a:ea typeface="SamsungOne-400" panose="020B0503030303020204" pitchFamily="34" charset="0"/>
              </a:rPr>
              <a:t> </a:t>
            </a:r>
            <a:r>
              <a:rPr lang="en-US" altLang="ko-KR" dirty="0" err="1">
                <a:latin typeface="SamsungOne-400" panose="020B0503030303020204" pitchFamily="34" charset="0"/>
                <a:ea typeface="SamsungOne-400" panose="020B0503030303020204" pitchFamily="34" charset="0"/>
              </a:rPr>
              <a:t>bằng</a:t>
            </a:r>
            <a:r>
              <a:rPr lang="en-US" altLang="ko-KR" dirty="0">
                <a:latin typeface="SamsungOne-400" panose="020B0503030303020204" pitchFamily="34" charset="0"/>
                <a:ea typeface="SamsungOne-400" panose="020B0503030303020204" pitchFamily="34" charset="0"/>
              </a:rPr>
              <a:t> </a:t>
            </a:r>
            <a:r>
              <a:rPr lang="en-US" altLang="ko-KR" dirty="0" err="1">
                <a:latin typeface="SamsungOne-400" panose="020B0503030303020204" pitchFamily="34" charset="0"/>
                <a:ea typeface="SamsungOne-400" panose="020B0503030303020204" pitchFamily="34" charset="0"/>
              </a:rPr>
              <a:t>cách</a:t>
            </a:r>
            <a:r>
              <a:rPr lang="en-US" altLang="ko-KR" dirty="0">
                <a:latin typeface="SamsungOne-400" panose="020B0503030303020204" pitchFamily="34" charset="0"/>
                <a:ea typeface="SamsungOne-400" panose="020B0503030303020204" pitchFamily="34" charset="0"/>
              </a:rPr>
              <a:t> </a:t>
            </a:r>
            <a:r>
              <a:rPr lang="en-US" altLang="ko-KR" dirty="0" err="1">
                <a:latin typeface="SamsungOne-400" panose="020B0503030303020204" pitchFamily="34" charset="0"/>
                <a:ea typeface="SamsungOne-400" panose="020B0503030303020204" pitchFamily="34" charset="0"/>
              </a:rPr>
              <a:t>nói</a:t>
            </a:r>
            <a:r>
              <a:rPr lang="en-US" altLang="ko-KR" dirty="0">
                <a:latin typeface="SamsungOne-400" panose="020B0503030303020204" pitchFamily="34" charset="0"/>
                <a:ea typeface="SamsungOne-400" panose="020B0503030303020204" pitchFamily="34" charset="0"/>
              </a:rPr>
              <a:t> </a:t>
            </a:r>
            <a:r>
              <a:rPr lang="en-US" altLang="ko-KR" dirty="0" err="1">
                <a:latin typeface="SamsungOne-400" panose="020B0503030303020204" pitchFamily="34" charset="0"/>
                <a:ea typeface="SamsungOne-400" panose="020B0503030303020204" pitchFamily="34" charset="0"/>
              </a:rPr>
              <a:t>lên</a:t>
            </a:r>
            <a:r>
              <a:rPr lang="en-US" altLang="ko-KR" dirty="0">
                <a:latin typeface="SamsungOne-400" panose="020B0503030303020204" pitchFamily="34" charset="0"/>
                <a:ea typeface="SamsungOne-400" panose="020B0503030303020204" pitchFamily="34" charset="0"/>
              </a:rPr>
              <a:t> </a:t>
            </a:r>
            <a:r>
              <a:rPr lang="en-US" altLang="ko-KR" dirty="0" err="1">
                <a:latin typeface="SamsungOne-400" panose="020B0503030303020204" pitchFamily="34" charset="0"/>
                <a:ea typeface="SamsungOne-400" panose="020B0503030303020204" pitchFamily="34" charset="0"/>
              </a:rPr>
              <a:t>suy</a:t>
            </a:r>
            <a:r>
              <a:rPr lang="en-US" altLang="ko-KR" dirty="0">
                <a:latin typeface="SamsungOne-400" panose="020B0503030303020204" pitchFamily="34" charset="0"/>
                <a:ea typeface="SamsungOne-400" panose="020B0503030303020204" pitchFamily="34" charset="0"/>
              </a:rPr>
              <a:t> </a:t>
            </a:r>
            <a:r>
              <a:rPr lang="en-US" altLang="ko-KR" dirty="0" err="1">
                <a:latin typeface="SamsungOne-400" panose="020B0503030303020204" pitchFamily="34" charset="0"/>
                <a:ea typeface="SamsungOne-400" panose="020B0503030303020204" pitchFamily="34" charset="0"/>
              </a:rPr>
              <a:t>nghĩ</a:t>
            </a:r>
            <a:r>
              <a:rPr lang="en-US" altLang="ko-KR" dirty="0">
                <a:latin typeface="SamsungOne-400" panose="020B0503030303020204" pitchFamily="34" charset="0"/>
                <a:ea typeface="SamsungOne-400" panose="020B0503030303020204" pitchFamily="34" charset="0"/>
              </a:rPr>
              <a:t> </a:t>
            </a:r>
            <a:r>
              <a:rPr lang="en-US" altLang="ko-KR" dirty="0" err="1">
                <a:latin typeface="SamsungOne-400" panose="020B0503030303020204" pitchFamily="34" charset="0"/>
                <a:ea typeface="SamsungOne-400" panose="020B0503030303020204" pitchFamily="34" charset="0"/>
              </a:rPr>
              <a:t>của</a:t>
            </a:r>
            <a:r>
              <a:rPr lang="en-US" altLang="ko-KR" dirty="0">
                <a:latin typeface="SamsungOne-400" panose="020B0503030303020204" pitchFamily="34" charset="0"/>
                <a:ea typeface="SamsungOne-400" panose="020B0503030303020204" pitchFamily="34" charset="0"/>
              </a:rPr>
              <a:t> </a:t>
            </a:r>
            <a:r>
              <a:rPr lang="en-US" altLang="ko-KR" dirty="0" err="1">
                <a:latin typeface="SamsungOne-400" panose="020B0503030303020204" pitchFamily="34" charset="0"/>
                <a:ea typeface="SamsungOne-400" panose="020B0503030303020204" pitchFamily="34" charset="0"/>
              </a:rPr>
              <a:t>họ</a:t>
            </a:r>
            <a:r>
              <a:rPr lang="en-US" altLang="ko-KR" dirty="0">
                <a:latin typeface="SamsungOne-400" panose="020B0503030303020204" pitchFamily="34" charset="0"/>
                <a:ea typeface="SamsungOne-400" panose="020B0503030303020204" pitchFamily="34" charset="0"/>
              </a:rPr>
              <a:t> </a:t>
            </a:r>
            <a:r>
              <a:rPr lang="en-US" altLang="ko-KR" dirty="0" err="1">
                <a:latin typeface="SamsungOne-400" panose="020B0503030303020204" pitchFamily="34" charset="0"/>
                <a:ea typeface="SamsungOne-400" panose="020B0503030303020204" pitchFamily="34" charset="0"/>
              </a:rPr>
              <a:t>về</a:t>
            </a:r>
            <a:r>
              <a:rPr lang="en-US" altLang="ko-KR" dirty="0">
                <a:latin typeface="SamsungOne-400" panose="020B0503030303020204" pitchFamily="34" charset="0"/>
                <a:ea typeface="SamsungOne-400" panose="020B0503030303020204" pitchFamily="34" charset="0"/>
              </a:rPr>
              <a:t> Big Data</a:t>
            </a:r>
            <a:r>
              <a:rPr lang="en-US" altLang="ko-KR" baseline="0" dirty="0">
                <a:latin typeface="SamsungOne-400" panose="020B0503030303020204" pitchFamily="34" charset="0"/>
                <a:ea typeface="SamsungOne-400" panose="020B0503030303020204" pitchFamily="34" charset="0"/>
              </a:rPr>
              <a:t> </a:t>
            </a:r>
            <a:r>
              <a:rPr lang="en-US" altLang="ko-KR" dirty="0" err="1">
                <a:latin typeface="SamsungOne-400" panose="020B0503030303020204" pitchFamily="34" charset="0"/>
                <a:ea typeface="SamsungOne-400" panose="020B0503030303020204" pitchFamily="34" charset="0"/>
              </a:rPr>
              <a:t>là</a:t>
            </a:r>
            <a:r>
              <a:rPr lang="en-US" altLang="ko-KR" dirty="0">
                <a:latin typeface="SamsungOne-400" panose="020B0503030303020204" pitchFamily="34" charset="0"/>
                <a:ea typeface="SamsungOne-400" panose="020B0503030303020204" pitchFamily="34" charset="0"/>
              </a:rPr>
              <a:t> </a:t>
            </a:r>
            <a:r>
              <a:rPr lang="en-US" altLang="ko-KR" dirty="0" err="1">
                <a:latin typeface="SamsungOne-400" panose="020B0503030303020204" pitchFamily="34" charset="0"/>
                <a:ea typeface="SamsungOne-400" panose="020B0503030303020204" pitchFamily="34" charset="0"/>
              </a:rPr>
              <a:t>gì</a:t>
            </a:r>
            <a:r>
              <a:rPr lang="en-US" altLang="ko-KR" dirty="0">
                <a:latin typeface="SamsungOne-400" panose="020B0503030303020204" pitchFamily="34" charset="0"/>
                <a:ea typeface="SamsungOne-400" panose="020B0503030303020204" pitchFamily="34" charset="0"/>
              </a:rPr>
              <a:t>?</a:t>
            </a: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B313C801-9688-44CD-9880-9E6A96061DD8}" type="slidenum">
              <a:rPr kumimoji="0" lang="ko-KR" altLang="en-US" sz="1200" b="0" i="0" u="none" strike="noStrike" kern="1200" cap="none" spc="0" normalizeH="0" baseline="0" noProof="0" smtClean="0">
                <a:ln>
                  <a:noFill/>
                </a:ln>
                <a:solidFill>
                  <a:prstClr val="black"/>
                </a:solidFill>
                <a:effectLst/>
                <a:uLnTx/>
                <a:uFillTx/>
                <a:cs typeface="+mn-cs"/>
              </a:rPr>
              <a:pPr marL="0" marR="0" lvl="0" indent="0" algn="r" defTabSz="914400" rtl="0" eaLnBrk="1" fontAlgn="auto" latinLnBrk="1" hangingPunct="1">
                <a:lnSpc>
                  <a:spcPct val="100000"/>
                </a:lnSpc>
                <a:spcBef>
                  <a:spcPts val="0"/>
                </a:spcBef>
                <a:spcAft>
                  <a:spcPts val="0"/>
                </a:spcAft>
                <a:buClrTx/>
                <a:buSzTx/>
                <a:buFontTx/>
                <a:buNone/>
                <a:tabLst/>
                <a:defRPr/>
              </a:pPr>
              <a:t>24</a:t>
            </a:fld>
            <a:endParaRPr kumimoji="0" lang="ko-KR" altLang="en-US" sz="1200" b="0" i="0" u="none" strike="noStrike" kern="1200" cap="none" spc="0" normalizeH="0" baseline="0" noProof="0" dirty="0">
              <a:ln>
                <a:noFill/>
              </a:ln>
              <a:solidFill>
                <a:prstClr val="black"/>
              </a:solidFill>
              <a:effectLst/>
              <a:uLnTx/>
              <a:uFillTx/>
              <a:cs typeface="+mn-cs"/>
            </a:endParaRPr>
          </a:p>
        </p:txBody>
      </p:sp>
    </p:spTree>
    <p:extLst>
      <p:ext uri="{BB962C8B-B14F-4D97-AF65-F5344CB8AC3E}">
        <p14:creationId xmlns:p14="http://schemas.microsoft.com/office/powerpoint/2010/main" val="5269631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92225" y="1143000"/>
            <a:ext cx="4457700" cy="3086100"/>
          </a:xfrm>
        </p:spPr>
      </p:sp>
      <p:sp>
        <p:nvSpPr>
          <p:cNvPr id="3" name="Notes Placeholder 2"/>
          <p:cNvSpPr>
            <a:spLocks noGrp="1"/>
          </p:cNvSpPr>
          <p:nvPr>
            <p:ph type="body" idx="1"/>
          </p:nvPr>
        </p:nvSpPr>
        <p:spPr/>
        <p:txBody>
          <a:bodyPr/>
          <a:lstStyle/>
          <a:p>
            <a:pPr marL="0" marR="0" lvl="0" indent="0" algn="l" defTabSz="914373" rtl="0" eaLnBrk="1" fontAlgn="auto" latinLnBrk="1" hangingPunct="1">
              <a:lnSpc>
                <a:spcPct val="100000"/>
              </a:lnSpc>
              <a:spcBef>
                <a:spcPts val="0"/>
              </a:spcBef>
              <a:spcAft>
                <a:spcPts val="0"/>
              </a:spcAft>
              <a:buClrTx/>
              <a:buSzTx/>
              <a:buFontTx/>
              <a:buNone/>
              <a:tabLst/>
              <a:defRPr/>
            </a:pPr>
            <a:r>
              <a:rPr lang="en-US" altLang="ko-KR" b="1" dirty="0">
                <a:latin typeface="SamsungOne-400" panose="020B0503030303020204" pitchFamily="34" charset="0"/>
                <a:ea typeface="SamsungOne-400" panose="020B0503030303020204" pitchFamily="34" charset="0"/>
              </a:rPr>
              <a:t>[</a:t>
            </a:r>
            <a:r>
              <a:rPr lang="en-US" altLang="ko-KR" b="1" dirty="0" err="1">
                <a:latin typeface="SamsungOne-400" panose="020B0503030303020204" pitchFamily="34" charset="0"/>
                <a:ea typeface="SamsungOne-400" panose="020B0503030303020204" pitchFamily="34" charset="0"/>
              </a:rPr>
              <a:t>Hướng</a:t>
            </a:r>
            <a:r>
              <a:rPr lang="en-US" altLang="ko-KR" b="1" baseline="0" dirty="0">
                <a:latin typeface="SamsungOne-400" panose="020B0503030303020204" pitchFamily="34" charset="0"/>
                <a:ea typeface="SamsungOne-400" panose="020B0503030303020204" pitchFamily="34" charset="0"/>
              </a:rPr>
              <a:t> </a:t>
            </a:r>
            <a:r>
              <a:rPr lang="en-US" altLang="ko-KR" b="1" baseline="0" dirty="0" err="1">
                <a:latin typeface="SamsungOne-400" panose="020B0503030303020204" pitchFamily="34" charset="0"/>
                <a:ea typeface="SamsungOne-400" panose="020B0503030303020204" pitchFamily="34" charset="0"/>
              </a:rPr>
              <a:t>dẫn</a:t>
            </a:r>
            <a:r>
              <a:rPr lang="en-US" altLang="ko-KR" b="1" baseline="0" dirty="0">
                <a:latin typeface="SamsungOne-400" panose="020B0503030303020204" pitchFamily="34" charset="0"/>
                <a:ea typeface="SamsungOne-400" panose="020B0503030303020204" pitchFamily="34" charset="0"/>
              </a:rPr>
              <a:t> </a:t>
            </a:r>
            <a:r>
              <a:rPr lang="en-US" altLang="ko-KR" b="1" baseline="0" dirty="0" err="1">
                <a:latin typeface="SamsungOne-400" panose="020B0503030303020204" pitchFamily="34" charset="0"/>
                <a:ea typeface="SamsungOne-400" panose="020B0503030303020204" pitchFamily="34" charset="0"/>
              </a:rPr>
              <a:t>của</a:t>
            </a:r>
            <a:r>
              <a:rPr lang="en-US" altLang="ko-KR" b="1" baseline="0" dirty="0">
                <a:latin typeface="SamsungOne-400" panose="020B0503030303020204" pitchFamily="34" charset="0"/>
                <a:ea typeface="SamsungOne-400" panose="020B0503030303020204" pitchFamily="34" charset="0"/>
              </a:rPr>
              <a:t> </a:t>
            </a:r>
            <a:r>
              <a:rPr lang="en-US" altLang="ko-KR" b="1" baseline="0" dirty="0" err="1">
                <a:latin typeface="SamsungOne-400" panose="020B0503030303020204" pitchFamily="34" charset="0"/>
                <a:ea typeface="SamsungOne-400" panose="020B0503030303020204" pitchFamily="34" charset="0"/>
              </a:rPr>
              <a:t>giảng</a:t>
            </a:r>
            <a:r>
              <a:rPr lang="en-US" altLang="ko-KR" b="1" baseline="0" dirty="0">
                <a:latin typeface="SamsungOne-400" panose="020B0503030303020204" pitchFamily="34" charset="0"/>
                <a:ea typeface="SamsungOne-400" panose="020B0503030303020204" pitchFamily="34" charset="0"/>
              </a:rPr>
              <a:t> </a:t>
            </a:r>
            <a:r>
              <a:rPr lang="en-US" altLang="ko-KR" b="1" baseline="0" dirty="0" err="1">
                <a:latin typeface="SamsungOne-400" panose="020B0503030303020204" pitchFamily="34" charset="0"/>
                <a:ea typeface="SamsungOne-400" panose="020B0503030303020204" pitchFamily="34" charset="0"/>
              </a:rPr>
              <a:t>viên</a:t>
            </a:r>
            <a:r>
              <a:rPr lang="en-US" altLang="ko-KR" b="1" dirty="0">
                <a:latin typeface="SamsungOne-400" panose="020B0503030303020204" pitchFamily="34" charset="0"/>
                <a:ea typeface="SamsungOne-400" panose="020B0503030303020204" pitchFamily="34" charset="0"/>
              </a:rPr>
              <a:t>]</a:t>
            </a:r>
            <a:endParaRPr lang="en-KR" altLang="ko-KR" dirty="0">
              <a:latin typeface="SamsungOne-400" panose="020B0503030303020204" pitchFamily="34" charset="0"/>
              <a:ea typeface="SamsungOne-400" panose="020B0503030303020204" pitchFamily="34" charset="0"/>
            </a:endParaRPr>
          </a:p>
          <a:p>
            <a:pPr fontAlgn="base"/>
            <a:r>
              <a:rPr lang="vi-VN" altLang="ko-KR" b="0" u="none" dirty="0">
                <a:latin typeface="SamsungOne-400" panose="020B0503030303020204" pitchFamily="34" charset="0"/>
                <a:ea typeface="SamsungOne-400" panose="020B0503030303020204" pitchFamily="34" charset="0"/>
              </a:rPr>
              <a:t>Mô tả định nghĩa cơ bản và thực tế là có nhiều định nghĩa khác nhau về </a:t>
            </a:r>
            <a:r>
              <a:rPr lang="en-US" altLang="ko-KR" b="0" u="none" dirty="0">
                <a:latin typeface="SamsungOne-400" panose="020B0503030303020204" pitchFamily="34" charset="0"/>
                <a:ea typeface="SamsungOne-400" panose="020B0503030303020204" pitchFamily="34" charset="0"/>
              </a:rPr>
              <a:t>Big Data</a:t>
            </a:r>
            <a:r>
              <a:rPr lang="vi-VN" altLang="ko-KR" b="0" u="none" dirty="0">
                <a:latin typeface="SamsungOne-400" panose="020B0503030303020204" pitchFamily="34" charset="0"/>
                <a:ea typeface="SamsungOne-400" panose="020B0503030303020204" pitchFamily="34" charset="0"/>
              </a:rPr>
              <a:t>. Tại sao các định nghĩa không hoàn toàn giống nhau? Chúng ta sẽ thấy lý do tại sao trong slide tiếp theo.</a:t>
            </a:r>
            <a:endParaRPr lang="en-US" altLang="ko-KR" b="0" u="none" dirty="0">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3221EA08-7F27-45ED-A063-7875D0827887}" type="slidenum">
              <a:rPr kumimoji="0" lang="ko-KR" altLang="en-US" sz="1200" b="0" i="0" u="none" strike="noStrike" kern="1200" cap="none" spc="0" normalizeH="0" baseline="0" noProof="0" smtClean="0">
                <a:ln>
                  <a:noFill/>
                </a:ln>
                <a:solidFill>
                  <a:prstClr val="black"/>
                </a:solidFill>
                <a:effectLst/>
                <a:uLnTx/>
                <a:uFillTx/>
                <a:cs typeface="+mn-cs"/>
              </a:rPr>
              <a:pPr marL="0" marR="0" lvl="0" indent="0" algn="r" defTabSz="914400" rtl="0" eaLnBrk="1" fontAlgn="auto" latinLnBrk="1" hangingPunct="1">
                <a:lnSpc>
                  <a:spcPct val="100000"/>
                </a:lnSpc>
                <a:spcBef>
                  <a:spcPts val="0"/>
                </a:spcBef>
                <a:spcAft>
                  <a:spcPts val="0"/>
                </a:spcAft>
                <a:buClrTx/>
                <a:buSzTx/>
                <a:buFontTx/>
                <a:buNone/>
                <a:tabLst/>
                <a:defRPr/>
              </a:pPr>
              <a:t>25</a:t>
            </a:fld>
            <a:endParaRPr kumimoji="0" lang="ko-KR" altLang="en-US" sz="1200" b="0" i="0" u="none" strike="noStrike" kern="1200" cap="none" spc="0" normalizeH="0" baseline="0" noProof="0" dirty="0">
              <a:ln>
                <a:noFill/>
              </a:ln>
              <a:solidFill>
                <a:prstClr val="black"/>
              </a:solidFill>
              <a:effectLst/>
              <a:uLnTx/>
              <a:uFillTx/>
              <a:cs typeface="+mn-cs"/>
            </a:endParaRPr>
          </a:p>
        </p:txBody>
      </p:sp>
    </p:spTree>
    <p:extLst>
      <p:ext uri="{BB962C8B-B14F-4D97-AF65-F5344CB8AC3E}">
        <p14:creationId xmlns:p14="http://schemas.microsoft.com/office/powerpoint/2010/main" val="304241904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92225" y="1143000"/>
            <a:ext cx="4457700" cy="3086100"/>
          </a:xfrm>
        </p:spPr>
      </p:sp>
      <p:sp>
        <p:nvSpPr>
          <p:cNvPr id="3" name="Notes Placeholder 2"/>
          <p:cNvSpPr>
            <a:spLocks noGrp="1"/>
          </p:cNvSpPr>
          <p:nvPr>
            <p:ph type="body" idx="1"/>
          </p:nvPr>
        </p:nvSpPr>
        <p:spPr/>
        <p:txBody>
          <a:bodyPr/>
          <a:lstStyle/>
          <a:p>
            <a:pPr fontAlgn="base"/>
            <a:r>
              <a:rPr lang="en-US" altLang="ko-KR" b="1" u="none" dirty="0">
                <a:latin typeface="SamsungOne-400" panose="020B0503030303020204" pitchFamily="34" charset="0"/>
                <a:ea typeface="SamsungOne-400" panose="020B0503030303020204" pitchFamily="34" charset="0"/>
              </a:rPr>
              <a:t>[</a:t>
            </a:r>
            <a:r>
              <a:rPr lang="en-US" altLang="ko-KR" b="1" u="none" dirty="0" err="1">
                <a:latin typeface="SamsungOne-400" panose="020B0503030303020204" pitchFamily="34" charset="0"/>
                <a:ea typeface="SamsungOne-400" panose="020B0503030303020204" pitchFamily="34" charset="0"/>
              </a:rPr>
              <a:t>Thông</a:t>
            </a:r>
            <a:r>
              <a:rPr lang="en-US" altLang="ko-KR" b="1" u="none" baseline="0" dirty="0">
                <a:latin typeface="SamsungOne-400" panose="020B0503030303020204" pitchFamily="34" charset="0"/>
                <a:ea typeface="SamsungOne-400" panose="020B0503030303020204" pitchFamily="34" charset="0"/>
              </a:rPr>
              <a:t> </a:t>
            </a:r>
            <a:r>
              <a:rPr lang="en-US" altLang="ko-KR" b="1" u="none" baseline="0" dirty="0" err="1">
                <a:latin typeface="SamsungOne-400" panose="020B0503030303020204" pitchFamily="34" charset="0"/>
                <a:ea typeface="SamsungOne-400" panose="020B0503030303020204" pitchFamily="34" charset="0"/>
              </a:rPr>
              <a:t>điệp</a:t>
            </a:r>
            <a:r>
              <a:rPr lang="en-US" altLang="ko-KR" b="1" u="none" baseline="0" dirty="0">
                <a:latin typeface="SamsungOne-400" panose="020B0503030303020204" pitchFamily="34" charset="0"/>
                <a:ea typeface="SamsungOne-400" panose="020B0503030303020204" pitchFamily="34" charset="0"/>
              </a:rPr>
              <a:t> </a:t>
            </a:r>
            <a:r>
              <a:rPr lang="en-US" altLang="ko-KR" b="1" u="none" baseline="0" dirty="0" err="1">
                <a:latin typeface="SamsungOne-400" panose="020B0503030303020204" pitchFamily="34" charset="0"/>
                <a:ea typeface="SamsungOne-400" panose="020B0503030303020204" pitchFamily="34" charset="0"/>
              </a:rPr>
              <a:t>chính</a:t>
            </a:r>
            <a:r>
              <a:rPr lang="en-US" altLang="ko-KR" b="1" u="none" dirty="0">
                <a:latin typeface="SamsungOne-400" panose="020B0503030303020204" pitchFamily="34" charset="0"/>
                <a:ea typeface="SamsungOne-400" panose="020B0503030303020204" pitchFamily="34" charset="0"/>
              </a:rPr>
              <a:t>]</a:t>
            </a:r>
          </a:p>
          <a:p>
            <a:r>
              <a:rPr lang="vi-VN" altLang="ko-Kore-KR" dirty="0">
                <a:latin typeface="SamsungOne-400" panose="020B0503030303020204" pitchFamily="34" charset="0"/>
                <a:ea typeface="SamsungOne-400" panose="020B0503030303020204" pitchFamily="34" charset="0"/>
              </a:rPr>
              <a:t>Khi cố gắng trả lời </a:t>
            </a:r>
            <a:r>
              <a:rPr lang="en-US" altLang="ko-Kore-KR" dirty="0">
                <a:latin typeface="SamsungOne-400" panose="020B0503030303020204" pitchFamily="34" charset="0"/>
                <a:ea typeface="SamsungOne-400" panose="020B0503030303020204" pitchFamily="34" charset="0"/>
              </a:rPr>
              <a:t>Big Data</a:t>
            </a:r>
            <a:r>
              <a:rPr lang="vi-VN" altLang="ko-Kore-KR" dirty="0">
                <a:latin typeface="SamsungOne-400" panose="020B0503030303020204" pitchFamily="34" charset="0"/>
                <a:ea typeface="SamsungOne-400" panose="020B0503030303020204" pitchFamily="34" charset="0"/>
              </a:rPr>
              <a:t> </a:t>
            </a:r>
            <a:r>
              <a:rPr lang="en-US" altLang="ko-Kore-KR" dirty="0">
                <a:latin typeface="SamsungOne-400" panose="020B0503030303020204" pitchFamily="34" charset="0"/>
                <a:ea typeface="SamsungOne-400" panose="020B0503030303020204" pitchFamily="34" charset="0"/>
              </a:rPr>
              <a:t>“</a:t>
            </a:r>
            <a:r>
              <a:rPr lang="vi-VN" altLang="ko-Kore-KR" dirty="0">
                <a:latin typeface="SamsungOne-400" panose="020B0503030303020204" pitchFamily="34" charset="0"/>
                <a:ea typeface="SamsungOne-400" panose="020B0503030303020204" pitchFamily="34" charset="0"/>
              </a:rPr>
              <a:t>là gì</a:t>
            </a:r>
            <a:r>
              <a:rPr lang="en-US" altLang="ko-Kore-KR" dirty="0">
                <a:latin typeface="SamsungOne-400" panose="020B0503030303020204" pitchFamily="34" charset="0"/>
                <a:ea typeface="SamsungOne-400" panose="020B0503030303020204" pitchFamily="34" charset="0"/>
              </a:rPr>
              <a:t>”</a:t>
            </a:r>
            <a:r>
              <a:rPr lang="vi-VN" altLang="ko-Kore-KR" dirty="0">
                <a:latin typeface="SamsungOne-400" panose="020B0503030303020204" pitchFamily="34" charset="0"/>
                <a:ea typeface="SamsungOne-400" panose="020B0503030303020204" pitchFamily="34" charset="0"/>
              </a:rPr>
              <a:t>, trước tiên chúng ta sẽ trả lời "tại sao" </a:t>
            </a:r>
            <a:r>
              <a:rPr lang="en-US" altLang="ko-Kore-KR" dirty="0">
                <a:latin typeface="SamsungOne-400" panose="020B0503030303020204" pitchFamily="34" charset="0"/>
                <a:ea typeface="SamsungOne-400" panose="020B0503030303020204" pitchFamily="34" charset="0"/>
              </a:rPr>
              <a:t>Big Data</a:t>
            </a:r>
            <a:r>
              <a:rPr lang="vi-VN" altLang="ko-Kore-KR" dirty="0">
                <a:latin typeface="SamsungOne-400" panose="020B0503030303020204" pitchFamily="34" charset="0"/>
                <a:ea typeface="SamsungOne-400" panose="020B0503030303020204" pitchFamily="34" charset="0"/>
              </a:rPr>
              <a:t>.</a:t>
            </a:r>
          </a:p>
          <a:p>
            <a:r>
              <a:rPr lang="vi-VN" altLang="ko-Kore-KR" dirty="0">
                <a:latin typeface="SamsungOne-400" panose="020B0503030303020204" pitchFamily="34" charset="0"/>
                <a:ea typeface="SamsungOne-400" panose="020B0503030303020204" pitchFamily="34" charset="0"/>
              </a:rPr>
              <a:t>Tại sao nó ra đời.</a:t>
            </a:r>
          </a:p>
          <a:p>
            <a:r>
              <a:rPr lang="vi-VN" altLang="ko-Kore-KR" dirty="0">
                <a:latin typeface="SamsungOne-400" panose="020B0503030303020204" pitchFamily="34" charset="0"/>
                <a:ea typeface="SamsungOne-400" panose="020B0503030303020204" pitchFamily="34" charset="0"/>
              </a:rPr>
              <a:t>Điều gì đã xảy ra trên thế giới để thúc đẩy nó?</a:t>
            </a:r>
          </a:p>
          <a:p>
            <a:r>
              <a:rPr lang="vi-VN" altLang="ko-Kore-KR" dirty="0">
                <a:latin typeface="SamsungOne-400" panose="020B0503030303020204" pitchFamily="34" charset="0"/>
                <a:ea typeface="SamsungOne-400" panose="020B0503030303020204" pitchFamily="34" charset="0"/>
              </a:rPr>
              <a:t>Nó đã cố gắng giải quyết những điểm </a:t>
            </a:r>
            <a:r>
              <a:rPr lang="en-US" altLang="ko-Kore-KR" dirty="0" err="1">
                <a:latin typeface="SamsungOne-400" panose="020B0503030303020204" pitchFamily="34" charset="0"/>
                <a:ea typeface="SamsungOne-400" panose="020B0503030303020204" pitchFamily="34" charset="0"/>
              </a:rPr>
              <a:t>đau</a:t>
            </a:r>
            <a:r>
              <a:rPr lang="vi-VN" altLang="ko-Kore-KR" dirty="0">
                <a:latin typeface="SamsungOne-400" panose="020B0503030303020204" pitchFamily="34" charset="0"/>
                <a:ea typeface="SamsungOne-400" panose="020B0503030303020204" pitchFamily="34" charset="0"/>
              </a:rPr>
              <a:t> nào?</a:t>
            </a:r>
            <a:endParaRPr lang="en-US" altLang="ko-Kore-KR" dirty="0">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3221EA08-7F27-45ED-A063-7875D0827887}" type="slidenum">
              <a:rPr kumimoji="0" lang="ko-KR" altLang="en-US" sz="1200" b="0" i="0" u="none" strike="noStrike" kern="1200" cap="none" spc="0" normalizeH="0" baseline="0" noProof="0" smtClean="0">
                <a:ln>
                  <a:noFill/>
                </a:ln>
                <a:solidFill>
                  <a:prstClr val="black"/>
                </a:solidFill>
                <a:effectLst/>
                <a:uLnTx/>
                <a:uFillTx/>
                <a:cs typeface="+mn-cs"/>
              </a:rPr>
              <a:pPr marL="0" marR="0" lvl="0" indent="0" algn="r" defTabSz="914400" rtl="0" eaLnBrk="1" fontAlgn="auto" latinLnBrk="1" hangingPunct="1">
                <a:lnSpc>
                  <a:spcPct val="100000"/>
                </a:lnSpc>
                <a:spcBef>
                  <a:spcPts val="0"/>
                </a:spcBef>
                <a:spcAft>
                  <a:spcPts val="0"/>
                </a:spcAft>
                <a:buClrTx/>
                <a:buSzTx/>
                <a:buFontTx/>
                <a:buNone/>
                <a:tabLst/>
                <a:defRPr/>
              </a:pPr>
              <a:t>26</a:t>
            </a:fld>
            <a:endParaRPr kumimoji="0" lang="ko-KR" altLang="en-US" sz="1200" b="0" i="0" u="none" strike="noStrike" kern="1200" cap="none" spc="0" normalizeH="0" baseline="0" noProof="0" dirty="0">
              <a:ln>
                <a:noFill/>
              </a:ln>
              <a:solidFill>
                <a:prstClr val="black"/>
              </a:solidFill>
              <a:effectLst/>
              <a:uLnTx/>
              <a:uFillTx/>
              <a:cs typeface="+mn-cs"/>
            </a:endParaRPr>
          </a:p>
        </p:txBody>
      </p:sp>
    </p:spTree>
    <p:extLst>
      <p:ext uri="{BB962C8B-B14F-4D97-AF65-F5344CB8AC3E}">
        <p14:creationId xmlns:p14="http://schemas.microsoft.com/office/powerpoint/2010/main" val="79382561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57275" y="720725"/>
            <a:ext cx="5200650" cy="3600450"/>
          </a:xfrm>
        </p:spPr>
      </p:sp>
      <p:sp>
        <p:nvSpPr>
          <p:cNvPr id="3" name="Notes Placeholder 2"/>
          <p:cNvSpPr>
            <a:spLocks noGrp="1"/>
          </p:cNvSpPr>
          <p:nvPr>
            <p:ph type="body" idx="1"/>
          </p:nvPr>
        </p:nvSpPr>
        <p:spPr/>
        <p:txBody>
          <a:bodyPr/>
          <a:lstStyle/>
          <a:p>
            <a:pPr marL="0" marR="0" lvl="0" indent="0" algn="l" defTabSz="914373" rtl="0" eaLnBrk="1" fontAlgn="auto" latinLnBrk="0" hangingPunct="1">
              <a:lnSpc>
                <a:spcPct val="100000"/>
              </a:lnSpc>
              <a:spcBef>
                <a:spcPts val="0"/>
              </a:spcBef>
              <a:spcAft>
                <a:spcPts val="0"/>
              </a:spcAft>
              <a:buClrTx/>
              <a:buSzTx/>
              <a:buFontTx/>
              <a:buNone/>
              <a:tabLst/>
              <a:defRPr/>
            </a:pPr>
            <a:r>
              <a:rPr lang="en-US" altLang="ko-KR" b="1" dirty="0">
                <a:latin typeface="SamsungOne-400" panose="020B0503030303020204" pitchFamily="34" charset="0"/>
                <a:ea typeface="SamsungOne-400" panose="020B0503030303020204" pitchFamily="34" charset="0"/>
              </a:rPr>
              <a:t>[</a:t>
            </a:r>
            <a:r>
              <a:rPr lang="en-US" altLang="ko-KR" b="1" dirty="0" err="1">
                <a:latin typeface="SamsungOne-400" panose="020B0503030303020204" pitchFamily="34" charset="0"/>
                <a:ea typeface="SamsungOne-400" panose="020B0503030303020204" pitchFamily="34" charset="0"/>
              </a:rPr>
              <a:t>Hướng</a:t>
            </a:r>
            <a:r>
              <a:rPr lang="en-US" altLang="ko-KR" b="1" baseline="0" dirty="0">
                <a:latin typeface="SamsungOne-400" panose="020B0503030303020204" pitchFamily="34" charset="0"/>
                <a:ea typeface="SamsungOne-400" panose="020B0503030303020204" pitchFamily="34" charset="0"/>
              </a:rPr>
              <a:t> </a:t>
            </a:r>
            <a:r>
              <a:rPr lang="en-US" altLang="ko-KR" b="1" baseline="0" dirty="0" err="1">
                <a:latin typeface="SamsungOne-400" panose="020B0503030303020204" pitchFamily="34" charset="0"/>
                <a:ea typeface="SamsungOne-400" panose="020B0503030303020204" pitchFamily="34" charset="0"/>
              </a:rPr>
              <a:t>dẫn</a:t>
            </a:r>
            <a:r>
              <a:rPr lang="en-US" altLang="ko-KR" b="1" baseline="0" dirty="0">
                <a:latin typeface="SamsungOne-400" panose="020B0503030303020204" pitchFamily="34" charset="0"/>
                <a:ea typeface="SamsungOne-400" panose="020B0503030303020204" pitchFamily="34" charset="0"/>
              </a:rPr>
              <a:t> </a:t>
            </a:r>
            <a:r>
              <a:rPr lang="en-US" altLang="ko-KR" b="1" baseline="0" dirty="0" err="1">
                <a:latin typeface="SamsungOne-400" panose="020B0503030303020204" pitchFamily="34" charset="0"/>
                <a:ea typeface="SamsungOne-400" panose="020B0503030303020204" pitchFamily="34" charset="0"/>
              </a:rPr>
              <a:t>của</a:t>
            </a:r>
            <a:r>
              <a:rPr lang="en-US" altLang="ko-KR" b="1" baseline="0" dirty="0">
                <a:latin typeface="SamsungOne-400" panose="020B0503030303020204" pitchFamily="34" charset="0"/>
                <a:ea typeface="SamsungOne-400" panose="020B0503030303020204" pitchFamily="34" charset="0"/>
              </a:rPr>
              <a:t> </a:t>
            </a:r>
            <a:r>
              <a:rPr lang="en-US" altLang="ko-KR" b="1" baseline="0" dirty="0" err="1">
                <a:latin typeface="SamsungOne-400" panose="020B0503030303020204" pitchFamily="34" charset="0"/>
                <a:ea typeface="SamsungOne-400" panose="020B0503030303020204" pitchFamily="34" charset="0"/>
              </a:rPr>
              <a:t>giảng</a:t>
            </a:r>
            <a:r>
              <a:rPr lang="en-US" altLang="ko-KR" b="1" baseline="0" dirty="0">
                <a:latin typeface="SamsungOne-400" panose="020B0503030303020204" pitchFamily="34" charset="0"/>
                <a:ea typeface="SamsungOne-400" panose="020B0503030303020204" pitchFamily="34" charset="0"/>
              </a:rPr>
              <a:t> </a:t>
            </a:r>
            <a:r>
              <a:rPr lang="en-US" altLang="ko-KR" b="1" baseline="0" dirty="0" err="1">
                <a:latin typeface="SamsungOne-400" panose="020B0503030303020204" pitchFamily="34" charset="0"/>
                <a:ea typeface="SamsungOne-400" panose="020B0503030303020204" pitchFamily="34" charset="0"/>
              </a:rPr>
              <a:t>viên</a:t>
            </a:r>
            <a:r>
              <a:rPr lang="en-US" altLang="ko-KR" b="1" dirty="0">
                <a:latin typeface="SamsungOne-400" panose="020B0503030303020204" pitchFamily="34" charset="0"/>
                <a:ea typeface="SamsungOne-400" panose="020B0503030303020204" pitchFamily="34" charset="0"/>
              </a:rPr>
              <a:t>]</a:t>
            </a:r>
            <a:endParaRPr lang="en-KR" altLang="ko-KR" dirty="0">
              <a:latin typeface="SamsungOne-400" panose="020B0503030303020204" pitchFamily="34" charset="0"/>
              <a:ea typeface="SamsungOne-400" panose="020B0503030303020204" pitchFamily="34" charset="0"/>
            </a:endParaRPr>
          </a:p>
          <a:p>
            <a:pPr latinLnBrk="0"/>
            <a:r>
              <a:rPr lang="vi-VN" altLang="ko-KR" dirty="0">
                <a:latin typeface="SamsungOne-400" panose="020B0503030303020204" pitchFamily="34" charset="0"/>
                <a:ea typeface="SamsungOne-400" panose="020B0503030303020204" pitchFamily="34" charset="0"/>
              </a:rPr>
              <a:t>Khuyến khích học </a:t>
            </a:r>
            <a:r>
              <a:rPr lang="en-US" altLang="ko-KR" dirty="0" err="1">
                <a:latin typeface="SamsungOne-400" panose="020B0503030303020204" pitchFamily="34" charset="0"/>
                <a:ea typeface="SamsungOne-400" panose="020B0503030303020204" pitchFamily="34" charset="0"/>
              </a:rPr>
              <a:t>viên</a:t>
            </a:r>
            <a:r>
              <a:rPr lang="vi-VN" altLang="ko-KR" dirty="0">
                <a:latin typeface="SamsungOne-400" panose="020B0503030303020204" pitchFamily="34" charset="0"/>
                <a:ea typeface="SamsungOne-400" panose="020B0503030303020204" pitchFamily="34" charset="0"/>
              </a:rPr>
              <a:t> thảo luận về quan điểm và góc nhìn của họ về </a:t>
            </a:r>
            <a:r>
              <a:rPr lang="en-US" altLang="ko-KR" dirty="0">
                <a:latin typeface="SamsungOne-400" panose="020B0503030303020204" pitchFamily="34" charset="0"/>
                <a:ea typeface="SamsungOne-400" panose="020B0503030303020204" pitchFamily="34" charset="0"/>
              </a:rPr>
              <a:t>Big Data</a:t>
            </a:r>
            <a:r>
              <a:rPr lang="vi-VN" altLang="ko-KR" dirty="0">
                <a:latin typeface="SamsungOne-400" panose="020B0503030303020204" pitchFamily="34" charset="0"/>
                <a:ea typeface="SamsungOne-400" panose="020B0503030303020204" pitchFamily="34" charset="0"/>
              </a:rPr>
              <a:t>.</a:t>
            </a:r>
          </a:p>
          <a:p>
            <a:pPr latinLnBrk="0"/>
            <a:endParaRPr lang="vi-VN" altLang="ko-KR" dirty="0">
              <a:latin typeface="SamsungOne-400" panose="020B0503030303020204" pitchFamily="34" charset="0"/>
              <a:ea typeface="SamsungOne-400" panose="020B0503030303020204" pitchFamily="34" charset="0"/>
            </a:endParaRPr>
          </a:p>
          <a:p>
            <a:pPr latinLnBrk="0"/>
            <a:r>
              <a:rPr lang="vi-VN" altLang="ko-KR" dirty="0">
                <a:latin typeface="SamsungOne-400" panose="020B0503030303020204" pitchFamily="34" charset="0"/>
                <a:ea typeface="SamsungOne-400" panose="020B0503030303020204" pitchFamily="34" charset="0"/>
              </a:rPr>
              <a:t>Bức tranh trên nói về ''Người mù và con voi''. Đó là một bài thơ dựa trên truyện ngụ ngôn Ấn Độ kể về sáu người mù lần đầu tiên trong đời bắt gặp một con voi và cố gắng hình dung nó bằng cách chạm vào nó.</a:t>
            </a:r>
          </a:p>
          <a:p>
            <a:pPr latinLnBrk="0"/>
            <a:r>
              <a:rPr lang="vi-VN" altLang="ko-KR" dirty="0">
                <a:latin typeface="SamsungOne-400" panose="020B0503030303020204" pitchFamily="34" charset="0"/>
                <a:ea typeface="SamsungOne-400" panose="020B0503030303020204" pitchFamily="34" charset="0"/>
              </a:rPr>
              <a:t>Tuy nhiên, tất cả những người mù đều cảm nhận được một bộ phận khác của con voi, dẫn đến sự bất đồng hoàn toàn về con voi là gì.</a:t>
            </a:r>
          </a:p>
          <a:p>
            <a:pPr latinLnBrk="0"/>
            <a:r>
              <a:rPr lang="vi-VN" altLang="ko-KR" dirty="0">
                <a:latin typeface="SamsungOne-400" panose="020B0503030303020204" pitchFamily="34" charset="0"/>
                <a:ea typeface="SamsungOne-400" panose="020B0503030303020204" pitchFamily="34" charset="0"/>
              </a:rPr>
              <a:t>Câu chuyện minh họa cách con người có xu hướng coi những trải nghiệm từng phần của họ là sự thật toàn bộ và quan điểm cá nhân của họ là phiên bản duy nhất của thực tế.</a:t>
            </a:r>
          </a:p>
          <a:p>
            <a:pPr latinLnBrk="0"/>
            <a:r>
              <a:rPr lang="vi-VN" altLang="ko-KR" dirty="0">
                <a:latin typeface="SamsungOne-400" panose="020B0503030303020204" pitchFamily="34" charset="0"/>
                <a:ea typeface="SamsungOne-400" panose="020B0503030303020204" pitchFamily="34" charset="0"/>
              </a:rPr>
              <a:t>Tuy nhiên, nhận thức của họ rất hạn chế; người ta nên nhớ rằng họ có thể chỉ đúng một phần và chỉ nắm giữ một phần thông tin.</a:t>
            </a:r>
            <a:endParaRPr lang="en-US" altLang="ko-KR" dirty="0">
              <a:latin typeface="SamsungOne-400" panose="020B0503030303020204" pitchFamily="34" charset="0"/>
              <a:ea typeface="SamsungOne-400" panose="020B0503030303020204" pitchFamily="34" charset="0"/>
            </a:endParaRPr>
          </a:p>
          <a:p>
            <a:pPr latinLnBrk="0"/>
            <a:endParaRPr lang="en-US" altLang="ko-KR" sz="1200" b="1" u="none" baseline="0" dirty="0">
              <a:latin typeface="SamsungOne-400" panose="020B0503030303020204" pitchFamily="34" charset="0"/>
              <a:ea typeface="SamsungOne-400" panose="020B0503030303020204" pitchFamily="34" charset="0"/>
            </a:endParaRPr>
          </a:p>
          <a:p>
            <a:pPr marL="0" marR="0" lvl="0" indent="0" algn="l" defTabSz="914373" rtl="0" eaLnBrk="1" fontAlgn="auto" latinLnBrk="1" hangingPunct="1">
              <a:lnSpc>
                <a:spcPct val="100000"/>
              </a:lnSpc>
              <a:spcBef>
                <a:spcPts val="0"/>
              </a:spcBef>
              <a:spcAft>
                <a:spcPts val="0"/>
              </a:spcAft>
              <a:buClrTx/>
              <a:buSzTx/>
              <a:buFontTx/>
              <a:buNone/>
              <a:tabLst/>
              <a:defRPr/>
            </a:pPr>
            <a:r>
              <a:rPr lang="en-US" altLang="ko-KR" sz="1200" b="1" u="none" baseline="0" dirty="0">
                <a:latin typeface="SamsungOne-400" panose="020B0503030303020204" pitchFamily="34" charset="0"/>
                <a:ea typeface="SamsungOne-400" panose="020B0503030303020204" pitchFamily="34" charset="0"/>
              </a:rPr>
              <a:t>[</a:t>
            </a:r>
            <a:r>
              <a:rPr lang="en-US" altLang="ko-KR" sz="1200" b="1" u="none" baseline="0" dirty="0" err="1">
                <a:latin typeface="SamsungOne-400" panose="020B0503030303020204" pitchFamily="34" charset="0"/>
                <a:ea typeface="SamsungOne-400" panose="020B0503030303020204" pitchFamily="34" charset="0"/>
              </a:rPr>
              <a:t>Thông</a:t>
            </a:r>
            <a:r>
              <a:rPr lang="en-US" altLang="ko-KR" sz="1200" b="1" u="none" baseline="0" dirty="0">
                <a:latin typeface="SamsungOne-400" panose="020B0503030303020204" pitchFamily="34" charset="0"/>
                <a:ea typeface="SamsungOne-400" panose="020B0503030303020204" pitchFamily="34" charset="0"/>
              </a:rPr>
              <a:t> </a:t>
            </a:r>
            <a:r>
              <a:rPr lang="en-US" altLang="ko-KR" sz="1200" b="1" u="none" baseline="0" dirty="0" err="1">
                <a:latin typeface="SamsungOne-400" panose="020B0503030303020204" pitchFamily="34" charset="0"/>
                <a:ea typeface="SamsungOne-400" panose="020B0503030303020204" pitchFamily="34" charset="0"/>
              </a:rPr>
              <a:t>điệp</a:t>
            </a:r>
            <a:r>
              <a:rPr lang="en-US" altLang="ko-KR" sz="1200" b="1" u="none" baseline="0" dirty="0">
                <a:latin typeface="SamsungOne-400" panose="020B0503030303020204" pitchFamily="34" charset="0"/>
                <a:ea typeface="SamsungOne-400" panose="020B0503030303020204" pitchFamily="34" charset="0"/>
              </a:rPr>
              <a:t> </a:t>
            </a:r>
            <a:r>
              <a:rPr lang="en-US" altLang="ko-KR" sz="1200" b="1" u="none" baseline="0" dirty="0" err="1">
                <a:latin typeface="SamsungOne-400" panose="020B0503030303020204" pitchFamily="34" charset="0"/>
                <a:ea typeface="SamsungOne-400" panose="020B0503030303020204" pitchFamily="34" charset="0"/>
              </a:rPr>
              <a:t>chính</a:t>
            </a:r>
            <a:r>
              <a:rPr lang="en-US" altLang="ko-KR" sz="1200" b="1" u="none" baseline="0" dirty="0">
                <a:latin typeface="SamsungOne-400" panose="020B0503030303020204" pitchFamily="34" charset="0"/>
                <a:ea typeface="SamsungOne-400" panose="020B0503030303020204" pitchFamily="34" charset="0"/>
              </a:rPr>
              <a:t>]</a:t>
            </a:r>
            <a:endParaRPr lang="en-US" dirty="0">
              <a:latin typeface="SamsungOne-400" panose="020B0503030303020204" pitchFamily="34" charset="0"/>
              <a:ea typeface="SamsungOne-400" panose="020B0503030303020204" pitchFamily="34" charset="0"/>
            </a:endParaRPr>
          </a:p>
          <a:p>
            <a:pPr marL="0" marR="0" lvl="0" indent="0" algn="l" defTabSz="914373" rtl="0" eaLnBrk="1" fontAlgn="auto" latinLnBrk="0" hangingPunct="1">
              <a:lnSpc>
                <a:spcPct val="100000"/>
              </a:lnSpc>
              <a:spcBef>
                <a:spcPts val="0"/>
              </a:spcBef>
              <a:spcAft>
                <a:spcPts val="0"/>
              </a:spcAft>
              <a:buClrTx/>
              <a:buSzTx/>
              <a:buFontTx/>
              <a:buNone/>
              <a:tabLst/>
              <a:defRPr/>
            </a:pPr>
            <a:r>
              <a:rPr lang="vi-VN" altLang="ko-KR" dirty="0">
                <a:latin typeface="SamsungOne-400" panose="020B0503030303020204" pitchFamily="34" charset="0"/>
                <a:ea typeface="SamsungOne-400" panose="020B0503030303020204" pitchFamily="34" charset="0"/>
              </a:rPr>
              <a:t>Tùy thuộc vào quan điểm, Big Data có thể được </a:t>
            </a:r>
            <a:r>
              <a:rPr lang="en-US" altLang="ko-KR" dirty="0" err="1">
                <a:latin typeface="SamsungOne-400" panose="020B0503030303020204" pitchFamily="34" charset="0"/>
                <a:ea typeface="SamsungOne-400" panose="020B0503030303020204" pitchFamily="34" charset="0"/>
              </a:rPr>
              <a:t>hiểu</a:t>
            </a:r>
            <a:r>
              <a:rPr lang="vi-VN" altLang="ko-KR" dirty="0">
                <a:latin typeface="SamsungOne-400" panose="020B0503030303020204" pitchFamily="34" charset="0"/>
                <a:ea typeface="SamsungOne-400" panose="020B0503030303020204" pitchFamily="34" charset="0"/>
              </a:rPr>
              <a:t> khác nhau.</a:t>
            </a:r>
            <a:endParaRPr lang="en-US" altLang="ko-KR" b="1" dirty="0">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3221EA08-7F27-45ED-A063-7875D0827887}" type="slidenum">
              <a:rPr kumimoji="0" lang="ko-KR" altLang="en-US" sz="1200" b="0" i="0" u="none" strike="noStrike" kern="1200" cap="none" spc="0" normalizeH="0" baseline="0" noProof="0" smtClean="0">
                <a:ln>
                  <a:noFill/>
                </a:ln>
                <a:solidFill>
                  <a:prstClr val="black"/>
                </a:solidFill>
                <a:effectLst/>
                <a:uLnTx/>
                <a:uFillTx/>
                <a:cs typeface="+mn-cs"/>
              </a:rPr>
              <a:pPr marL="0" marR="0" lvl="0" indent="0" algn="r" defTabSz="914400" rtl="0" eaLnBrk="1" fontAlgn="auto" latinLnBrk="1" hangingPunct="1">
                <a:lnSpc>
                  <a:spcPct val="100000"/>
                </a:lnSpc>
                <a:spcBef>
                  <a:spcPts val="0"/>
                </a:spcBef>
                <a:spcAft>
                  <a:spcPts val="0"/>
                </a:spcAft>
                <a:buClrTx/>
                <a:buSzTx/>
                <a:buFontTx/>
                <a:buNone/>
                <a:tabLst/>
                <a:defRPr/>
              </a:pPr>
              <a:t>27</a:t>
            </a:fld>
            <a:endParaRPr kumimoji="0" lang="ko-KR" altLang="en-US" sz="1200" b="0" i="0" u="none" strike="noStrike" kern="1200" cap="none" spc="0" normalizeH="0" baseline="0" noProof="0" dirty="0">
              <a:ln>
                <a:noFill/>
              </a:ln>
              <a:solidFill>
                <a:prstClr val="black"/>
              </a:solidFill>
              <a:effectLst/>
              <a:uLnTx/>
              <a:uFillTx/>
              <a:cs typeface="+mn-cs"/>
            </a:endParaRPr>
          </a:p>
        </p:txBody>
      </p:sp>
    </p:spTree>
    <p:extLst>
      <p:ext uri="{BB962C8B-B14F-4D97-AF65-F5344CB8AC3E}">
        <p14:creationId xmlns:p14="http://schemas.microsoft.com/office/powerpoint/2010/main" val="268095995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57275" y="720725"/>
            <a:ext cx="5200650" cy="3600450"/>
          </a:xfrm>
        </p:spPr>
      </p:sp>
      <p:sp>
        <p:nvSpPr>
          <p:cNvPr id="3" name="Notes Placeholder 2"/>
          <p:cNvSpPr>
            <a:spLocks noGrp="1"/>
          </p:cNvSpPr>
          <p:nvPr>
            <p:ph type="body" idx="1"/>
          </p:nvPr>
        </p:nvSpPr>
        <p:spPr/>
        <p:txBody>
          <a:bodyPr/>
          <a:lstStyle/>
          <a:p>
            <a:pPr marL="0" marR="0" lvl="0" indent="0" algn="l" defTabSz="914373" rtl="0" eaLnBrk="1" fontAlgn="auto" latinLnBrk="0" hangingPunct="1">
              <a:lnSpc>
                <a:spcPct val="100000"/>
              </a:lnSpc>
              <a:spcBef>
                <a:spcPts val="0"/>
              </a:spcBef>
              <a:spcAft>
                <a:spcPts val="0"/>
              </a:spcAft>
              <a:buClrTx/>
              <a:buSzTx/>
              <a:buFontTx/>
              <a:buNone/>
              <a:tabLst/>
              <a:defRPr/>
            </a:pPr>
            <a:r>
              <a:rPr lang="en-US" altLang="ko-KR" b="1" dirty="0">
                <a:latin typeface="SamsungOne-400" panose="020B0503030303020204" pitchFamily="34" charset="0"/>
                <a:ea typeface="SamsungOne-400" panose="020B0503030303020204" pitchFamily="34" charset="0"/>
              </a:rPr>
              <a:t>[</a:t>
            </a:r>
            <a:r>
              <a:rPr lang="en-US" altLang="ko-KR" b="1" dirty="0" err="1">
                <a:latin typeface="SamsungOne-400" panose="020B0503030303020204" pitchFamily="34" charset="0"/>
                <a:ea typeface="SamsungOne-400" panose="020B0503030303020204" pitchFamily="34" charset="0"/>
              </a:rPr>
              <a:t>Hướng</a:t>
            </a:r>
            <a:r>
              <a:rPr lang="en-US" altLang="ko-KR" b="1" baseline="0" dirty="0">
                <a:latin typeface="SamsungOne-400" panose="020B0503030303020204" pitchFamily="34" charset="0"/>
                <a:ea typeface="SamsungOne-400" panose="020B0503030303020204" pitchFamily="34" charset="0"/>
              </a:rPr>
              <a:t> </a:t>
            </a:r>
            <a:r>
              <a:rPr lang="en-US" altLang="ko-KR" b="1" baseline="0" dirty="0" err="1">
                <a:latin typeface="SamsungOne-400" panose="020B0503030303020204" pitchFamily="34" charset="0"/>
                <a:ea typeface="SamsungOne-400" panose="020B0503030303020204" pitchFamily="34" charset="0"/>
              </a:rPr>
              <a:t>dẫn</a:t>
            </a:r>
            <a:r>
              <a:rPr lang="en-US" altLang="ko-KR" b="1" baseline="0" dirty="0">
                <a:latin typeface="SamsungOne-400" panose="020B0503030303020204" pitchFamily="34" charset="0"/>
                <a:ea typeface="SamsungOne-400" panose="020B0503030303020204" pitchFamily="34" charset="0"/>
              </a:rPr>
              <a:t> </a:t>
            </a:r>
            <a:r>
              <a:rPr lang="en-US" altLang="ko-KR" b="1" baseline="0" dirty="0" err="1">
                <a:latin typeface="SamsungOne-400" panose="020B0503030303020204" pitchFamily="34" charset="0"/>
                <a:ea typeface="SamsungOne-400" panose="020B0503030303020204" pitchFamily="34" charset="0"/>
              </a:rPr>
              <a:t>của</a:t>
            </a:r>
            <a:r>
              <a:rPr lang="en-US" altLang="ko-KR" b="1" baseline="0" dirty="0">
                <a:latin typeface="SamsungOne-400" panose="020B0503030303020204" pitchFamily="34" charset="0"/>
                <a:ea typeface="SamsungOne-400" panose="020B0503030303020204" pitchFamily="34" charset="0"/>
              </a:rPr>
              <a:t> </a:t>
            </a:r>
            <a:r>
              <a:rPr lang="en-US" altLang="ko-KR" b="1" baseline="0" dirty="0" err="1">
                <a:latin typeface="SamsungOne-400" panose="020B0503030303020204" pitchFamily="34" charset="0"/>
                <a:ea typeface="SamsungOne-400" panose="020B0503030303020204" pitchFamily="34" charset="0"/>
              </a:rPr>
              <a:t>giảng</a:t>
            </a:r>
            <a:r>
              <a:rPr lang="en-US" altLang="ko-KR" b="1" baseline="0" dirty="0">
                <a:latin typeface="SamsungOne-400" panose="020B0503030303020204" pitchFamily="34" charset="0"/>
                <a:ea typeface="SamsungOne-400" panose="020B0503030303020204" pitchFamily="34" charset="0"/>
              </a:rPr>
              <a:t> </a:t>
            </a:r>
            <a:r>
              <a:rPr lang="en-US" altLang="ko-KR" b="1" baseline="0" dirty="0" err="1">
                <a:latin typeface="SamsungOne-400" panose="020B0503030303020204" pitchFamily="34" charset="0"/>
                <a:ea typeface="SamsungOne-400" panose="020B0503030303020204" pitchFamily="34" charset="0"/>
              </a:rPr>
              <a:t>viên</a:t>
            </a:r>
            <a:r>
              <a:rPr lang="en-US" altLang="ko-KR" b="1" dirty="0">
                <a:latin typeface="SamsungOne-400" panose="020B0503030303020204" pitchFamily="34" charset="0"/>
                <a:ea typeface="SamsungOne-400" panose="020B0503030303020204" pitchFamily="34" charset="0"/>
              </a:rPr>
              <a:t>]</a:t>
            </a:r>
            <a:endParaRPr lang="en-KR" altLang="ko-KR" dirty="0">
              <a:latin typeface="SamsungOne-400" panose="020B0503030303020204" pitchFamily="34" charset="0"/>
              <a:ea typeface="SamsungOne-400" panose="020B0503030303020204" pitchFamily="34" charset="0"/>
            </a:endParaRPr>
          </a:p>
          <a:p>
            <a:r>
              <a:rPr lang="vi-VN" altLang="ko-Kore-KR" b="0" u="none" dirty="0"/>
              <a:t>Chúng tôi muốn nhấn mạnh rằng công nghệ thường không "tự dưng xảy ra".</a:t>
            </a:r>
          </a:p>
          <a:p>
            <a:r>
              <a:rPr lang="vi-VN" altLang="ko-Kore-KR" b="0" u="none" dirty="0"/>
              <a:t>Người ta nói rằng con người được thúc đẩy bởi "tìm kiếm niềm vui" và "tránh đau đớn". Trong số hai, "tránh đau đớn" là động lực và động cơ mạnh mẽ hơn.</a:t>
            </a:r>
          </a:p>
          <a:p>
            <a:r>
              <a:rPr lang="vi-VN" altLang="ko-Kore-KR" b="0" u="none" dirty="0"/>
              <a:t>Hệ quả tất yếu của kinh doanh là tăng lợi nhuận đồng thời giảm chi phí.</a:t>
            </a:r>
          </a:p>
          <a:p>
            <a:r>
              <a:rPr lang="vi-VN" altLang="ko-Kore-KR" b="0" u="none" dirty="0"/>
              <a:t>Động lực thúc đẩy cải tiến công nghệ phản ánh những động cơ này và vì vậy chúng ta thường có thể hiểu tại sao một số công nghệ ra đời khi chúng ta xem xét những vấn đề khó khăn mà những công nghệ đó giúp giảm bớt.</a:t>
            </a:r>
            <a:endParaRPr lang="en-US" altLang="ko-Kore-KR" b="0" u="none" dirty="0"/>
          </a:p>
          <a:p>
            <a:br>
              <a:rPr lang="en-US" altLang="ko-KR" b="0" u="none" dirty="0"/>
            </a:br>
            <a:r>
              <a:rPr lang="en-US" altLang="ko-KR" b="1" u="none" dirty="0"/>
              <a:t>[</a:t>
            </a:r>
            <a:r>
              <a:rPr lang="en-US" altLang="ko-KR" b="1" u="none" dirty="0" err="1"/>
              <a:t>Thông</a:t>
            </a:r>
            <a:r>
              <a:rPr lang="en-US" altLang="ko-KR" b="1" u="none" baseline="0" dirty="0"/>
              <a:t> </a:t>
            </a:r>
            <a:r>
              <a:rPr lang="en-US" altLang="ko-KR" b="1" u="none" baseline="0" dirty="0" err="1"/>
              <a:t>điệp</a:t>
            </a:r>
            <a:r>
              <a:rPr lang="en-US" altLang="ko-KR" b="1" u="none" baseline="0" dirty="0"/>
              <a:t> </a:t>
            </a:r>
            <a:r>
              <a:rPr lang="en-US" altLang="ko-KR" b="1" u="none" baseline="0" dirty="0" err="1"/>
              <a:t>chính</a:t>
            </a:r>
            <a:r>
              <a:rPr lang="en-US" altLang="ko-KR" b="1" u="none" dirty="0"/>
              <a:t>]</a:t>
            </a:r>
            <a:r>
              <a:rPr lang="en-US" altLang="ko-Kore-KR" b="1" u="none" dirty="0"/>
              <a:t> </a:t>
            </a:r>
            <a:endParaRPr lang="en" altLang="ko-Kore-KR" sz="1200" b="0" i="0" u="none" strike="noStrike" kern="1200" dirty="0">
              <a:solidFill>
                <a:schemeClr val="tx1"/>
              </a:solidFill>
              <a:effectLst/>
              <a:ea typeface="+mn-ea"/>
              <a:cs typeface="+mn-cs"/>
            </a:endParaRPr>
          </a:p>
          <a:p>
            <a:pPr marL="171450" indent="-171450" fontAlgn="base">
              <a:buFont typeface="Arial" panose="020B0604020202020204" pitchFamily="34" charset="0"/>
              <a:buChar char="•"/>
            </a:pPr>
            <a:r>
              <a:rPr lang="en" altLang="ko-Kore-KR" sz="1200" b="0" i="0" u="none" strike="noStrike" kern="1200" dirty="0">
                <a:solidFill>
                  <a:schemeClr val="tx1"/>
                </a:solidFill>
                <a:effectLst/>
                <a:ea typeface="+mn-ea"/>
                <a:cs typeface="+mn-cs"/>
              </a:rPr>
              <a:t>Phương</a:t>
            </a:r>
            <a:r>
              <a:rPr lang="en" altLang="ko-Kore-KR" sz="1200" b="0" i="0" u="none" strike="noStrike" kern="1200" baseline="0" dirty="0">
                <a:solidFill>
                  <a:schemeClr val="tx1"/>
                </a:solidFill>
                <a:effectLst/>
                <a:ea typeface="+mn-ea"/>
                <a:cs typeface="+mn-cs"/>
              </a:rPr>
              <a:t> tiện lưu trữ</a:t>
            </a:r>
            <a:endParaRPr lang="en" altLang="ko-Kore-KR" sz="1200" b="0" i="0" u="none" strike="noStrike" kern="1200" dirty="0">
              <a:solidFill>
                <a:schemeClr val="tx1"/>
              </a:solidFill>
              <a:effectLst/>
              <a:ea typeface="+mn-ea"/>
              <a:cs typeface="+mn-cs"/>
            </a:endParaRPr>
          </a:p>
          <a:p>
            <a:pPr fontAlgn="base"/>
            <a:r>
              <a:rPr lang="vi-VN" altLang="ko-Kore-KR" sz="1200" b="0" i="0" u="none" strike="noStrike" kern="1200" dirty="0">
                <a:solidFill>
                  <a:schemeClr val="tx1"/>
                </a:solidFill>
                <a:effectLst/>
                <a:ea typeface="+mn-ea"/>
                <a:cs typeface="+mn-cs"/>
              </a:rPr>
              <a:t>Tắc nghẽn đầu vào/đầu ra của đĩa là một nguyên nhân phổ biến gây ra sự chậm trễ trong quá trình xử lý dữ liệu. Và có một vài thủ thuật có thể giúp giảm thiểu tác động.</a:t>
            </a:r>
          </a:p>
          <a:p>
            <a:pPr fontAlgn="base"/>
            <a:r>
              <a:rPr lang="vi-VN" altLang="ko-Kore-KR" sz="1200" b="0" i="0" u="none" strike="noStrike" kern="1200" dirty="0">
                <a:solidFill>
                  <a:schemeClr val="tx1"/>
                </a:solidFill>
                <a:effectLst/>
                <a:ea typeface="+mn-ea"/>
                <a:cs typeface="+mn-cs"/>
              </a:rPr>
              <a:t>Và giải pháp cho vấn đề tương tự có thể là nâng cấp ổ cứng thể rắn (SSD) cơ sở hạ tầng dữ liệu của bạn – chạy nhanh hơn. Tùy chọn thứ hai xử lý dữ liệu trong bộ nhớ – nhanh hơn so với việc dựa vào bộ nhớ thông thường.</a:t>
            </a:r>
            <a:endParaRPr lang="en" altLang="ko-Kore-KR" sz="1200" b="0" i="0" u="none" strike="noStrike" kern="1200" dirty="0">
              <a:solidFill>
                <a:schemeClr val="tx1"/>
              </a:solidFill>
              <a:effectLst/>
              <a:ea typeface="+mn-ea"/>
              <a:cs typeface="+mn-cs"/>
            </a:endParaRPr>
          </a:p>
          <a:p>
            <a:pPr fontAlgn="base"/>
            <a:endParaRPr lang="en" altLang="ko-Kore-KR" sz="1200" b="0" i="0" u="none" strike="noStrike" kern="1200" dirty="0">
              <a:solidFill>
                <a:schemeClr val="tx1"/>
              </a:solidFill>
              <a:effectLst/>
              <a:ea typeface="+mn-ea"/>
              <a:cs typeface="+mn-cs"/>
            </a:endParaRPr>
          </a:p>
          <a:p>
            <a:pPr marL="171450" indent="-171450" fontAlgn="base">
              <a:buFont typeface="Arial" panose="020B0604020202020204" pitchFamily="34" charset="0"/>
              <a:buChar char="•"/>
            </a:pPr>
            <a:r>
              <a:rPr lang="en" altLang="ko-Kore-KR" sz="1200" b="0" i="0" u="none" strike="noStrike" kern="1200" dirty="0">
                <a:solidFill>
                  <a:schemeClr val="tx1"/>
                </a:solidFill>
                <a:effectLst/>
                <a:ea typeface="+mn-ea"/>
                <a:cs typeface="+mn-cs"/>
              </a:rPr>
              <a:t>Khả</a:t>
            </a:r>
            <a:r>
              <a:rPr lang="en" altLang="ko-Kore-KR" sz="1200" b="0" i="0" u="none" strike="noStrike" kern="1200" baseline="0" dirty="0">
                <a:solidFill>
                  <a:schemeClr val="tx1"/>
                </a:solidFill>
                <a:effectLst/>
                <a:ea typeface="+mn-ea"/>
                <a:cs typeface="+mn-cs"/>
              </a:rPr>
              <a:t> năng mở rộng</a:t>
            </a:r>
            <a:r>
              <a:rPr lang="en" altLang="ko-Kore-KR" sz="1200" b="0" i="0" u="none" strike="noStrike" kern="1200" dirty="0">
                <a:solidFill>
                  <a:schemeClr val="tx1"/>
                </a:solidFill>
                <a:effectLst/>
                <a:ea typeface="+mn-ea"/>
                <a:cs typeface="+mn-cs"/>
              </a:rPr>
              <a:t> </a:t>
            </a:r>
          </a:p>
          <a:p>
            <a:pPr fontAlgn="base"/>
            <a:r>
              <a:rPr lang="vi-VN" altLang="ko-Kore-KR" sz="1200" b="0" i="0" u="none" strike="noStrike" kern="1200" dirty="0">
                <a:solidFill>
                  <a:schemeClr val="tx1"/>
                </a:solidFill>
                <a:effectLst/>
                <a:ea typeface="+mn-ea"/>
                <a:cs typeface="+mn-cs"/>
              </a:rPr>
              <a:t>Nếu cơ sở hạ tầng dữ liệu không thể tăng kích thước khi dữ liệu tăng lên, thì nó sẽ làm giảm khả năng biến dữ liệu thành giá trị của bạn. Mặt khác, bạn sẽ không muốn duy trì cơ sở hạ tầng dữ liệu lớn hơn đáng kể so với dữ liệu bạn cần. Nếu không, nó sẽ giống như bạn đang trả tiền thuê căn hộ mà bạn không ở.</a:t>
            </a:r>
          </a:p>
          <a:p>
            <a:pPr fontAlgn="base"/>
            <a:r>
              <a:rPr lang="vi-VN" altLang="ko-Kore-KR" sz="1200" b="0" i="0" u="none" strike="noStrike" kern="1200" dirty="0">
                <a:solidFill>
                  <a:schemeClr val="tx1"/>
                </a:solidFill>
                <a:effectLst/>
                <a:ea typeface="+mn-ea"/>
                <a:cs typeface="+mn-cs"/>
              </a:rPr>
              <a:t>Một trong những giải pháp cho vấn đề tương tự là triển khai khối lượng công việc dữ liệu lớn trên đám mây, nơi bạn có thể tăng/giảm kích thước cơ sở hạ tầng hầu như ngay lập tức theo nhu cầu của mình.</a:t>
            </a:r>
          </a:p>
          <a:p>
            <a:pPr fontAlgn="base"/>
            <a:r>
              <a:rPr lang="vi-VN" altLang="ko-Kore-KR" sz="1200" b="0" i="0" u="none" strike="noStrike" kern="1200" dirty="0">
                <a:solidFill>
                  <a:schemeClr val="tx1"/>
                </a:solidFill>
                <a:effectLst/>
                <a:ea typeface="+mn-ea"/>
                <a:cs typeface="+mn-cs"/>
              </a:rPr>
              <a:t>Nếu không muốn chuyển tất cả khối lượng công việc dữ liệu lớn của mình sang đám mây, bạn có thể cân nhắc giữ hầu hết khối lượng công việc tại chỗ và cơ sở hạ tầng đám mây có thể xử lý tác động lan tỏa.</a:t>
            </a:r>
            <a:endParaRPr lang="en-US" altLang="ko-Kore-KR" sz="1200" b="0" i="0" u="none" strike="noStrike" kern="1200" dirty="0">
              <a:solidFill>
                <a:schemeClr val="tx1"/>
              </a:solidFill>
              <a:effectLst/>
              <a:ea typeface="+mn-ea"/>
              <a:cs typeface="+mn-cs"/>
            </a:endParaRPr>
          </a:p>
          <a:p>
            <a:pPr fontAlgn="base"/>
            <a:endParaRPr lang="en" altLang="ko-Kore-KR" sz="1200" b="0" i="0" u="none" strike="noStrike" kern="1200" dirty="0">
              <a:solidFill>
                <a:schemeClr val="tx1"/>
              </a:solidFill>
              <a:effectLst/>
              <a:ea typeface="+mn-ea"/>
              <a:cs typeface="+mn-cs"/>
            </a:endParaRPr>
          </a:p>
          <a:p>
            <a:pPr marL="171450" indent="-171450" fontAlgn="base">
              <a:buFont typeface="Arial" panose="020B0604020202020204" pitchFamily="34" charset="0"/>
              <a:buChar char="•"/>
            </a:pPr>
            <a:r>
              <a:rPr lang="en" altLang="ko-Kore-KR" sz="1200" b="0" i="0" u="none" strike="noStrike" kern="1200" dirty="0">
                <a:solidFill>
                  <a:schemeClr val="tx1"/>
                </a:solidFill>
                <a:effectLst/>
                <a:ea typeface="+mn-ea"/>
                <a:cs typeface="+mn-cs"/>
              </a:rPr>
              <a:t>Kết</a:t>
            </a:r>
            <a:r>
              <a:rPr lang="en" altLang="ko-Kore-KR" sz="1200" b="0" i="0" u="none" strike="noStrike" kern="1200" baseline="0" dirty="0">
                <a:solidFill>
                  <a:schemeClr val="tx1"/>
                </a:solidFill>
                <a:effectLst/>
                <a:ea typeface="+mn-ea"/>
                <a:cs typeface="+mn-cs"/>
              </a:rPr>
              <a:t> nối mạng</a:t>
            </a:r>
            <a:endParaRPr lang="en" altLang="ko-Kore-KR" sz="1200" b="0" i="0" u="none" strike="noStrike" kern="1200" dirty="0">
              <a:solidFill>
                <a:schemeClr val="tx1"/>
              </a:solidFill>
              <a:effectLst/>
              <a:ea typeface="+mn-ea"/>
              <a:cs typeface="+mn-cs"/>
            </a:endParaRPr>
          </a:p>
          <a:p>
            <a:pPr fontAlgn="base"/>
            <a:r>
              <a:rPr lang="vi-VN" altLang="ko-Kore-KR" sz="1200" b="0" i="0" u="none" strike="noStrike" kern="1200" dirty="0">
                <a:solidFill>
                  <a:schemeClr val="tx1"/>
                </a:solidFill>
                <a:effectLst/>
                <a:ea typeface="+mn-ea"/>
                <a:cs typeface="+mn-cs"/>
              </a:rPr>
              <a:t>Mọi thứ có thể đi sai do nhiều lý do.</a:t>
            </a:r>
          </a:p>
          <a:p>
            <a:pPr fontAlgn="base"/>
            <a:r>
              <a:rPr lang="vi-VN" altLang="ko-Kore-KR" sz="1200" b="0" i="0" u="none" strike="noStrike" kern="1200" dirty="0">
                <a:solidFill>
                  <a:schemeClr val="tx1"/>
                </a:solidFill>
                <a:effectLst/>
                <a:ea typeface="+mn-ea"/>
                <a:cs typeface="+mn-cs"/>
              </a:rPr>
              <a:t>Và đây là những vấn đề phổ biến nhất mà bạn có thể gặp phải – đó là sự chậm trễ hoặc ngăn cản bạn chuyển đổi dữ liệu lớn thành giá trị. Một trong những giải pháp là trả tiền cho băng thông nhiều hơn và tốt hơn.</a:t>
            </a:r>
          </a:p>
          <a:p>
            <a:pPr fontAlgn="base"/>
            <a:r>
              <a:rPr lang="vi-VN" altLang="ko-Kore-KR" sz="1200" b="0" i="0" u="none" strike="noStrike" kern="1200" dirty="0">
                <a:solidFill>
                  <a:schemeClr val="tx1"/>
                </a:solidFill>
                <a:effectLst/>
                <a:ea typeface="+mn-ea"/>
                <a:cs typeface="+mn-cs"/>
              </a:rPr>
              <a:t>Cách tiếp cận tốt hơn là kiến trúc cơ sở hạ tầng dữ liệu lớn của bạn theo cách giảm thiểu lượng truyền dữ liệu – điều cần xảy ra qua mạng.</a:t>
            </a:r>
          </a:p>
          <a:p>
            <a:pPr fontAlgn="base"/>
            <a:r>
              <a:rPr lang="vi-VN" altLang="ko-Kore-KR" sz="1200" b="0" i="0" u="none" strike="noStrike" kern="1200" dirty="0">
                <a:solidFill>
                  <a:schemeClr val="tx1"/>
                </a:solidFill>
                <a:effectLst/>
                <a:ea typeface="+mn-ea"/>
                <a:cs typeface="+mn-cs"/>
              </a:rPr>
              <a:t>Ví dụ: sử dụng các công cụ phân tích dựa trên đám mây để phân tích dữ liệu được thu thập trên đám mây, thay vì tải dữ liệu xuống vị trí tiền đề trước.</a:t>
            </a:r>
            <a:endParaRPr lang="en" altLang="ko-Kore-KR" sz="1200" b="0" i="0" u="none" strike="noStrike" kern="1200" dirty="0">
              <a:solidFill>
                <a:schemeClr val="tx1"/>
              </a:solidFill>
              <a:effectLst/>
              <a:ea typeface="+mn-ea"/>
              <a:cs typeface="+mn-cs"/>
            </a:endParaRPr>
          </a:p>
          <a:p>
            <a:pPr fontAlgn="base"/>
            <a:endParaRPr lang="en" altLang="ko-Kore-KR" sz="1200" b="0" i="0" u="none" strike="noStrike" kern="1200" dirty="0">
              <a:solidFill>
                <a:schemeClr val="tx1"/>
              </a:solidFill>
              <a:effectLst/>
              <a:ea typeface="+mn-ea"/>
              <a:cs typeface="+mn-cs"/>
            </a:endParaRPr>
          </a:p>
          <a:p>
            <a:pPr marL="171450" indent="-171450" fontAlgn="base">
              <a:buFont typeface="Arial" panose="020B0604020202020204" pitchFamily="34" charset="0"/>
              <a:buChar char="•"/>
            </a:pPr>
            <a:r>
              <a:rPr lang="en" altLang="ko-Kore-KR" sz="1200" b="0" i="0" u="none" strike="noStrike" kern="1200" dirty="0">
                <a:solidFill>
                  <a:schemeClr val="tx1"/>
                </a:solidFill>
                <a:effectLst/>
                <a:ea typeface="+mn-ea"/>
                <a:cs typeface="+mn-cs"/>
              </a:rPr>
              <a:t>Chuyển</a:t>
            </a:r>
            <a:r>
              <a:rPr lang="en" altLang="ko-Kore-KR" sz="1200" b="0" i="0" u="none" strike="noStrike" kern="1200" baseline="0" dirty="0">
                <a:solidFill>
                  <a:schemeClr val="tx1"/>
                </a:solidFill>
                <a:effectLst/>
                <a:ea typeface="+mn-ea"/>
                <a:cs typeface="+mn-cs"/>
              </a:rPr>
              <a:t> đổi dữ liệu dưới mức tối ưu</a:t>
            </a:r>
            <a:endParaRPr lang="en" altLang="ko-Kore-KR" sz="1200" b="0" i="0" u="none" strike="noStrike" kern="1200" dirty="0">
              <a:solidFill>
                <a:schemeClr val="tx1"/>
              </a:solidFill>
              <a:effectLst/>
              <a:ea typeface="+mn-ea"/>
              <a:cs typeface="+mn-cs"/>
            </a:endParaRPr>
          </a:p>
          <a:p>
            <a:pPr fontAlgn="base"/>
            <a:r>
              <a:rPr lang="vi-VN" altLang="ko-Kore-KR" sz="1200" b="0" i="0" u="none" strike="noStrike" kern="1200" dirty="0">
                <a:solidFill>
                  <a:schemeClr val="tx1"/>
                </a:solidFill>
                <a:effectLst/>
                <a:ea typeface="+mn-ea"/>
                <a:cs typeface="+mn-cs"/>
              </a:rPr>
              <a:t>Thông thường, các ứng dụng cấu trúc dữ liệu theo cách phù hợp nhất với chúng mà không cần cân nhắc xem những cấu trúc đó sẽ hoạt động tốt như thế nào đối với các ứng dụng hoặc bối cảnh khác.</a:t>
            </a:r>
          </a:p>
          <a:p>
            <a:pPr fontAlgn="base"/>
            <a:r>
              <a:rPr lang="vi-VN" altLang="ko-Kore-KR" sz="1200" b="0" i="0" u="none" strike="noStrike" kern="1200" dirty="0">
                <a:solidFill>
                  <a:schemeClr val="tx1"/>
                </a:solidFill>
                <a:effectLst/>
                <a:ea typeface="+mn-ea"/>
                <a:cs typeface="+mn-cs"/>
              </a:rPr>
              <a:t>Lý do chuyển đổi dữ liệu là khá quan trọng.</a:t>
            </a:r>
          </a:p>
          <a:p>
            <a:pPr fontAlgn="base"/>
            <a:r>
              <a:rPr lang="vi-VN" altLang="ko-Kore-KR" sz="1200" b="0" i="0" u="none" strike="noStrike" kern="1200" dirty="0">
                <a:solidFill>
                  <a:schemeClr val="tx1"/>
                </a:solidFill>
                <a:effectLst/>
                <a:ea typeface="+mn-ea"/>
                <a:cs typeface="+mn-cs"/>
              </a:rPr>
              <a:t>Nó sẽ cho phép bạn chuyển đổi dữ liệu từ định dạng này sang định dạng khác.</a:t>
            </a:r>
          </a:p>
          <a:p>
            <a:pPr fontAlgn="base"/>
            <a:r>
              <a:rPr lang="vi-VN" altLang="ko-Kore-KR" sz="1200" b="0" i="0" u="none" strike="noStrike" kern="1200" dirty="0">
                <a:solidFill>
                  <a:schemeClr val="tx1"/>
                </a:solidFill>
                <a:effectLst/>
                <a:ea typeface="+mn-ea"/>
                <a:cs typeface="+mn-cs"/>
              </a:rPr>
              <a:t>Và nếu thực hiện không chính xác – việc chuyển đổi dữ liệu có thể nhanh chóng gây ra nhiều rắc rối hơn mức đáng có.</a:t>
            </a:r>
          </a:p>
          <a:p>
            <a:pPr fontAlgn="base"/>
            <a:r>
              <a:rPr lang="vi-VN" altLang="ko-Kore-KR" sz="1200" b="0" i="0" u="none" strike="noStrike" kern="1200" dirty="0">
                <a:solidFill>
                  <a:schemeClr val="tx1"/>
                </a:solidFill>
                <a:effectLst/>
                <a:ea typeface="+mn-ea"/>
                <a:cs typeface="+mn-cs"/>
              </a:rPr>
              <a:t>Và nếu bạn tự động hóa quá trình chuyển đổi dữ liệu và đảm bảo chất lượng của dữ liệu thu được, bạn sẽ tối đa hóa khả năng đáp ứng nhu cầu dữ liệu lớn của cơ sở hạ tầng dữ liệu, bất kể cơ sở hạ tầng của bạn được xây dựng như thế nào.</a:t>
            </a:r>
            <a:endParaRPr lang="en" altLang="ko-Kore-KR" sz="1200" b="0" i="0" u="none" strike="noStrike" kern="1200" dirty="0">
              <a:solidFill>
                <a:schemeClr val="tx1"/>
              </a:solidFill>
              <a:effectLst/>
              <a:ea typeface="+mn-ea"/>
              <a:cs typeface="+mn-cs"/>
            </a:endParaRPr>
          </a:p>
          <a:p>
            <a:pPr fontAlgn="base"/>
            <a:endParaRPr lang="en" altLang="ko-Kore-KR" sz="1200" b="0" i="0" u="none" strike="noStrike" kern="1200" dirty="0">
              <a:solidFill>
                <a:schemeClr val="tx1"/>
              </a:solidFill>
              <a:effectLst/>
              <a:ea typeface="+mn-ea"/>
              <a:cs typeface="+mn-cs"/>
            </a:endParaRPr>
          </a:p>
          <a:p>
            <a:pPr marL="171450" indent="-171450" fontAlgn="base">
              <a:buFont typeface="Arial" panose="020B0604020202020204" pitchFamily="34" charset="0"/>
              <a:buChar char="•"/>
            </a:pPr>
            <a:r>
              <a:rPr lang="en" altLang="ko-Kore-KR" sz="1200" b="0" i="0" u="none" strike="noStrike" kern="1200" dirty="0">
                <a:solidFill>
                  <a:schemeClr val="tx1"/>
                </a:solidFill>
                <a:effectLst/>
                <a:ea typeface="+mn-ea"/>
                <a:cs typeface="+mn-cs"/>
              </a:rPr>
              <a:t>Bảo</a:t>
            </a:r>
            <a:r>
              <a:rPr lang="en" altLang="ko-Kore-KR" sz="1200" b="0" i="0" u="none" strike="noStrike" kern="1200" baseline="0" dirty="0">
                <a:solidFill>
                  <a:schemeClr val="tx1"/>
                </a:solidFill>
                <a:effectLst/>
                <a:ea typeface="+mn-ea"/>
                <a:cs typeface="+mn-cs"/>
              </a:rPr>
              <a:t> mật dữ liệu</a:t>
            </a:r>
            <a:endParaRPr lang="en" altLang="ko-Kore-KR" sz="1200" b="0" i="0" u="none" strike="noStrike" kern="1200" dirty="0">
              <a:solidFill>
                <a:schemeClr val="tx1"/>
              </a:solidFill>
              <a:effectLst/>
              <a:ea typeface="+mn-ea"/>
              <a:cs typeface="+mn-cs"/>
            </a:endParaRPr>
          </a:p>
          <a:p>
            <a:pPr fontAlgn="base"/>
            <a:r>
              <a:rPr lang="vi-VN" altLang="ko-Kore-KR" sz="1200" b="0" i="0" u="none" strike="noStrike" kern="1200" dirty="0">
                <a:solidFill>
                  <a:schemeClr val="tx1"/>
                </a:solidFill>
                <a:effectLst/>
                <a:ea typeface="+mn-ea"/>
                <a:cs typeface="+mn-cs"/>
              </a:rPr>
              <a:t>Như chúng ta đã biết, </a:t>
            </a:r>
            <a:r>
              <a:rPr lang="en-US" altLang="ko-Kore-KR" sz="1200" b="0" i="0" u="none" strike="noStrike" kern="1200" dirty="0">
                <a:solidFill>
                  <a:schemeClr val="tx1"/>
                </a:solidFill>
                <a:effectLst/>
                <a:ea typeface="+mn-ea"/>
                <a:cs typeface="+mn-cs"/>
              </a:rPr>
              <a:t>Big</a:t>
            </a:r>
            <a:r>
              <a:rPr lang="en-US" altLang="ko-Kore-KR" sz="1200" b="0" i="0" u="none" strike="noStrike" kern="1200" baseline="0" dirty="0">
                <a:solidFill>
                  <a:schemeClr val="tx1"/>
                </a:solidFill>
                <a:effectLst/>
                <a:ea typeface="+mn-ea"/>
                <a:cs typeface="+mn-cs"/>
              </a:rPr>
              <a:t> Data</a:t>
            </a:r>
            <a:r>
              <a:rPr lang="vi-VN" altLang="ko-Kore-KR" sz="1200" b="0" i="0" u="none" strike="noStrike" kern="1200" dirty="0">
                <a:solidFill>
                  <a:schemeClr val="tx1"/>
                </a:solidFill>
                <a:effectLst/>
                <a:ea typeface="+mn-ea"/>
                <a:cs typeface="+mn-cs"/>
              </a:rPr>
              <a:t> đi kèm với rủi ro lớn.</a:t>
            </a:r>
          </a:p>
          <a:p>
            <a:pPr fontAlgn="base"/>
            <a:r>
              <a:rPr lang="vi-VN" altLang="ko-Kore-KR" sz="1200" b="0" i="0" u="none" strike="noStrike" kern="1200" dirty="0">
                <a:solidFill>
                  <a:schemeClr val="tx1"/>
                </a:solidFill>
                <a:effectLst/>
                <a:ea typeface="+mn-ea"/>
                <a:cs typeface="+mn-cs"/>
              </a:rPr>
              <a:t>Đầu vào </a:t>
            </a:r>
            <a:r>
              <a:rPr lang="en-US" altLang="ko-Kore-KR" sz="1200" b="0" i="0" u="none" strike="noStrike" kern="1200" dirty="0">
                <a:solidFill>
                  <a:schemeClr val="tx1"/>
                </a:solidFill>
                <a:effectLst/>
                <a:ea typeface="+mn-ea"/>
                <a:cs typeface="+mn-cs"/>
              </a:rPr>
              <a:t>Big</a:t>
            </a:r>
            <a:r>
              <a:rPr lang="en-US" altLang="ko-Kore-KR" sz="1200" b="0" i="0" u="none" strike="noStrike" kern="1200" baseline="0" dirty="0">
                <a:solidFill>
                  <a:schemeClr val="tx1"/>
                </a:solidFill>
                <a:effectLst/>
                <a:ea typeface="+mn-ea"/>
                <a:cs typeface="+mn-cs"/>
              </a:rPr>
              <a:t> Data</a:t>
            </a:r>
            <a:r>
              <a:rPr lang="vi-VN" altLang="ko-Kore-KR" sz="1200" b="0" i="0" u="none" strike="noStrike" kern="1200" dirty="0">
                <a:solidFill>
                  <a:schemeClr val="tx1"/>
                </a:solidFill>
                <a:effectLst/>
                <a:ea typeface="+mn-ea"/>
                <a:cs typeface="+mn-cs"/>
              </a:rPr>
              <a:t> đến từ nhiều nguồn – điều quan trọng là phải đảm bảo rằng tất cả dữ liệu đi vào đều được bảo mật. Trojan lọt vào có thể phá hoại toàn bộ hệ thống.</a:t>
            </a:r>
          </a:p>
          <a:p>
            <a:pPr fontAlgn="base"/>
            <a:r>
              <a:rPr lang="vi-VN" altLang="ko-Kore-KR" sz="1200" b="0" i="0" u="none" strike="noStrike" kern="1200" dirty="0">
                <a:solidFill>
                  <a:schemeClr val="tx1"/>
                </a:solidFill>
                <a:effectLst/>
                <a:ea typeface="+mn-ea"/>
                <a:cs typeface="+mn-cs"/>
              </a:rPr>
              <a:t>Khá dễ dàng để thao tác </a:t>
            </a:r>
            <a:r>
              <a:rPr lang="en-US" altLang="ko-Kore-KR" sz="1200" b="0" i="0" u="none" strike="noStrike" kern="1200" dirty="0">
                <a:solidFill>
                  <a:schemeClr val="tx1"/>
                </a:solidFill>
                <a:effectLst/>
                <a:ea typeface="+mn-ea"/>
                <a:cs typeface="+mn-cs"/>
              </a:rPr>
              <a:t>Big Data</a:t>
            </a:r>
            <a:r>
              <a:rPr lang="en-US" altLang="ko-Kore-KR" sz="1200" b="0" i="0" u="none" strike="noStrike" kern="1200" baseline="0" dirty="0">
                <a:solidFill>
                  <a:schemeClr val="tx1"/>
                </a:solidFill>
                <a:effectLst/>
                <a:ea typeface="+mn-ea"/>
                <a:cs typeface="+mn-cs"/>
              </a:rPr>
              <a:t> </a:t>
            </a:r>
            <a:r>
              <a:rPr lang="vi-VN" altLang="ko-Kore-KR" sz="1200" b="0" i="0" u="none" strike="noStrike" kern="1200" dirty="0">
                <a:solidFill>
                  <a:schemeClr val="tx1"/>
                </a:solidFill>
                <a:effectLst/>
                <a:ea typeface="+mn-ea"/>
                <a:cs typeface="+mn-cs"/>
              </a:rPr>
              <a:t>ở cấp độ xử lý, vì các công cụ xử lý Dữ liệu lớn không được thiết kế với mục đích bảo mật cao cấp như vậy.</a:t>
            </a:r>
            <a:endParaRPr lang="en" altLang="ko-Kore-KR" sz="1200" b="0" i="0" u="none" strike="noStrike" kern="1200" dirty="0">
              <a:solidFill>
                <a:schemeClr val="tx1"/>
              </a:solidFill>
              <a:effectLst/>
              <a:ea typeface="+mn-ea"/>
              <a:cs typeface="+mn-cs"/>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3221EA08-7F27-45ED-A063-7875D0827887}" type="slidenum">
              <a:rPr kumimoji="0" lang="ko-KR" altLang="en-US" sz="1200" b="0" i="0" u="none" strike="noStrike" kern="1200" cap="none" spc="0" normalizeH="0" baseline="0" noProof="0" smtClean="0">
                <a:ln>
                  <a:noFill/>
                </a:ln>
                <a:solidFill>
                  <a:prstClr val="black"/>
                </a:solidFill>
                <a:effectLst/>
                <a:uLnTx/>
                <a:uFillTx/>
                <a:cs typeface="+mn-cs"/>
              </a:rPr>
              <a:pPr marL="0" marR="0" lvl="0" indent="0" algn="r" defTabSz="914400" rtl="0" eaLnBrk="1" fontAlgn="auto" latinLnBrk="1" hangingPunct="1">
                <a:lnSpc>
                  <a:spcPct val="100000"/>
                </a:lnSpc>
                <a:spcBef>
                  <a:spcPts val="0"/>
                </a:spcBef>
                <a:spcAft>
                  <a:spcPts val="0"/>
                </a:spcAft>
                <a:buClrTx/>
                <a:buSzTx/>
                <a:buFontTx/>
                <a:buNone/>
                <a:tabLst/>
                <a:defRPr/>
              </a:pPr>
              <a:t>28</a:t>
            </a:fld>
            <a:endParaRPr kumimoji="0" lang="ko-KR" altLang="en-US" sz="1200" b="0" i="0" u="none" strike="noStrike" kern="1200" cap="none" spc="0" normalizeH="0" baseline="0" noProof="0" dirty="0">
              <a:ln>
                <a:noFill/>
              </a:ln>
              <a:solidFill>
                <a:prstClr val="black"/>
              </a:solidFill>
              <a:effectLst/>
              <a:uLnTx/>
              <a:uFillTx/>
              <a:cs typeface="+mn-cs"/>
            </a:endParaRPr>
          </a:p>
        </p:txBody>
      </p:sp>
    </p:spTree>
    <p:extLst>
      <p:ext uri="{BB962C8B-B14F-4D97-AF65-F5344CB8AC3E}">
        <p14:creationId xmlns:p14="http://schemas.microsoft.com/office/powerpoint/2010/main" val="350740228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57275" y="720725"/>
            <a:ext cx="5200650" cy="3600450"/>
          </a:xfrm>
        </p:spPr>
      </p:sp>
      <p:sp>
        <p:nvSpPr>
          <p:cNvPr id="3" name="Notes Placeholder 2"/>
          <p:cNvSpPr>
            <a:spLocks noGrp="1"/>
          </p:cNvSpPr>
          <p:nvPr>
            <p:ph type="body" idx="1"/>
          </p:nvPr>
        </p:nvSpPr>
        <p:spPr/>
        <p:txBody>
          <a:bodyPr/>
          <a:lstStyle/>
          <a:p>
            <a:pPr fontAlgn="base"/>
            <a:r>
              <a:rPr lang="en-US" altLang="ko-KR" b="1" u="none" dirty="0">
                <a:latin typeface="SamsungOne-400" panose="020B0503030303020204" pitchFamily="34" charset="0"/>
                <a:ea typeface="SamsungOne-400" panose="020B0503030303020204" pitchFamily="34" charset="0"/>
              </a:rPr>
              <a:t>[</a:t>
            </a:r>
            <a:r>
              <a:rPr lang="en-US" altLang="ko-KR" b="1" u="none" dirty="0" err="1">
                <a:latin typeface="SamsungOne-400" panose="020B0503030303020204" pitchFamily="34" charset="0"/>
                <a:ea typeface="SamsungOne-400" panose="020B0503030303020204" pitchFamily="34" charset="0"/>
              </a:rPr>
              <a:t>Hướng</a:t>
            </a:r>
            <a:r>
              <a:rPr lang="en-US" altLang="ko-KR" b="1" u="none" baseline="0" dirty="0">
                <a:latin typeface="SamsungOne-400" panose="020B0503030303020204" pitchFamily="34" charset="0"/>
                <a:ea typeface="SamsungOne-400" panose="020B0503030303020204" pitchFamily="34" charset="0"/>
              </a:rPr>
              <a:t> </a:t>
            </a:r>
            <a:r>
              <a:rPr lang="en-US" altLang="ko-KR" b="1" u="none" baseline="0" dirty="0" err="1">
                <a:latin typeface="SamsungOne-400" panose="020B0503030303020204" pitchFamily="34" charset="0"/>
                <a:ea typeface="SamsungOne-400" panose="020B0503030303020204" pitchFamily="34" charset="0"/>
              </a:rPr>
              <a:t>dẫn</a:t>
            </a:r>
            <a:r>
              <a:rPr lang="en-US" altLang="ko-KR" b="1" u="none" baseline="0" dirty="0">
                <a:latin typeface="SamsungOne-400" panose="020B0503030303020204" pitchFamily="34" charset="0"/>
                <a:ea typeface="SamsungOne-400" panose="020B0503030303020204" pitchFamily="34" charset="0"/>
              </a:rPr>
              <a:t> </a:t>
            </a:r>
            <a:r>
              <a:rPr lang="en-US" altLang="ko-KR" b="1" u="none" baseline="0" dirty="0" err="1">
                <a:latin typeface="SamsungOne-400" panose="020B0503030303020204" pitchFamily="34" charset="0"/>
                <a:ea typeface="SamsungOne-400" panose="020B0503030303020204" pitchFamily="34" charset="0"/>
              </a:rPr>
              <a:t>của</a:t>
            </a:r>
            <a:r>
              <a:rPr lang="en-US" altLang="ko-KR" b="1" u="none" baseline="0" dirty="0">
                <a:latin typeface="SamsungOne-400" panose="020B0503030303020204" pitchFamily="34" charset="0"/>
                <a:ea typeface="SamsungOne-400" panose="020B0503030303020204" pitchFamily="34" charset="0"/>
              </a:rPr>
              <a:t> </a:t>
            </a:r>
            <a:r>
              <a:rPr lang="en-US" altLang="ko-KR" b="1" u="none" baseline="0" dirty="0" err="1">
                <a:latin typeface="SamsungOne-400" panose="020B0503030303020204" pitchFamily="34" charset="0"/>
                <a:ea typeface="SamsungOne-400" panose="020B0503030303020204" pitchFamily="34" charset="0"/>
              </a:rPr>
              <a:t>giảng</a:t>
            </a:r>
            <a:r>
              <a:rPr lang="en-US" altLang="ko-KR" b="1" u="none" baseline="0" dirty="0">
                <a:latin typeface="SamsungOne-400" panose="020B0503030303020204" pitchFamily="34" charset="0"/>
                <a:ea typeface="SamsungOne-400" panose="020B0503030303020204" pitchFamily="34" charset="0"/>
              </a:rPr>
              <a:t> </a:t>
            </a:r>
            <a:r>
              <a:rPr lang="en-US" altLang="ko-KR" b="1" u="none" baseline="0" dirty="0" err="1">
                <a:latin typeface="SamsungOne-400" panose="020B0503030303020204" pitchFamily="34" charset="0"/>
                <a:ea typeface="SamsungOne-400" panose="020B0503030303020204" pitchFamily="34" charset="0"/>
              </a:rPr>
              <a:t>viên</a:t>
            </a:r>
            <a:r>
              <a:rPr lang="en-US" altLang="ko-KR" b="1" u="none" dirty="0">
                <a:latin typeface="SamsungOne-400" panose="020B0503030303020204" pitchFamily="34" charset="0"/>
                <a:ea typeface="SamsungOne-400" panose="020B0503030303020204" pitchFamily="34" charset="0"/>
              </a:rPr>
              <a:t>]</a:t>
            </a:r>
            <a:endParaRPr lang="en-US" altLang="ko-Kore-KR" dirty="0">
              <a:latin typeface="SamsungOne-400" panose="020B0503030303020204" pitchFamily="34" charset="0"/>
              <a:ea typeface="SamsungOne-400" panose="020B0503030303020204" pitchFamily="34" charset="0"/>
            </a:endParaRPr>
          </a:p>
          <a:p>
            <a:r>
              <a:rPr lang="vi-VN" altLang="ko-KR" dirty="0">
                <a:latin typeface="SamsungOne-400" panose="020B0503030303020204" pitchFamily="34" charset="0"/>
                <a:ea typeface="SamsungOne-400" panose="020B0503030303020204" pitchFamily="34" charset="0"/>
              </a:rPr>
              <a:t>Không thảo luận về OLTP (xử lý giao dịch trực tuyến) và OLAP (xử lý phân tích trực tuyến) tại đây.</a:t>
            </a:r>
          </a:p>
          <a:p>
            <a:r>
              <a:rPr lang="vi-VN" altLang="ko-KR" dirty="0">
                <a:latin typeface="SamsungOne-400" panose="020B0503030303020204" pitchFamily="34" charset="0"/>
                <a:ea typeface="SamsungOne-400" panose="020B0503030303020204" pitchFamily="34" charset="0"/>
              </a:rPr>
              <a:t>Chúng tôi không muốn dành thời gian thảo luận về một số chi tiết kỹ thuật trong chương này.</a:t>
            </a:r>
          </a:p>
          <a:p>
            <a:r>
              <a:rPr lang="vi-VN" altLang="ko-KR" dirty="0">
                <a:latin typeface="SamsungOne-400" panose="020B0503030303020204" pitchFamily="34" charset="0"/>
                <a:ea typeface="SamsungOne-400" panose="020B0503030303020204" pitchFamily="34" charset="0"/>
              </a:rPr>
              <a:t>Những khái niệm này sẽ được đề cập chi tiết ở chương sau.</a:t>
            </a:r>
            <a:endParaRPr lang="en-US" altLang="ko-KR" dirty="0">
              <a:latin typeface="SamsungOne-400" panose="020B0503030303020204" pitchFamily="34" charset="0"/>
              <a:ea typeface="SamsungOne-400" panose="020B0503030303020204" pitchFamily="34" charset="0"/>
            </a:endParaRPr>
          </a:p>
          <a:p>
            <a:endParaRPr lang="en-US" altLang="ko-KR" b="1" u="none" dirty="0">
              <a:latin typeface="SamsungOne-400" panose="020B0503030303020204" pitchFamily="34" charset="0"/>
              <a:ea typeface="SamsungOne-400" panose="020B0503030303020204" pitchFamily="34" charset="0"/>
            </a:endParaRPr>
          </a:p>
          <a:p>
            <a:pPr fontAlgn="base"/>
            <a:r>
              <a:rPr lang="en-US" altLang="ko-KR" b="1" u="none" dirty="0">
                <a:latin typeface="SamsungOne-400" panose="020B0503030303020204" pitchFamily="34" charset="0"/>
                <a:ea typeface="SamsungOne-400" panose="020B0503030303020204" pitchFamily="34" charset="0"/>
              </a:rPr>
              <a:t>[</a:t>
            </a:r>
            <a:r>
              <a:rPr lang="en-US" altLang="ko-KR" b="1" u="none" dirty="0" err="1">
                <a:latin typeface="SamsungOne-400" panose="020B0503030303020204" pitchFamily="34" charset="0"/>
                <a:ea typeface="SamsungOne-400" panose="020B0503030303020204" pitchFamily="34" charset="0"/>
              </a:rPr>
              <a:t>Thông</a:t>
            </a:r>
            <a:r>
              <a:rPr lang="en-US" altLang="ko-KR" b="1" u="none" baseline="0" dirty="0">
                <a:latin typeface="SamsungOne-400" panose="020B0503030303020204" pitchFamily="34" charset="0"/>
                <a:ea typeface="SamsungOne-400" panose="020B0503030303020204" pitchFamily="34" charset="0"/>
              </a:rPr>
              <a:t> </a:t>
            </a:r>
            <a:r>
              <a:rPr lang="en-US" altLang="ko-KR" b="1" u="none" baseline="0" dirty="0" err="1">
                <a:latin typeface="SamsungOne-400" panose="020B0503030303020204" pitchFamily="34" charset="0"/>
                <a:ea typeface="SamsungOne-400" panose="020B0503030303020204" pitchFamily="34" charset="0"/>
              </a:rPr>
              <a:t>điệp</a:t>
            </a:r>
            <a:r>
              <a:rPr lang="en-US" altLang="ko-KR" b="1" u="none" baseline="0" dirty="0">
                <a:latin typeface="SamsungOne-400" panose="020B0503030303020204" pitchFamily="34" charset="0"/>
                <a:ea typeface="SamsungOne-400" panose="020B0503030303020204" pitchFamily="34" charset="0"/>
              </a:rPr>
              <a:t> </a:t>
            </a:r>
            <a:r>
              <a:rPr lang="en-US" altLang="ko-KR" b="1" u="none" baseline="0" dirty="0" err="1">
                <a:latin typeface="SamsungOne-400" panose="020B0503030303020204" pitchFamily="34" charset="0"/>
                <a:ea typeface="SamsungOne-400" panose="020B0503030303020204" pitchFamily="34" charset="0"/>
              </a:rPr>
              <a:t>chính</a:t>
            </a:r>
            <a:r>
              <a:rPr lang="en-US" altLang="ko-KR" b="1" u="none" dirty="0">
                <a:latin typeface="SamsungOne-400" panose="020B0503030303020204" pitchFamily="34" charset="0"/>
                <a:ea typeface="SamsungOne-400" panose="020B0503030303020204" pitchFamily="34" charset="0"/>
              </a:rPr>
              <a:t>]</a:t>
            </a:r>
            <a:endParaRPr lang="en-US" altLang="ko-KR" sz="1200" u="none" kern="1200" dirty="0">
              <a:solidFill>
                <a:schemeClr val="tx1"/>
              </a:solidFill>
              <a:latin typeface="SamsungOne-400" panose="020B0503030303020204" pitchFamily="34" charset="0"/>
              <a:ea typeface="SamsungOne-400" panose="020B0503030303020204" pitchFamily="34" charset="0"/>
              <a:cs typeface="+mn-cs"/>
            </a:endParaRPr>
          </a:p>
          <a:p>
            <a:pPr fontAlgn="base"/>
            <a:r>
              <a:rPr lang="vi-VN" altLang="ko-KR" sz="1200" kern="1200" dirty="0">
                <a:solidFill>
                  <a:schemeClr val="tx1"/>
                </a:solidFill>
                <a:latin typeface="SamsungOne-400" panose="020B0503030303020204" pitchFamily="34" charset="0"/>
                <a:ea typeface="SamsungOne-400" panose="020B0503030303020204" pitchFamily="34" charset="0"/>
                <a:cs typeface="+mn-cs"/>
              </a:rPr>
              <a:t>Ở đây chúng tôi chỉ ra cách con người thường xử lý dữ liệu trong thời đại Kho dữ liệu doanh nghiệp.</a:t>
            </a:r>
          </a:p>
          <a:p>
            <a:pPr fontAlgn="base"/>
            <a:r>
              <a:rPr lang="vi-VN" altLang="ko-KR" sz="1200" kern="1200" dirty="0">
                <a:solidFill>
                  <a:schemeClr val="tx1"/>
                </a:solidFill>
                <a:latin typeface="SamsungOne-400" panose="020B0503030303020204" pitchFamily="34" charset="0"/>
                <a:ea typeface="SamsungOne-400" panose="020B0503030303020204" pitchFamily="34" charset="0"/>
                <a:cs typeface="+mn-cs"/>
              </a:rPr>
              <a:t>Kho dữ liệu là một hệ thống được sử dụng để báo cáo và phân tích dữ liệu, đồng thời được coi là thành phần cốt lõi của hoạt động kinh doanh thông minh.</a:t>
            </a:r>
          </a:p>
          <a:p>
            <a:pPr fontAlgn="base"/>
            <a:r>
              <a:rPr lang="vi-VN" altLang="ko-KR" sz="1200" kern="1200" dirty="0">
                <a:solidFill>
                  <a:schemeClr val="tx1"/>
                </a:solidFill>
                <a:latin typeface="SamsungOne-400" panose="020B0503030303020204" pitchFamily="34" charset="0"/>
                <a:ea typeface="SamsungOne-400" panose="020B0503030303020204" pitchFamily="34" charset="0"/>
                <a:cs typeface="+mn-cs"/>
              </a:rPr>
              <a:t>Nó là kho lưu trữ trung tâm của dữ liệu tích hợp từ một hoặc nhiều nguồn khác nhau.</a:t>
            </a:r>
          </a:p>
          <a:p>
            <a:pPr fontAlgn="base"/>
            <a:endParaRPr lang="vi-VN" altLang="ko-KR" sz="1200" kern="1200" dirty="0">
              <a:solidFill>
                <a:schemeClr val="tx1"/>
              </a:solidFill>
              <a:latin typeface="SamsungOne-400" panose="020B0503030303020204" pitchFamily="34" charset="0"/>
              <a:ea typeface="SamsungOne-400" panose="020B0503030303020204" pitchFamily="34" charset="0"/>
              <a:cs typeface="+mn-cs"/>
            </a:endParaRPr>
          </a:p>
          <a:p>
            <a:pPr fontAlgn="base"/>
            <a:r>
              <a:rPr lang="vi-VN" altLang="ko-KR" sz="1200" kern="1200" dirty="0">
                <a:solidFill>
                  <a:schemeClr val="tx1"/>
                </a:solidFill>
                <a:latin typeface="SamsungOne-400" panose="020B0503030303020204" pitchFamily="34" charset="0"/>
                <a:ea typeface="SamsungOne-400" panose="020B0503030303020204" pitchFamily="34" charset="0"/>
                <a:cs typeface="+mn-cs"/>
              </a:rPr>
              <a:t>Thông thường, dữ liệu đang được tạo ở nhiều địa điểm và phòng ban.</a:t>
            </a:r>
          </a:p>
          <a:p>
            <a:pPr fontAlgn="base"/>
            <a:r>
              <a:rPr lang="vi-VN" altLang="ko-KR" sz="1200" kern="1200" dirty="0">
                <a:solidFill>
                  <a:schemeClr val="tx1"/>
                </a:solidFill>
                <a:latin typeface="SamsungOne-400" panose="020B0503030303020204" pitchFamily="34" charset="0"/>
                <a:ea typeface="SamsungOne-400" panose="020B0503030303020204" pitchFamily="34" charset="0"/>
                <a:cs typeface="+mn-cs"/>
              </a:rPr>
              <a:t>Mỗi silo dữ liệu được tạo ra này đã được hợp nhất, xử lý và làm sạch để chuẩn bị cho phân tích.</a:t>
            </a:r>
            <a:endParaRPr lang="en-KR" altLang="ko-KR" dirty="0">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3221EA08-7F27-45ED-A063-7875D0827887}" type="slidenum">
              <a:rPr kumimoji="0" lang="ko-KR" altLang="en-US" sz="1200" b="0" i="0" u="none" strike="noStrike" kern="1200" cap="none" spc="0" normalizeH="0" baseline="0" noProof="0" smtClean="0">
                <a:ln>
                  <a:noFill/>
                </a:ln>
                <a:solidFill>
                  <a:prstClr val="black"/>
                </a:solidFill>
                <a:effectLst/>
                <a:uLnTx/>
                <a:uFillTx/>
                <a:cs typeface="+mn-cs"/>
              </a:rPr>
              <a:pPr marL="0" marR="0" lvl="0" indent="0" algn="r" defTabSz="914400" rtl="0" eaLnBrk="1" fontAlgn="auto" latinLnBrk="1" hangingPunct="1">
                <a:lnSpc>
                  <a:spcPct val="100000"/>
                </a:lnSpc>
                <a:spcBef>
                  <a:spcPts val="0"/>
                </a:spcBef>
                <a:spcAft>
                  <a:spcPts val="0"/>
                </a:spcAft>
                <a:buClrTx/>
                <a:buSzTx/>
                <a:buFontTx/>
                <a:buNone/>
                <a:tabLst/>
                <a:defRPr/>
              </a:pPr>
              <a:t>29</a:t>
            </a:fld>
            <a:endParaRPr kumimoji="0" lang="ko-KR" altLang="en-US" sz="1200" b="0" i="0" u="none" strike="noStrike" kern="1200" cap="none" spc="0" normalizeH="0" baseline="0" noProof="0" dirty="0">
              <a:ln>
                <a:noFill/>
              </a:ln>
              <a:solidFill>
                <a:prstClr val="black"/>
              </a:solidFill>
              <a:effectLst/>
              <a:uLnTx/>
              <a:uFillTx/>
              <a:cs typeface="+mn-cs"/>
            </a:endParaRPr>
          </a:p>
        </p:txBody>
      </p:sp>
    </p:spTree>
    <p:extLst>
      <p:ext uri="{BB962C8B-B14F-4D97-AF65-F5344CB8AC3E}">
        <p14:creationId xmlns:p14="http://schemas.microsoft.com/office/powerpoint/2010/main" val="174424805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57275" y="720725"/>
            <a:ext cx="5200650" cy="3600450"/>
          </a:xfrm>
        </p:spPr>
      </p:sp>
      <p:sp>
        <p:nvSpPr>
          <p:cNvPr id="3" name="Notes Placeholder 2"/>
          <p:cNvSpPr>
            <a:spLocks noGrp="1"/>
          </p:cNvSpPr>
          <p:nvPr>
            <p:ph type="body" idx="1"/>
          </p:nvPr>
        </p:nvSpPr>
        <p:spPr/>
        <p:txBody>
          <a:bodyPr/>
          <a:lstStyle/>
          <a:p>
            <a:pPr fontAlgn="base"/>
            <a:r>
              <a:rPr lang="en-US" altLang="ko-KR" b="1" u="none" dirty="0">
                <a:latin typeface="SamsungOne-400" panose="020B0503030303020204" pitchFamily="34" charset="0"/>
                <a:ea typeface="SamsungOne-400" panose="020B0503030303020204" pitchFamily="34" charset="0"/>
              </a:rPr>
              <a:t>[</a:t>
            </a:r>
            <a:r>
              <a:rPr lang="en-US" altLang="ko-KR" b="1" u="none" dirty="0" err="1">
                <a:latin typeface="SamsungOne-400" panose="020B0503030303020204" pitchFamily="34" charset="0"/>
                <a:ea typeface="SamsungOne-400" panose="020B0503030303020204" pitchFamily="34" charset="0"/>
              </a:rPr>
              <a:t>Hướng</a:t>
            </a:r>
            <a:r>
              <a:rPr lang="en-US" altLang="ko-KR" b="1" u="none" baseline="0" dirty="0">
                <a:latin typeface="SamsungOne-400" panose="020B0503030303020204" pitchFamily="34" charset="0"/>
                <a:ea typeface="SamsungOne-400" panose="020B0503030303020204" pitchFamily="34" charset="0"/>
              </a:rPr>
              <a:t> </a:t>
            </a:r>
            <a:r>
              <a:rPr lang="en-US" altLang="ko-KR" b="1" u="none" baseline="0" dirty="0" err="1">
                <a:latin typeface="SamsungOne-400" panose="020B0503030303020204" pitchFamily="34" charset="0"/>
                <a:ea typeface="SamsungOne-400" panose="020B0503030303020204" pitchFamily="34" charset="0"/>
              </a:rPr>
              <a:t>dẫn</a:t>
            </a:r>
            <a:r>
              <a:rPr lang="en-US" altLang="ko-KR" b="1" u="none" baseline="0" dirty="0">
                <a:latin typeface="SamsungOne-400" panose="020B0503030303020204" pitchFamily="34" charset="0"/>
                <a:ea typeface="SamsungOne-400" panose="020B0503030303020204" pitchFamily="34" charset="0"/>
              </a:rPr>
              <a:t> </a:t>
            </a:r>
            <a:r>
              <a:rPr lang="en-US" altLang="ko-KR" b="1" u="none" baseline="0" dirty="0" err="1">
                <a:latin typeface="SamsungOne-400" panose="020B0503030303020204" pitchFamily="34" charset="0"/>
                <a:ea typeface="SamsungOne-400" panose="020B0503030303020204" pitchFamily="34" charset="0"/>
              </a:rPr>
              <a:t>của</a:t>
            </a:r>
            <a:r>
              <a:rPr lang="en-US" altLang="ko-KR" b="1" u="none" baseline="0" dirty="0">
                <a:latin typeface="SamsungOne-400" panose="020B0503030303020204" pitchFamily="34" charset="0"/>
                <a:ea typeface="SamsungOne-400" panose="020B0503030303020204" pitchFamily="34" charset="0"/>
              </a:rPr>
              <a:t> </a:t>
            </a:r>
            <a:r>
              <a:rPr lang="en-US" altLang="ko-KR" b="1" u="none" baseline="0" dirty="0" err="1">
                <a:latin typeface="SamsungOne-400" panose="020B0503030303020204" pitchFamily="34" charset="0"/>
                <a:ea typeface="SamsungOne-400" panose="020B0503030303020204" pitchFamily="34" charset="0"/>
              </a:rPr>
              <a:t>giảng</a:t>
            </a:r>
            <a:r>
              <a:rPr lang="en-US" altLang="ko-KR" b="1" u="none" baseline="0" dirty="0">
                <a:latin typeface="SamsungOne-400" panose="020B0503030303020204" pitchFamily="34" charset="0"/>
                <a:ea typeface="SamsungOne-400" panose="020B0503030303020204" pitchFamily="34" charset="0"/>
              </a:rPr>
              <a:t> </a:t>
            </a:r>
            <a:r>
              <a:rPr lang="en-US" altLang="ko-KR" b="1" u="none" baseline="0" dirty="0" err="1">
                <a:latin typeface="SamsungOne-400" panose="020B0503030303020204" pitchFamily="34" charset="0"/>
                <a:ea typeface="SamsungOne-400" panose="020B0503030303020204" pitchFamily="34" charset="0"/>
              </a:rPr>
              <a:t>viên</a:t>
            </a:r>
            <a:r>
              <a:rPr lang="en-US" altLang="ko-KR" b="1" u="none" dirty="0">
                <a:latin typeface="SamsungOne-400" panose="020B0503030303020204" pitchFamily="34" charset="0"/>
                <a:ea typeface="SamsungOne-400" panose="020B0503030303020204" pitchFamily="34" charset="0"/>
              </a:rPr>
              <a:t>]</a:t>
            </a:r>
            <a:endParaRPr lang="en-US" altLang="ko-Kore-KR" dirty="0">
              <a:latin typeface="SamsungOne-400" panose="020B0503030303020204" pitchFamily="34" charset="0"/>
              <a:ea typeface="SamsungOne-400" panose="020B0503030303020204" pitchFamily="34" charset="0"/>
            </a:endParaRPr>
          </a:p>
          <a:p>
            <a:r>
              <a:rPr lang="vi-VN" altLang="ko-Kore-KR" dirty="0">
                <a:latin typeface="SamsungOne-400" panose="020B0503030303020204" pitchFamily="34" charset="0"/>
                <a:ea typeface="SamsungOne-400" panose="020B0503030303020204" pitchFamily="34" charset="0"/>
              </a:rPr>
              <a:t>Giải thích các silo dữ liệu và dữ liệu được tạo ra từ các phần khác nhau trong hoạt động của một Doanh nghiệp.</a:t>
            </a:r>
          </a:p>
          <a:p>
            <a:r>
              <a:rPr lang="vi-VN" altLang="ko-Kore-KR" dirty="0">
                <a:latin typeface="SamsungOne-400" panose="020B0503030303020204" pitchFamily="34" charset="0"/>
                <a:ea typeface="SamsungOne-400" panose="020B0503030303020204" pitchFamily="34" charset="0"/>
              </a:rPr>
              <a:t>Khi giải thích dữ liệu có cấu trúc, cách dễ nhất là sử dụng các bảng Excel làm phép loại suy.</a:t>
            </a:r>
          </a:p>
          <a:p>
            <a:r>
              <a:rPr lang="vi-VN" altLang="ko-Kore-KR" dirty="0">
                <a:latin typeface="SamsungOne-400" panose="020B0503030303020204" pitchFamily="34" charset="0"/>
                <a:ea typeface="SamsungOne-400" panose="020B0503030303020204" pitchFamily="34" charset="0"/>
              </a:rPr>
              <a:t>Nếu Excel quá đặc thù của Microsoft, hãy sử dụng một số phép loại suy khác.</a:t>
            </a:r>
          </a:p>
          <a:p>
            <a:r>
              <a:rPr lang="vi-VN" altLang="ko-Kore-KR" dirty="0">
                <a:latin typeface="SamsungOne-400" panose="020B0503030303020204" pitchFamily="34" charset="0"/>
                <a:ea typeface="SamsungOne-400" panose="020B0503030303020204" pitchFamily="34" charset="0"/>
              </a:rPr>
              <a:t>Ở đây chúng ta sẽ sử dụng các thuật ngữ "bảng" và "khung nhìn" – tuy nhiên không cần phải tìm hiểu kỹ thuật và thảo luận trong ngữ cảnh cơ sở dữ liệu quan hệ.</a:t>
            </a:r>
          </a:p>
          <a:p>
            <a:r>
              <a:rPr lang="vi-VN" altLang="ko-Kore-KR" dirty="0">
                <a:latin typeface="SamsungOne-400" panose="020B0503030303020204" pitchFamily="34" charset="0"/>
                <a:ea typeface="SamsungOne-400" panose="020B0503030303020204" pitchFamily="34" charset="0"/>
              </a:rPr>
              <a:t>Chúng tôi sẽ đề cập đến những chi tiết này sau.</a:t>
            </a:r>
          </a:p>
          <a:p>
            <a:r>
              <a:rPr lang="vi-VN" altLang="ko-Kore-KR" dirty="0">
                <a:latin typeface="SamsungOne-400" panose="020B0503030303020204" pitchFamily="34" charset="0"/>
                <a:ea typeface="SamsungOne-400" panose="020B0503030303020204" pitchFamily="34" charset="0"/>
              </a:rPr>
              <a:t>Ở đây các bảng và dạng xem nên được sử dụng một cách tổng quát.</a:t>
            </a:r>
            <a:endParaRPr lang="en-US" altLang="ko-Kore-KR" dirty="0">
              <a:latin typeface="SamsungOne-400" panose="020B0503030303020204" pitchFamily="34" charset="0"/>
              <a:ea typeface="SamsungOne-400" panose="020B0503030303020204" pitchFamily="34" charset="0"/>
            </a:endParaRPr>
          </a:p>
          <a:p>
            <a:br>
              <a:rPr lang="en-US" altLang="ko-KR" dirty="0">
                <a:latin typeface="SamsungOne-400" panose="020B0503030303020204" pitchFamily="34" charset="0"/>
                <a:ea typeface="SamsungOne-400" panose="020B0503030303020204" pitchFamily="34" charset="0"/>
              </a:rPr>
            </a:br>
            <a:r>
              <a:rPr lang="en-US" altLang="ko-KR" b="1" u="none" dirty="0">
                <a:latin typeface="SamsungOne-400" panose="020B0503030303020204" pitchFamily="34" charset="0"/>
                <a:ea typeface="SamsungOne-400" panose="020B0503030303020204" pitchFamily="34" charset="0"/>
              </a:rPr>
              <a:t>[</a:t>
            </a:r>
            <a:r>
              <a:rPr lang="en-US" altLang="ko-KR" b="1" u="none" dirty="0" err="1">
                <a:latin typeface="SamsungOne-400" panose="020B0503030303020204" pitchFamily="34" charset="0"/>
                <a:ea typeface="SamsungOne-400" panose="020B0503030303020204" pitchFamily="34" charset="0"/>
              </a:rPr>
              <a:t>Thông</a:t>
            </a:r>
            <a:r>
              <a:rPr lang="en-US" altLang="ko-KR" b="1" u="none" baseline="0" dirty="0">
                <a:latin typeface="SamsungOne-400" panose="020B0503030303020204" pitchFamily="34" charset="0"/>
                <a:ea typeface="SamsungOne-400" panose="020B0503030303020204" pitchFamily="34" charset="0"/>
              </a:rPr>
              <a:t> </a:t>
            </a:r>
            <a:r>
              <a:rPr lang="en-US" altLang="ko-KR" b="1" u="none" baseline="0" dirty="0" err="1">
                <a:latin typeface="SamsungOne-400" panose="020B0503030303020204" pitchFamily="34" charset="0"/>
                <a:ea typeface="SamsungOne-400" panose="020B0503030303020204" pitchFamily="34" charset="0"/>
              </a:rPr>
              <a:t>điệp</a:t>
            </a:r>
            <a:r>
              <a:rPr lang="en-US" altLang="ko-KR" b="1" u="none" baseline="0" dirty="0">
                <a:latin typeface="SamsungOne-400" panose="020B0503030303020204" pitchFamily="34" charset="0"/>
                <a:ea typeface="SamsungOne-400" panose="020B0503030303020204" pitchFamily="34" charset="0"/>
              </a:rPr>
              <a:t> </a:t>
            </a:r>
            <a:r>
              <a:rPr lang="en-US" altLang="ko-KR" b="1" u="none" baseline="0" dirty="0" err="1">
                <a:latin typeface="SamsungOne-400" panose="020B0503030303020204" pitchFamily="34" charset="0"/>
                <a:ea typeface="SamsungOne-400" panose="020B0503030303020204" pitchFamily="34" charset="0"/>
              </a:rPr>
              <a:t>chính</a:t>
            </a:r>
            <a:r>
              <a:rPr lang="en-US" altLang="ko-KR" b="1" u="none" dirty="0">
                <a:latin typeface="SamsungOne-400" panose="020B0503030303020204" pitchFamily="34" charset="0"/>
                <a:ea typeface="SamsungOne-400" panose="020B0503030303020204" pitchFamily="34" charset="0"/>
              </a:rPr>
              <a:t>]</a:t>
            </a:r>
            <a:endParaRPr lang="en-US" altLang="ko-KR" sz="1200" u="none" kern="1200" dirty="0">
              <a:solidFill>
                <a:schemeClr val="tx1"/>
              </a:solidFill>
              <a:latin typeface="SamsungOne-400" panose="020B0503030303020204" pitchFamily="34" charset="0"/>
              <a:ea typeface="SamsungOne-400" panose="020B0503030303020204" pitchFamily="34" charset="0"/>
              <a:cs typeface="+mn-cs"/>
            </a:endParaRPr>
          </a:p>
          <a:p>
            <a:r>
              <a:rPr lang="vi-VN" altLang="ko-KR" dirty="0">
                <a:latin typeface="SamsungOne-400" panose="020B0503030303020204" pitchFamily="34" charset="0"/>
                <a:ea typeface="SamsungOne-400" panose="020B0503030303020204" pitchFamily="34" charset="0"/>
              </a:rPr>
              <a:t>Chúng ta có thể xác định dữ liệu được tạo từ nhiều nguồn khác nhau từ trang trình bày trước dưới dạng silo dữ liệu.</a:t>
            </a:r>
          </a:p>
          <a:p>
            <a:r>
              <a:rPr lang="vi-VN" altLang="ko-KR" dirty="0">
                <a:latin typeface="SamsungOne-400" panose="020B0503030303020204" pitchFamily="34" charset="0"/>
                <a:ea typeface="SamsungOne-400" panose="020B0503030303020204" pitchFamily="34" charset="0"/>
              </a:rPr>
              <a:t>Những dữ liệu này được xử lý, tinh chỉnh và đưa vào Kho dữ liệu doanh nghiệp nơi cơ sở dữ liệu quan hệ được sử dụng nơi các bảng được nối để hiểu rõ hơn.</a:t>
            </a:r>
          </a:p>
          <a:p>
            <a:r>
              <a:rPr lang="vi-VN" altLang="ko-KR" dirty="0">
                <a:latin typeface="SamsungOne-400" panose="020B0503030303020204" pitchFamily="34" charset="0"/>
                <a:ea typeface="SamsungOne-400" panose="020B0503030303020204" pitchFamily="34" charset="0"/>
              </a:rPr>
              <a:t>Đây là một quy trình đơn giản về cách sắp xếp các kho lưu trữ dữ liệu trong kho dữ liệu và cách dữ liệu truyền từ hệ thống nguồn đến người dùng thông qua các kho lưu trữ dữ liệu này.</a:t>
            </a:r>
            <a:endParaRPr lang="en-US" altLang="ko-KR" dirty="0">
              <a:latin typeface="SamsungOne-400" panose="020B0503030303020204" pitchFamily="34" charset="0"/>
              <a:ea typeface="SamsungOne-400" panose="020B0503030303020204" pitchFamily="34" charset="0"/>
            </a:endParaRPr>
          </a:p>
          <a:p>
            <a:endParaRPr kumimoji="0" lang="en-US" altLang="ko-KR" sz="1200" dirty="0">
              <a:latin typeface="SamsungOne-400" panose="020B0503030303020204" pitchFamily="34" charset="0"/>
              <a:ea typeface="SamsungOne-400" panose="020B0503030303020204" pitchFamily="34" charset="0"/>
              <a:cs typeface="Arial" panose="020B0604020202020204" pitchFamily="34" charset="0"/>
            </a:endParaRPr>
          </a:p>
          <a:p>
            <a:r>
              <a:rPr lang="en-US" altLang="ko-KR" b="1" dirty="0">
                <a:latin typeface="SamsungOne-400" panose="020B0503030303020204" pitchFamily="34" charset="0"/>
                <a:ea typeface="SamsungOne-400" panose="020B0503030303020204" pitchFamily="34" charset="0"/>
              </a:rPr>
              <a:t>[</a:t>
            </a:r>
            <a:r>
              <a:rPr lang="en-US" altLang="ko-KR" b="1" dirty="0" err="1">
                <a:latin typeface="SamsungOne-400" panose="020B0503030303020204" pitchFamily="34" charset="0"/>
                <a:ea typeface="SamsungOne-400" panose="020B0503030303020204" pitchFamily="34" charset="0"/>
              </a:rPr>
              <a:t>Nguồn</a:t>
            </a:r>
            <a:r>
              <a:rPr lang="en-US" altLang="ko-KR" b="1" baseline="0" dirty="0">
                <a:latin typeface="SamsungOne-400" panose="020B0503030303020204" pitchFamily="34" charset="0"/>
                <a:ea typeface="SamsungOne-400" panose="020B0503030303020204" pitchFamily="34" charset="0"/>
              </a:rPr>
              <a:t> </a:t>
            </a:r>
            <a:r>
              <a:rPr lang="en-US" altLang="ko-KR" b="1" baseline="0" dirty="0" err="1">
                <a:latin typeface="SamsungOne-400" panose="020B0503030303020204" pitchFamily="34" charset="0"/>
                <a:ea typeface="SamsungOne-400" panose="020B0503030303020204" pitchFamily="34" charset="0"/>
              </a:rPr>
              <a:t>tài</a:t>
            </a:r>
            <a:r>
              <a:rPr lang="en-US" altLang="ko-KR" b="1" baseline="0" dirty="0">
                <a:latin typeface="SamsungOne-400" panose="020B0503030303020204" pitchFamily="34" charset="0"/>
                <a:ea typeface="SamsungOne-400" panose="020B0503030303020204" pitchFamily="34" charset="0"/>
              </a:rPr>
              <a:t> </a:t>
            </a:r>
            <a:r>
              <a:rPr lang="en-US" altLang="ko-KR" b="1" baseline="0" dirty="0" err="1">
                <a:latin typeface="SamsungOne-400" panose="020B0503030303020204" pitchFamily="34" charset="0"/>
                <a:ea typeface="SamsungOne-400" panose="020B0503030303020204" pitchFamily="34" charset="0"/>
              </a:rPr>
              <a:t>liệu</a:t>
            </a:r>
            <a:r>
              <a:rPr lang="en-US" altLang="ko-KR" b="1" baseline="0" dirty="0">
                <a:latin typeface="SamsungOne-400" panose="020B0503030303020204" pitchFamily="34" charset="0"/>
                <a:ea typeface="SamsungOne-400" panose="020B0503030303020204" pitchFamily="34" charset="0"/>
              </a:rPr>
              <a:t> </a:t>
            </a:r>
            <a:r>
              <a:rPr lang="en-US" altLang="ko-KR" b="1" baseline="0" dirty="0" err="1">
                <a:latin typeface="SamsungOne-400" panose="020B0503030303020204" pitchFamily="34" charset="0"/>
                <a:ea typeface="SamsungOne-400" panose="020B0503030303020204" pitchFamily="34" charset="0"/>
              </a:rPr>
              <a:t>tham</a:t>
            </a:r>
            <a:r>
              <a:rPr lang="en-US" altLang="ko-KR" b="1" baseline="0" dirty="0">
                <a:latin typeface="SamsungOne-400" panose="020B0503030303020204" pitchFamily="34" charset="0"/>
                <a:ea typeface="SamsungOne-400" panose="020B0503030303020204" pitchFamily="34" charset="0"/>
              </a:rPr>
              <a:t> </a:t>
            </a:r>
            <a:r>
              <a:rPr lang="en-US" altLang="ko-KR" b="1" baseline="0" dirty="0" err="1">
                <a:latin typeface="SamsungOne-400" panose="020B0503030303020204" pitchFamily="34" charset="0"/>
                <a:ea typeface="SamsungOne-400" panose="020B0503030303020204" pitchFamily="34" charset="0"/>
              </a:rPr>
              <a:t>khảo</a:t>
            </a:r>
            <a:r>
              <a:rPr lang="en-US" altLang="ko-KR" b="1" dirty="0">
                <a:latin typeface="SamsungOne-400" panose="020B0503030303020204" pitchFamily="34" charset="0"/>
                <a:ea typeface="SamsungOne-400" panose="020B0503030303020204" pitchFamily="34" charset="0"/>
              </a:rPr>
              <a:t>]</a:t>
            </a:r>
          </a:p>
          <a:p>
            <a:pPr marL="0" marR="0" lvl="0" indent="0" algn="l" defTabSz="914373" rtl="0" eaLnBrk="1" fontAlgn="auto" latinLnBrk="1" hangingPunct="1">
              <a:lnSpc>
                <a:spcPct val="100000"/>
              </a:lnSpc>
              <a:spcBef>
                <a:spcPts val="0"/>
              </a:spcBef>
              <a:spcAft>
                <a:spcPts val="0"/>
              </a:spcAft>
              <a:buClrTx/>
              <a:buSzTx/>
              <a:buFontTx/>
              <a:buNone/>
              <a:tabLst/>
              <a:defRPr/>
            </a:pPr>
            <a:r>
              <a:rPr lang="en" altLang="ko-Kore-KR" sz="1200" b="0" i="0" u="none" strike="noStrike" kern="1200" dirty="0">
                <a:solidFill>
                  <a:schemeClr val="tx1"/>
                </a:solidFill>
                <a:effectLst/>
                <a:latin typeface="SamsungOne-400" panose="020B0503030303020204" pitchFamily="34" charset="0"/>
                <a:ea typeface="SamsungOne-400" panose="020B0503030303020204" pitchFamily="34" charset="0"/>
                <a:cs typeface="+mn-cs"/>
              </a:rPr>
              <a:t>Data warehouse</a:t>
            </a:r>
            <a:endParaRPr lang="en" altLang="ko-KR" sz="1200" b="0" i="0" u="none" strike="noStrike" kern="1200" dirty="0">
              <a:solidFill>
                <a:schemeClr val="tx1"/>
              </a:solidFill>
              <a:effectLst/>
              <a:latin typeface="SamsungOne-400" panose="020B0503030303020204" pitchFamily="34" charset="0"/>
              <a:ea typeface="SamsungOne-400" panose="020B0503030303020204" pitchFamily="34" charset="0"/>
              <a:cs typeface="+mn-cs"/>
            </a:endParaRPr>
          </a:p>
          <a:p>
            <a:r>
              <a:rPr lang="en-KR" altLang="ko-KR" dirty="0">
                <a:latin typeface="SamsungOne-400" panose="020B0503030303020204" pitchFamily="34" charset="0"/>
                <a:ea typeface="SamsungOne-400" panose="020B0503030303020204" pitchFamily="34" charset="0"/>
              </a:rPr>
              <a:t>https://en.wikipedia.org/wiki/Data_warehouse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3221EA08-7F27-45ED-A063-7875D0827887}" type="slidenum">
              <a:rPr kumimoji="0" lang="ko-KR" altLang="en-US" sz="1200" b="0" i="0" u="none" strike="noStrike" kern="1200" cap="none" spc="0" normalizeH="0" baseline="0" noProof="0" smtClean="0">
                <a:ln>
                  <a:noFill/>
                </a:ln>
                <a:solidFill>
                  <a:prstClr val="black"/>
                </a:solidFill>
                <a:effectLst/>
                <a:uLnTx/>
                <a:uFillTx/>
                <a:cs typeface="+mn-cs"/>
              </a:rPr>
              <a:pPr marL="0" marR="0" lvl="0" indent="0" algn="r" defTabSz="914400" rtl="0" eaLnBrk="1" fontAlgn="auto" latinLnBrk="1" hangingPunct="1">
                <a:lnSpc>
                  <a:spcPct val="100000"/>
                </a:lnSpc>
                <a:spcBef>
                  <a:spcPts val="0"/>
                </a:spcBef>
                <a:spcAft>
                  <a:spcPts val="0"/>
                </a:spcAft>
                <a:buClrTx/>
                <a:buSzTx/>
                <a:buFontTx/>
                <a:buNone/>
                <a:tabLst/>
                <a:defRPr/>
              </a:pPr>
              <a:t>30</a:t>
            </a:fld>
            <a:endParaRPr kumimoji="0" lang="ko-KR" altLang="en-US" sz="1200" b="0" i="0" u="none" strike="noStrike" kern="1200" cap="none" spc="0" normalizeH="0" baseline="0" noProof="0" dirty="0">
              <a:ln>
                <a:noFill/>
              </a:ln>
              <a:solidFill>
                <a:prstClr val="black"/>
              </a:solidFill>
              <a:effectLst/>
              <a:uLnTx/>
              <a:uFillTx/>
              <a:cs typeface="+mn-cs"/>
            </a:endParaRPr>
          </a:p>
        </p:txBody>
      </p:sp>
    </p:spTree>
    <p:extLst>
      <p:ext uri="{BB962C8B-B14F-4D97-AF65-F5344CB8AC3E}">
        <p14:creationId xmlns:p14="http://schemas.microsoft.com/office/powerpoint/2010/main" val="292030689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57275" y="720725"/>
            <a:ext cx="5200650" cy="3600450"/>
          </a:xfrm>
        </p:spPr>
      </p:sp>
      <p:sp>
        <p:nvSpPr>
          <p:cNvPr id="3" name="Notes Placeholder 2"/>
          <p:cNvSpPr>
            <a:spLocks noGrp="1"/>
          </p:cNvSpPr>
          <p:nvPr>
            <p:ph type="body" idx="1"/>
          </p:nvPr>
        </p:nvSpPr>
        <p:spPr/>
        <p:txBody>
          <a:bodyPr/>
          <a:lstStyle/>
          <a:p>
            <a:r>
              <a:rPr lang="en-US" altLang="ko-KR" b="1" dirty="0">
                <a:latin typeface="SamsungOne-400" panose="020B0503030303020204" pitchFamily="34" charset="0"/>
                <a:ea typeface="SamsungOne-400" panose="020B0503030303020204" pitchFamily="34" charset="0"/>
              </a:rPr>
              <a:t>[</a:t>
            </a:r>
            <a:r>
              <a:rPr lang="en-US" altLang="ko-KR" b="1" dirty="0" err="1">
                <a:latin typeface="SamsungOne-400" panose="020B0503030303020204" pitchFamily="34" charset="0"/>
                <a:ea typeface="SamsungOne-400" panose="020B0503030303020204" pitchFamily="34" charset="0"/>
              </a:rPr>
              <a:t>Hướng</a:t>
            </a:r>
            <a:r>
              <a:rPr lang="en-US" altLang="ko-KR" b="1" baseline="0" dirty="0">
                <a:latin typeface="SamsungOne-400" panose="020B0503030303020204" pitchFamily="34" charset="0"/>
                <a:ea typeface="SamsungOne-400" panose="020B0503030303020204" pitchFamily="34" charset="0"/>
              </a:rPr>
              <a:t> </a:t>
            </a:r>
            <a:r>
              <a:rPr lang="en-US" altLang="ko-KR" b="1" baseline="0" dirty="0" err="1">
                <a:latin typeface="SamsungOne-400" panose="020B0503030303020204" pitchFamily="34" charset="0"/>
                <a:ea typeface="SamsungOne-400" panose="020B0503030303020204" pitchFamily="34" charset="0"/>
              </a:rPr>
              <a:t>dẫn</a:t>
            </a:r>
            <a:r>
              <a:rPr lang="en-US" altLang="ko-KR" b="1" baseline="0" dirty="0">
                <a:latin typeface="SamsungOne-400" panose="020B0503030303020204" pitchFamily="34" charset="0"/>
                <a:ea typeface="SamsungOne-400" panose="020B0503030303020204" pitchFamily="34" charset="0"/>
              </a:rPr>
              <a:t> </a:t>
            </a:r>
            <a:r>
              <a:rPr lang="en-US" altLang="ko-KR" b="1" baseline="0" dirty="0" err="1">
                <a:latin typeface="SamsungOne-400" panose="020B0503030303020204" pitchFamily="34" charset="0"/>
                <a:ea typeface="SamsungOne-400" panose="020B0503030303020204" pitchFamily="34" charset="0"/>
              </a:rPr>
              <a:t>của</a:t>
            </a:r>
            <a:r>
              <a:rPr lang="en-US" altLang="ko-KR" b="1" baseline="0" dirty="0">
                <a:latin typeface="SamsungOne-400" panose="020B0503030303020204" pitchFamily="34" charset="0"/>
                <a:ea typeface="SamsungOne-400" panose="020B0503030303020204" pitchFamily="34" charset="0"/>
              </a:rPr>
              <a:t> </a:t>
            </a:r>
            <a:r>
              <a:rPr lang="en-US" altLang="ko-KR" b="1" baseline="0" dirty="0" err="1">
                <a:latin typeface="SamsungOne-400" panose="020B0503030303020204" pitchFamily="34" charset="0"/>
                <a:ea typeface="SamsungOne-400" panose="020B0503030303020204" pitchFamily="34" charset="0"/>
              </a:rPr>
              <a:t>giảng</a:t>
            </a:r>
            <a:r>
              <a:rPr lang="en-US" altLang="ko-KR" b="1" baseline="0" dirty="0">
                <a:latin typeface="SamsungOne-400" panose="020B0503030303020204" pitchFamily="34" charset="0"/>
                <a:ea typeface="SamsungOne-400" panose="020B0503030303020204" pitchFamily="34" charset="0"/>
              </a:rPr>
              <a:t> </a:t>
            </a:r>
            <a:r>
              <a:rPr lang="en-US" altLang="ko-KR" b="1" baseline="0" dirty="0" err="1">
                <a:latin typeface="SamsungOne-400" panose="020B0503030303020204" pitchFamily="34" charset="0"/>
                <a:ea typeface="SamsungOne-400" panose="020B0503030303020204" pitchFamily="34" charset="0"/>
              </a:rPr>
              <a:t>viên</a:t>
            </a:r>
            <a:r>
              <a:rPr lang="en-US" altLang="ko-KR" b="1" dirty="0">
                <a:latin typeface="SamsungOne-400" panose="020B0503030303020204" pitchFamily="34" charset="0"/>
                <a:ea typeface="SamsungOne-400" panose="020B0503030303020204" pitchFamily="34" charset="0"/>
              </a:rPr>
              <a:t>]</a:t>
            </a:r>
          </a:p>
          <a:p>
            <a:r>
              <a:rPr lang="vi-VN" altLang="ko-KR" dirty="0">
                <a:latin typeface="SamsungOne-400" panose="020B0503030303020204" pitchFamily="34" charset="0"/>
                <a:ea typeface="SamsungOne-400" panose="020B0503030303020204" pitchFamily="34" charset="0"/>
              </a:rPr>
              <a:t>Đây là slide để giải thích RDBMS. Tuy nhiên, vẫn giữ cho cuộc trò chuyện nhẹ nhàng.</a:t>
            </a:r>
          </a:p>
          <a:p>
            <a:r>
              <a:rPr lang="vi-VN" altLang="ko-KR" dirty="0">
                <a:latin typeface="SamsungOne-400" panose="020B0503030303020204" pitchFamily="34" charset="0"/>
                <a:ea typeface="SamsungOne-400" panose="020B0503030303020204" pitchFamily="34" charset="0"/>
              </a:rPr>
              <a:t>Chúng tôi không muốn làm sinh viên choáng ngợp với các khái niệm RDBMS như chuẩn hóa, lập chỉ mục, khóa chính, khóa ngoại, v.v.</a:t>
            </a:r>
          </a:p>
          <a:p>
            <a:r>
              <a:rPr lang="vi-VN" altLang="ko-KR" dirty="0">
                <a:latin typeface="SamsungOne-400" panose="020B0503030303020204" pitchFamily="34" charset="0"/>
                <a:ea typeface="SamsungOne-400" panose="020B0503030303020204" pitchFamily="34" charset="0"/>
              </a:rPr>
              <a:t>Điều quan trọng nhất cần loại bỏ là dữ liệu là dữ liệu có cấu trúc.</a:t>
            </a:r>
          </a:p>
          <a:p>
            <a:r>
              <a:rPr lang="vi-VN" altLang="ko-KR" dirty="0">
                <a:latin typeface="SamsungOne-400" panose="020B0503030303020204" pitchFamily="34" charset="0"/>
                <a:ea typeface="SamsungOne-400" panose="020B0503030303020204" pitchFamily="34" charset="0"/>
              </a:rPr>
              <a:t>Hãy coi slide này như một cách giới thiệu thuật ngữ RDBMS.</a:t>
            </a:r>
            <a:endParaRPr lang="en-US" altLang="ko-KR" dirty="0">
              <a:latin typeface="SamsungOne-400" panose="020B0503030303020204" pitchFamily="34" charset="0"/>
              <a:ea typeface="SamsungOne-400" panose="020B0503030303020204" pitchFamily="34" charset="0"/>
            </a:endParaRPr>
          </a:p>
          <a:p>
            <a:br>
              <a:rPr lang="en-US" altLang="ko-KR" dirty="0">
                <a:latin typeface="SamsungOne-400" panose="020B0503030303020204" pitchFamily="34" charset="0"/>
                <a:ea typeface="SamsungOne-400" panose="020B0503030303020204" pitchFamily="34" charset="0"/>
              </a:rPr>
            </a:br>
            <a:r>
              <a:rPr lang="en-US" altLang="ko-KR" b="1" u="none" dirty="0">
                <a:latin typeface="SamsungOne-400" panose="020B0503030303020204" pitchFamily="34" charset="0"/>
                <a:ea typeface="SamsungOne-400" panose="020B0503030303020204" pitchFamily="34" charset="0"/>
              </a:rPr>
              <a:t>[</a:t>
            </a:r>
            <a:r>
              <a:rPr lang="en-US" altLang="ko-KR" b="1" u="none" dirty="0" err="1">
                <a:latin typeface="SamsungOne-400" panose="020B0503030303020204" pitchFamily="34" charset="0"/>
                <a:ea typeface="SamsungOne-400" panose="020B0503030303020204" pitchFamily="34" charset="0"/>
              </a:rPr>
              <a:t>Thông</a:t>
            </a:r>
            <a:r>
              <a:rPr lang="en-US" altLang="ko-KR" b="1" u="none" baseline="0" dirty="0">
                <a:latin typeface="SamsungOne-400" panose="020B0503030303020204" pitchFamily="34" charset="0"/>
                <a:ea typeface="SamsungOne-400" panose="020B0503030303020204" pitchFamily="34" charset="0"/>
              </a:rPr>
              <a:t> </a:t>
            </a:r>
            <a:r>
              <a:rPr lang="en-US" altLang="ko-KR" b="1" u="none" baseline="0" dirty="0" err="1">
                <a:latin typeface="SamsungOne-400" panose="020B0503030303020204" pitchFamily="34" charset="0"/>
                <a:ea typeface="SamsungOne-400" panose="020B0503030303020204" pitchFamily="34" charset="0"/>
              </a:rPr>
              <a:t>điệp</a:t>
            </a:r>
            <a:r>
              <a:rPr lang="en-US" altLang="ko-KR" b="1" u="none" baseline="0" dirty="0">
                <a:latin typeface="SamsungOne-400" panose="020B0503030303020204" pitchFamily="34" charset="0"/>
                <a:ea typeface="SamsungOne-400" panose="020B0503030303020204" pitchFamily="34" charset="0"/>
              </a:rPr>
              <a:t> </a:t>
            </a:r>
            <a:r>
              <a:rPr lang="en-US" altLang="ko-KR" b="1" u="none" baseline="0" dirty="0" err="1">
                <a:latin typeface="SamsungOne-400" panose="020B0503030303020204" pitchFamily="34" charset="0"/>
                <a:ea typeface="SamsungOne-400" panose="020B0503030303020204" pitchFamily="34" charset="0"/>
              </a:rPr>
              <a:t>chính</a:t>
            </a:r>
            <a:r>
              <a:rPr lang="en-US" altLang="ko-KR" b="1" u="none" dirty="0">
                <a:latin typeface="SamsungOne-400" panose="020B0503030303020204" pitchFamily="34" charset="0"/>
                <a:ea typeface="SamsungOne-400" panose="020B0503030303020204" pitchFamily="34" charset="0"/>
              </a:rPr>
              <a:t>]</a:t>
            </a:r>
          </a:p>
          <a:p>
            <a:r>
              <a:rPr lang="vi-VN" altLang="ko-Kore-KR" sz="1200" b="0" i="0" u="none" strike="noStrike" kern="1200" dirty="0">
                <a:solidFill>
                  <a:schemeClr val="tx1"/>
                </a:solidFill>
                <a:effectLst/>
                <a:latin typeface="SamsungOne-400" panose="020B0503030303020204" pitchFamily="34" charset="0"/>
                <a:ea typeface="SamsungOne-400" panose="020B0503030303020204" pitchFamily="34" charset="0"/>
                <a:cs typeface="+mn-cs"/>
              </a:rPr>
              <a:t>Định nghĩa chung về những gì cấu thành một hệ thống cơ sở dữ liệu quan hệ là ở mức tối thiểu,</a:t>
            </a:r>
            <a:endParaRPr lang="en-US" altLang="ko-KR" b="1" u="none" dirty="0">
              <a:latin typeface="SamsungOne-400" panose="020B0503030303020204" pitchFamily="34" charset="0"/>
              <a:ea typeface="SamsungOne-400" panose="020B0503030303020204" pitchFamily="34" charset="0"/>
            </a:endParaRPr>
          </a:p>
          <a:p>
            <a:pPr marL="171450" indent="-171450">
              <a:buFont typeface="Arial" panose="020B0604020202020204" pitchFamily="34" charset="0"/>
              <a:buChar char="•"/>
            </a:pPr>
            <a:r>
              <a:rPr lang="vi-VN" altLang="ko-Kore-KR" dirty="0">
                <a:latin typeface="SamsungOne-400" panose="020B0503030303020204" pitchFamily="34" charset="0"/>
                <a:ea typeface="SamsungOne-400" panose="020B0503030303020204" pitchFamily="34" charset="0"/>
              </a:rPr>
              <a:t>Trình bày dữ liệu cho người dùng dưới dạng quan hệ (bản trình bày ở dạng bảng, tức là dưới dạng tập hợp các bảng với mỗi bảng bao gồm một tập hợp các hàng và cột)</a:t>
            </a:r>
          </a:p>
          <a:p>
            <a:pPr marL="171450" indent="-171450">
              <a:buFont typeface="Arial" panose="020B0604020202020204" pitchFamily="34" charset="0"/>
              <a:buChar char="•"/>
            </a:pPr>
            <a:r>
              <a:rPr lang="vi-VN" altLang="ko-Kore-KR" dirty="0">
                <a:latin typeface="SamsungOne-400" panose="020B0503030303020204" pitchFamily="34" charset="0"/>
                <a:ea typeface="SamsungOne-400" panose="020B0503030303020204" pitchFamily="34" charset="0"/>
              </a:rPr>
              <a:t>Cung cấp các toán tử quan hệ để thao tác dữ liệu ở dạng bảng.</a:t>
            </a:r>
            <a:endParaRPr lang="en-US" altLang="ko-Kore-KR" dirty="0">
              <a:latin typeface="SamsungOne-400" panose="020B0503030303020204" pitchFamily="34" charset="0"/>
              <a:ea typeface="SamsungOne-400" panose="020B0503030303020204" pitchFamily="34" charset="0"/>
            </a:endParaRPr>
          </a:p>
          <a:p>
            <a:pPr marL="171450" indent="-171450">
              <a:buFont typeface="Arial" panose="020B0604020202020204" pitchFamily="34" charset="0"/>
              <a:buChar char="•"/>
            </a:pPr>
            <a:endParaRPr lang="en" altLang="ko-KR" b="1" u="none" dirty="0">
              <a:latin typeface="SamsungOne-400" panose="020B0503030303020204" pitchFamily="34" charset="0"/>
              <a:ea typeface="SamsungOne-400" panose="020B0503030303020204" pitchFamily="34" charset="0"/>
            </a:endParaRPr>
          </a:p>
          <a:p>
            <a:pPr marL="0" indent="0">
              <a:buFont typeface="Arial" panose="020B0604020202020204" pitchFamily="34" charset="0"/>
              <a:buNone/>
            </a:pPr>
            <a:r>
              <a:rPr lang="vi-VN" altLang="ko-Kore-KR" sz="1200" b="0" i="0" u="none" strike="noStrike" kern="1200" dirty="0">
                <a:solidFill>
                  <a:schemeClr val="tx1"/>
                </a:solidFill>
                <a:effectLst/>
                <a:latin typeface="SamsungOne-400" panose="020B0503030303020204" pitchFamily="34" charset="0"/>
                <a:ea typeface="SamsungOne-400" panose="020B0503030303020204" pitchFamily="34" charset="0"/>
                <a:cs typeface="+mn-cs"/>
              </a:rPr>
              <a:t>Dữ liệu có cấu trúc thường được lưu trữ trong cơ sở dữ liệu quan hệ (RDBMS).</a:t>
            </a:r>
          </a:p>
          <a:p>
            <a:pPr marL="0" indent="0">
              <a:buFont typeface="Arial" panose="020B0604020202020204" pitchFamily="34" charset="0"/>
              <a:buNone/>
            </a:pPr>
            <a:r>
              <a:rPr lang="vi-VN" altLang="ko-Kore-KR" sz="1200" b="0" i="0" u="none" strike="noStrike" kern="1200" dirty="0">
                <a:solidFill>
                  <a:schemeClr val="tx1"/>
                </a:solidFill>
                <a:effectLst/>
                <a:latin typeface="SamsungOne-400" panose="020B0503030303020204" pitchFamily="34" charset="0"/>
                <a:ea typeface="SamsungOne-400" panose="020B0503030303020204" pitchFamily="34" charset="0"/>
                <a:cs typeface="+mn-cs"/>
              </a:rPr>
              <a:t>Nó có thể bao gồm các số và văn bản, đồng thời việc tìm nguồn có thể diễn ra tự động hoặc thủ công, miễn là nó nằm trong cấu trúc RDBMS.</a:t>
            </a:r>
          </a:p>
          <a:p>
            <a:pPr marL="0" indent="0">
              <a:buFont typeface="Arial" panose="020B0604020202020204" pitchFamily="34" charset="0"/>
              <a:buNone/>
            </a:pPr>
            <a:r>
              <a:rPr lang="vi-VN" altLang="ko-Kore-KR" sz="1200" b="0" i="0" u="none" strike="noStrike" kern="1200" dirty="0">
                <a:solidFill>
                  <a:schemeClr val="tx1"/>
                </a:solidFill>
                <a:effectLst/>
                <a:latin typeface="SamsungOne-400" panose="020B0503030303020204" pitchFamily="34" charset="0"/>
                <a:ea typeface="SamsungOne-400" panose="020B0503030303020204" pitchFamily="34" charset="0"/>
                <a:cs typeface="+mn-cs"/>
              </a:rPr>
              <a:t>Cấu trúc này giúp dễ dàng định vị và truy cập các giá trị cụ thể trong cơ sở dữ liệu.</a:t>
            </a:r>
          </a:p>
          <a:p>
            <a:pPr marL="0" indent="0">
              <a:buFont typeface="Arial" panose="020B0604020202020204" pitchFamily="34" charset="0"/>
              <a:buNone/>
            </a:pPr>
            <a:endParaRPr lang="vi-VN" altLang="ko-Kore-KR" sz="1200" b="0" i="0" u="none" strike="noStrike" kern="1200" dirty="0">
              <a:solidFill>
                <a:schemeClr val="tx1"/>
              </a:solidFill>
              <a:effectLst/>
              <a:latin typeface="SamsungOne-400" panose="020B0503030303020204" pitchFamily="34" charset="0"/>
              <a:ea typeface="SamsungOne-400" panose="020B0503030303020204" pitchFamily="34" charset="0"/>
              <a:cs typeface="+mn-cs"/>
            </a:endParaRPr>
          </a:p>
          <a:p>
            <a:pPr marL="0" indent="0">
              <a:buFont typeface="Arial" panose="020B0604020202020204" pitchFamily="34" charset="0"/>
              <a:buNone/>
            </a:pPr>
            <a:r>
              <a:rPr lang="vi-VN" altLang="ko-Kore-KR" sz="1200" b="0" i="0" u="none" strike="noStrike" kern="1200" dirty="0">
                <a:solidFill>
                  <a:schemeClr val="tx1"/>
                </a:solidFill>
                <a:effectLst/>
                <a:latin typeface="SamsungOne-400" panose="020B0503030303020204" pitchFamily="34" charset="0"/>
                <a:ea typeface="SamsungOne-400" panose="020B0503030303020204" pitchFamily="34" charset="0"/>
                <a:cs typeface="+mn-cs"/>
              </a:rPr>
              <a:t>Hầu hết các ứng dụng DBMS nổi tiếng (Cơ sở dữ liệu Oracle, MySQL, Microsoft SQL Server và IBM DB2) đều thuộc danh mục RDBMS.</a:t>
            </a:r>
            <a:endParaRPr lang="en-US" altLang="ko-Kore-KR" sz="1200" b="0" i="0" u="none" strike="noStrike" kern="1200" dirty="0">
              <a:solidFill>
                <a:schemeClr val="tx1"/>
              </a:solidFill>
              <a:effectLst/>
              <a:latin typeface="SamsungOne-400" panose="020B0503030303020204" pitchFamily="34" charset="0"/>
              <a:ea typeface="SamsungOne-400" panose="020B0503030303020204" pitchFamily="34" charset="0"/>
              <a:cs typeface="+mn-cs"/>
            </a:endParaRPr>
          </a:p>
          <a:p>
            <a:pPr marL="0" indent="0">
              <a:buFont typeface="Arial" panose="020B0604020202020204" pitchFamily="34" charset="0"/>
              <a:buNone/>
            </a:pPr>
            <a:endParaRPr kumimoji="0" lang="en-US" altLang="ko-KR" sz="1200" dirty="0">
              <a:latin typeface="SamsungOne-400" panose="020B0503030303020204" pitchFamily="34" charset="0"/>
              <a:ea typeface="SamsungOne-400" panose="020B0503030303020204" pitchFamily="34" charset="0"/>
              <a:cs typeface="Arial" panose="020B0604020202020204" pitchFamily="34" charset="0"/>
            </a:endParaRPr>
          </a:p>
          <a:p>
            <a:r>
              <a:rPr lang="en-US" altLang="ko-KR" b="1" dirty="0">
                <a:latin typeface="SamsungOne-400" panose="020B0503030303020204" pitchFamily="34" charset="0"/>
                <a:ea typeface="SamsungOne-400" panose="020B0503030303020204" pitchFamily="34" charset="0"/>
              </a:rPr>
              <a:t>[</a:t>
            </a:r>
            <a:r>
              <a:rPr lang="en-US" altLang="ko-KR" b="1" dirty="0" err="1">
                <a:latin typeface="SamsungOne-400" panose="020B0503030303020204" pitchFamily="34" charset="0"/>
                <a:ea typeface="SamsungOne-400" panose="020B0503030303020204" pitchFamily="34" charset="0"/>
              </a:rPr>
              <a:t>Nguồn</a:t>
            </a:r>
            <a:r>
              <a:rPr lang="en-US" altLang="ko-KR" b="1" baseline="0" dirty="0">
                <a:latin typeface="SamsungOne-400" panose="020B0503030303020204" pitchFamily="34" charset="0"/>
                <a:ea typeface="SamsungOne-400" panose="020B0503030303020204" pitchFamily="34" charset="0"/>
              </a:rPr>
              <a:t> </a:t>
            </a:r>
            <a:r>
              <a:rPr lang="en-US" altLang="ko-KR" b="1" baseline="0" dirty="0" err="1">
                <a:latin typeface="SamsungOne-400" panose="020B0503030303020204" pitchFamily="34" charset="0"/>
                <a:ea typeface="SamsungOne-400" panose="020B0503030303020204" pitchFamily="34" charset="0"/>
              </a:rPr>
              <a:t>tài</a:t>
            </a:r>
            <a:r>
              <a:rPr lang="en-US" altLang="ko-KR" b="1" baseline="0" dirty="0">
                <a:latin typeface="SamsungOne-400" panose="020B0503030303020204" pitchFamily="34" charset="0"/>
                <a:ea typeface="SamsungOne-400" panose="020B0503030303020204" pitchFamily="34" charset="0"/>
              </a:rPr>
              <a:t> </a:t>
            </a:r>
            <a:r>
              <a:rPr lang="en-US" altLang="ko-KR" b="1" baseline="0" dirty="0" err="1">
                <a:latin typeface="SamsungOne-400" panose="020B0503030303020204" pitchFamily="34" charset="0"/>
                <a:ea typeface="SamsungOne-400" panose="020B0503030303020204" pitchFamily="34" charset="0"/>
              </a:rPr>
              <a:t>liệu</a:t>
            </a:r>
            <a:r>
              <a:rPr lang="en-US" altLang="ko-KR" b="1" baseline="0" dirty="0">
                <a:latin typeface="SamsungOne-400" panose="020B0503030303020204" pitchFamily="34" charset="0"/>
                <a:ea typeface="SamsungOne-400" panose="020B0503030303020204" pitchFamily="34" charset="0"/>
              </a:rPr>
              <a:t> </a:t>
            </a:r>
            <a:r>
              <a:rPr lang="en-US" altLang="ko-KR" b="1" baseline="0" dirty="0" err="1">
                <a:latin typeface="SamsungOne-400" panose="020B0503030303020204" pitchFamily="34" charset="0"/>
                <a:ea typeface="SamsungOne-400" panose="020B0503030303020204" pitchFamily="34" charset="0"/>
              </a:rPr>
              <a:t>tham</a:t>
            </a:r>
            <a:r>
              <a:rPr lang="en-US" altLang="ko-KR" b="1" baseline="0" dirty="0">
                <a:latin typeface="SamsungOne-400" panose="020B0503030303020204" pitchFamily="34" charset="0"/>
                <a:ea typeface="SamsungOne-400" panose="020B0503030303020204" pitchFamily="34" charset="0"/>
              </a:rPr>
              <a:t> </a:t>
            </a:r>
            <a:r>
              <a:rPr lang="en-US" altLang="ko-KR" b="1" baseline="0" dirty="0" err="1">
                <a:latin typeface="SamsungOne-400" panose="020B0503030303020204" pitchFamily="34" charset="0"/>
                <a:ea typeface="SamsungOne-400" panose="020B0503030303020204" pitchFamily="34" charset="0"/>
              </a:rPr>
              <a:t>khảo</a:t>
            </a:r>
            <a:r>
              <a:rPr lang="en-US" altLang="ko-KR" b="1" dirty="0">
                <a:latin typeface="SamsungOne-400" panose="020B0503030303020204" pitchFamily="34" charset="0"/>
                <a:ea typeface="SamsungOne-400" panose="020B0503030303020204" pitchFamily="34" charset="0"/>
              </a:rPr>
              <a:t>] </a:t>
            </a:r>
            <a:endParaRPr lang="en" altLang="ko-Kore-KR" sz="1200" b="0" i="0" u="none" strike="noStrike" kern="1200" dirty="0">
              <a:solidFill>
                <a:schemeClr val="tx1"/>
              </a:solidFill>
              <a:effectLst/>
              <a:latin typeface="SamsungOne-400" panose="020B0503030303020204" pitchFamily="34" charset="0"/>
              <a:ea typeface="SamsungOne-400" panose="020B0503030303020204" pitchFamily="34" charset="0"/>
              <a:cs typeface="+mn-cs"/>
            </a:endParaRPr>
          </a:p>
          <a:p>
            <a:r>
              <a:rPr lang="en-KR" altLang="ko-KR" dirty="0">
                <a:latin typeface="SamsungOne-400" panose="020B0503030303020204" pitchFamily="34" charset="0"/>
                <a:ea typeface="SamsungOne-400" panose="020B0503030303020204" pitchFamily="34" charset="0"/>
              </a:rPr>
              <a:t>https://en.wikipedia.org/wiki/Relational_database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3221EA08-7F27-45ED-A063-7875D0827887}" type="slidenum">
              <a:rPr kumimoji="0" lang="ko-KR" altLang="en-US" sz="1200" b="0" i="0" u="none" strike="noStrike" kern="1200" cap="none" spc="0" normalizeH="0" baseline="0" noProof="0" smtClean="0">
                <a:ln>
                  <a:noFill/>
                </a:ln>
                <a:solidFill>
                  <a:prstClr val="black"/>
                </a:solidFill>
                <a:effectLst/>
                <a:uLnTx/>
                <a:uFillTx/>
                <a:cs typeface="+mn-cs"/>
              </a:rPr>
              <a:pPr marL="0" marR="0" lvl="0" indent="0" algn="r" defTabSz="914400" rtl="0" eaLnBrk="1" fontAlgn="auto" latinLnBrk="1" hangingPunct="1">
                <a:lnSpc>
                  <a:spcPct val="100000"/>
                </a:lnSpc>
                <a:spcBef>
                  <a:spcPts val="0"/>
                </a:spcBef>
                <a:spcAft>
                  <a:spcPts val="0"/>
                </a:spcAft>
                <a:buClrTx/>
                <a:buSzTx/>
                <a:buFontTx/>
                <a:buNone/>
                <a:tabLst/>
                <a:defRPr/>
              </a:pPr>
              <a:t>31</a:t>
            </a:fld>
            <a:endParaRPr kumimoji="0" lang="ko-KR" altLang="en-US" sz="1200" b="0" i="0" u="none" strike="noStrike" kern="1200" cap="none" spc="0" normalizeH="0" baseline="0" noProof="0" dirty="0">
              <a:ln>
                <a:noFill/>
              </a:ln>
              <a:solidFill>
                <a:prstClr val="black"/>
              </a:solidFill>
              <a:effectLst/>
              <a:uLnTx/>
              <a:uFillTx/>
              <a:cs typeface="+mn-cs"/>
            </a:endParaRPr>
          </a:p>
        </p:txBody>
      </p:sp>
    </p:spTree>
    <p:extLst>
      <p:ext uri="{BB962C8B-B14F-4D97-AF65-F5344CB8AC3E}">
        <p14:creationId xmlns:p14="http://schemas.microsoft.com/office/powerpoint/2010/main" val="42751779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r>
              <a:rPr lang="vi-VN" altLang="ko-KR" sz="1200" b="1" kern="1200" dirty="0">
                <a:solidFill>
                  <a:schemeClr val="tx1"/>
                </a:solidFill>
                <a:latin typeface="SamsungOne-400" panose="020B0503030303020204" pitchFamily="34" charset="0"/>
                <a:ea typeface="SamsungOne-400" panose="020B0503030303020204" pitchFamily="34" charset="0"/>
                <a:cs typeface="+mn-cs"/>
              </a:rPr>
              <a:t>[Hướng dẫn của giảng viên]</a:t>
            </a:r>
            <a:endParaRPr lang="en-US" altLang="ko-KR" sz="1200" b="1" kern="1200" dirty="0">
              <a:solidFill>
                <a:schemeClr val="tx1"/>
              </a:solidFill>
              <a:latin typeface="SamsungOne-400" panose="020B0503030303020204" pitchFamily="34" charset="0"/>
              <a:ea typeface="SamsungOne-400" panose="020B0503030303020204" pitchFamily="34" charset="0"/>
              <a:cs typeface="+mn-cs"/>
            </a:endParaRPr>
          </a:p>
          <a:p>
            <a:r>
              <a:rPr lang="vi-VN" altLang="ko-KR" sz="1200" kern="1200" dirty="0">
                <a:solidFill>
                  <a:schemeClr val="tx1"/>
                </a:solidFill>
                <a:latin typeface="SamsungOne-400" panose="020B0503030303020204" pitchFamily="34" charset="0"/>
                <a:ea typeface="SamsungOne-400" panose="020B0503030303020204" pitchFamily="34" charset="0"/>
                <a:cs typeface="+mn-cs"/>
              </a:rPr>
              <a:t>Trong bài 1.1, chúng tôi áp dụng cách tiếp cận nhẹ nhàng với </a:t>
            </a:r>
            <a:r>
              <a:rPr lang="en-US" altLang="ko-KR" sz="1200" kern="1200" dirty="0">
                <a:solidFill>
                  <a:schemeClr val="tx1"/>
                </a:solidFill>
                <a:latin typeface="SamsungOne-400" panose="020B0503030303020204" pitchFamily="34" charset="0"/>
                <a:ea typeface="SamsungOne-400" panose="020B0503030303020204" pitchFamily="34" charset="0"/>
                <a:cs typeface="+mn-cs"/>
              </a:rPr>
              <a:t>Big</a:t>
            </a:r>
            <a:r>
              <a:rPr lang="en-US" altLang="ko-KR" sz="1200" kern="1200" baseline="0" dirty="0">
                <a:solidFill>
                  <a:schemeClr val="tx1"/>
                </a:solidFill>
                <a:latin typeface="SamsungOne-400" panose="020B0503030303020204" pitchFamily="34" charset="0"/>
                <a:ea typeface="SamsungOne-400" panose="020B0503030303020204" pitchFamily="34" charset="0"/>
                <a:cs typeface="+mn-cs"/>
              </a:rPr>
              <a:t> Data</a:t>
            </a:r>
            <a:r>
              <a:rPr lang="vi-VN" altLang="ko-KR" sz="1200" kern="1200" dirty="0">
                <a:solidFill>
                  <a:schemeClr val="tx1"/>
                </a:solidFill>
                <a:latin typeface="SamsungOne-400" panose="020B0503030303020204" pitchFamily="34" charset="0"/>
                <a:ea typeface="SamsungOne-400" panose="020B0503030303020204" pitchFamily="34" charset="0"/>
                <a:cs typeface="+mn-cs"/>
              </a:rPr>
              <a:t> mà không cần tìm hiểu sâu về kỹ thuật. Con người luôn là những người thu thập thông tin. Khả năng thu thập và xử lý dữ liệu của chúng ta là nền tảng chính giúp con người đạt được bước tiến hóa tiếp theo trong lịch sử loài người. Chúng ta đã đi từ Thợ săn/Hái lượm sang Nông nghiệp rồi Công nghiệp rồi đến Thời đại Thông tin. Trong mỗi bước, lượng dữ liệu chúng </a:t>
            </a:r>
            <a:r>
              <a:rPr lang="en-US" altLang="ko-KR" sz="1200" kern="1200" dirty="0">
                <a:solidFill>
                  <a:schemeClr val="tx1"/>
                </a:solidFill>
                <a:latin typeface="SamsungOne-400" panose="020B0503030303020204" pitchFamily="34" charset="0"/>
                <a:ea typeface="SamsungOne-400" panose="020B0503030303020204" pitchFamily="34" charset="0"/>
                <a:cs typeface="+mn-cs"/>
              </a:rPr>
              <a:t>ta</a:t>
            </a:r>
            <a:r>
              <a:rPr lang="vi-VN" altLang="ko-KR" sz="1200" kern="1200" dirty="0">
                <a:solidFill>
                  <a:schemeClr val="tx1"/>
                </a:solidFill>
                <a:latin typeface="SamsungOne-400" panose="020B0503030303020204" pitchFamily="34" charset="0"/>
                <a:ea typeface="SamsungOne-400" panose="020B0503030303020204" pitchFamily="34" charset="0"/>
                <a:cs typeface="+mn-cs"/>
              </a:rPr>
              <a:t> thu thập và xử lý cũng tăng lên theo những bước nhảy vọt.</a:t>
            </a:r>
          </a:p>
          <a:p>
            <a:endParaRPr lang="vi-VN" altLang="ko-KR" sz="1200" kern="1200" dirty="0">
              <a:solidFill>
                <a:schemeClr val="tx1"/>
              </a:solidFill>
              <a:latin typeface="SamsungOne-400" panose="020B0503030303020204" pitchFamily="34" charset="0"/>
              <a:ea typeface="SamsungOne-400" panose="020B0503030303020204" pitchFamily="34" charset="0"/>
              <a:cs typeface="+mn-cs"/>
            </a:endParaRPr>
          </a:p>
          <a:p>
            <a:r>
              <a:rPr lang="vi-VN" altLang="ko-KR" sz="1200" kern="1200" dirty="0">
                <a:solidFill>
                  <a:schemeClr val="tx1"/>
                </a:solidFill>
                <a:latin typeface="SamsungOne-400" panose="020B0503030303020204" pitchFamily="34" charset="0"/>
                <a:ea typeface="SamsungOne-400" panose="020B0503030303020204" pitchFamily="34" charset="0"/>
                <a:cs typeface="+mn-cs"/>
              </a:rPr>
              <a:t>Trong bài 1.2, chúng ta thảo luận về những cách khác nhau mà </a:t>
            </a:r>
            <a:r>
              <a:rPr lang="en-US" altLang="ko-KR" sz="1200" kern="1200" dirty="0">
                <a:solidFill>
                  <a:schemeClr val="tx1"/>
                </a:solidFill>
                <a:latin typeface="SamsungOne-400" panose="020B0503030303020204" pitchFamily="34" charset="0"/>
                <a:ea typeface="SamsungOne-400" panose="020B0503030303020204" pitchFamily="34" charset="0"/>
                <a:cs typeface="+mn-cs"/>
              </a:rPr>
              <a:t>Big</a:t>
            </a:r>
            <a:r>
              <a:rPr lang="en-US" altLang="ko-KR" sz="1200" kern="1200" baseline="0" dirty="0">
                <a:solidFill>
                  <a:schemeClr val="tx1"/>
                </a:solidFill>
                <a:latin typeface="SamsungOne-400" panose="020B0503030303020204" pitchFamily="34" charset="0"/>
                <a:ea typeface="SamsungOne-400" panose="020B0503030303020204" pitchFamily="34" charset="0"/>
                <a:cs typeface="+mn-cs"/>
              </a:rPr>
              <a:t> Data</a:t>
            </a:r>
            <a:r>
              <a:rPr lang="vi-VN" altLang="ko-KR" sz="1200" kern="1200" dirty="0">
                <a:solidFill>
                  <a:schemeClr val="tx1"/>
                </a:solidFill>
                <a:latin typeface="SamsungOne-400" panose="020B0503030303020204" pitchFamily="34" charset="0"/>
                <a:ea typeface="SamsungOne-400" panose="020B0503030303020204" pitchFamily="34" charset="0"/>
                <a:cs typeface="+mn-cs"/>
              </a:rPr>
              <a:t> đã thay đổi cục diện của các thực thể doanh nghiệp. Thông tin và việc sử dụng nó một cách thông minh là nhiên liệu mới cho sự phát triển của công ty và các nguồn doanh thu mới.</a:t>
            </a:r>
          </a:p>
          <a:p>
            <a:endParaRPr lang="vi-VN" altLang="ko-KR" sz="1200" kern="1200" dirty="0">
              <a:solidFill>
                <a:schemeClr val="tx1"/>
              </a:solidFill>
              <a:latin typeface="SamsungOne-400" panose="020B0503030303020204" pitchFamily="34" charset="0"/>
              <a:ea typeface="SamsungOne-400" panose="020B0503030303020204" pitchFamily="34" charset="0"/>
              <a:cs typeface="+mn-cs"/>
            </a:endParaRPr>
          </a:p>
          <a:p>
            <a:r>
              <a:rPr lang="vi-VN" altLang="ko-KR" sz="1200" kern="1200" dirty="0">
                <a:solidFill>
                  <a:schemeClr val="tx1"/>
                </a:solidFill>
                <a:latin typeface="SamsungOne-400" panose="020B0503030303020204" pitchFamily="34" charset="0"/>
                <a:ea typeface="SamsungOne-400" panose="020B0503030303020204" pitchFamily="34" charset="0"/>
                <a:cs typeface="+mn-cs"/>
              </a:rPr>
              <a:t>Trong bài 1.3, chúng ta khám phá những thay đổi về xã hội, văn hóa và kỹ thuật dẫn đến những thay đổi lớn dẫn đến sự tràn ngập dữ liệu. Những thay đổi này kích hoạt một thay đổi lớn trong cách dữ liệu được tạo và do đó được xử lý. Sự thay đổi lớn này gây căng thẳng cho các phương pháp xử lý dữ liệu hiện có. Các tập đoàn đấu tranh để theo kịp lượng dữ liệu ngày càng tăng được lưu trữ và xử lý. Các hệ thống truyền thống rất tốn kém và không hiệu quả khi đối mặt với những thay đổi này.</a:t>
            </a:r>
          </a:p>
          <a:p>
            <a:endParaRPr lang="vi-VN" altLang="ko-KR" sz="1200" kern="1200" dirty="0">
              <a:solidFill>
                <a:schemeClr val="tx1"/>
              </a:solidFill>
              <a:latin typeface="SamsungOne-400" panose="020B0503030303020204" pitchFamily="34" charset="0"/>
              <a:ea typeface="SamsungOne-400" panose="020B0503030303020204" pitchFamily="34" charset="0"/>
              <a:cs typeface="+mn-cs"/>
            </a:endParaRPr>
          </a:p>
          <a:p>
            <a:r>
              <a:rPr lang="vi-VN" altLang="ko-KR" sz="1200" kern="1200" dirty="0">
                <a:solidFill>
                  <a:schemeClr val="tx1"/>
                </a:solidFill>
                <a:latin typeface="SamsungOne-400" panose="020B0503030303020204" pitchFamily="34" charset="0"/>
                <a:ea typeface="SamsungOne-400" panose="020B0503030303020204" pitchFamily="34" charset="0"/>
                <a:cs typeface="+mn-cs"/>
              </a:rPr>
              <a:t>Trong phần 1.4, chúng ta xem qua và tổng quan về một số thay đổi cần thiết đối với kiến trúc xử lý dữ liệu để xử lý khối lượng, sự đa dạng và tốc độ ngày càng tăng của dữ liệu. Những thay đổi này, nếu được thực hiện đúng cách, sẽ dẫn đến các nền tảng cung cấp thông tin chi tiết và giá trị cho các tập đoàn và doanh nghiệp.</a:t>
            </a:r>
            <a:endParaRPr lang="ko-KR" altLang="en-US" sz="1200" kern="1200" dirty="0">
              <a:solidFill>
                <a:schemeClr val="tx1"/>
              </a:solidFill>
              <a:latin typeface="SamsungOne-400" panose="020B0503030303020204" pitchFamily="34" charset="0"/>
              <a:cs typeface="+mn-cs"/>
            </a:endParaRPr>
          </a:p>
        </p:txBody>
      </p:sp>
      <p:sp>
        <p:nvSpPr>
          <p:cNvPr id="4" name="슬라이드 번호 개체 틀 3"/>
          <p:cNvSpPr>
            <a:spLocks noGrp="1"/>
          </p:cNvSpPr>
          <p:nvPr>
            <p:ph type="sldNum" sz="quarter" idx="5"/>
          </p:nvPr>
        </p:nvSpPr>
        <p:spPr/>
        <p:txBody>
          <a:bodyPr/>
          <a:lstStyle/>
          <a:p>
            <a:fld id="{9BF5A829-16B0-48B1-95E4-1346D5D62477}" type="slidenum">
              <a:rPr lang="ko-KR" altLang="en-US" smtClean="0"/>
              <a:t>5</a:t>
            </a:fld>
            <a:endParaRPr lang="ko-KR" altLang="en-US" dirty="0"/>
          </a:p>
        </p:txBody>
      </p:sp>
    </p:spTree>
    <p:extLst>
      <p:ext uri="{BB962C8B-B14F-4D97-AF65-F5344CB8AC3E}">
        <p14:creationId xmlns:p14="http://schemas.microsoft.com/office/powerpoint/2010/main" val="322344606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92225" y="1143000"/>
            <a:ext cx="4457700" cy="3086100"/>
          </a:xfrm>
        </p:spPr>
      </p:sp>
      <p:sp>
        <p:nvSpPr>
          <p:cNvPr id="3" name="Notes Placeholder 2"/>
          <p:cNvSpPr>
            <a:spLocks noGrp="1"/>
          </p:cNvSpPr>
          <p:nvPr>
            <p:ph type="body" idx="1"/>
          </p:nvPr>
        </p:nvSpPr>
        <p:spPr/>
        <p:txBody>
          <a:bodyPr/>
          <a:lstStyle/>
          <a:p>
            <a:pPr marL="0" marR="0" lvl="0" indent="0" algn="l" defTabSz="914373" rtl="0" eaLnBrk="1" fontAlgn="auto" latinLnBrk="1" hangingPunct="1">
              <a:lnSpc>
                <a:spcPct val="100000"/>
              </a:lnSpc>
              <a:spcBef>
                <a:spcPts val="0"/>
              </a:spcBef>
              <a:spcAft>
                <a:spcPts val="0"/>
              </a:spcAft>
              <a:buClrTx/>
              <a:buSzTx/>
              <a:buFontTx/>
              <a:buNone/>
              <a:tabLst/>
              <a:defRPr/>
            </a:pPr>
            <a:r>
              <a:rPr lang="en-US" altLang="ko-KR" b="1" u="none" dirty="0"/>
              <a:t>[</a:t>
            </a:r>
            <a:r>
              <a:rPr lang="en-US" altLang="ko-KR" b="1" u="sng" dirty="0" err="1"/>
              <a:t>Thông</a:t>
            </a:r>
            <a:r>
              <a:rPr lang="en-US" altLang="ko-KR" b="1" u="sng" baseline="0" dirty="0"/>
              <a:t> </a:t>
            </a:r>
            <a:r>
              <a:rPr lang="en-US" altLang="ko-KR" b="1" u="sng" baseline="0" dirty="0" err="1"/>
              <a:t>điệp</a:t>
            </a:r>
            <a:r>
              <a:rPr lang="en-US" altLang="ko-KR" b="1" u="sng" baseline="0" dirty="0"/>
              <a:t> </a:t>
            </a:r>
            <a:r>
              <a:rPr lang="en-US" altLang="ko-KR" b="1" u="sng" baseline="0" dirty="0" err="1"/>
              <a:t>chính</a:t>
            </a:r>
            <a:r>
              <a:rPr lang="en-US" altLang="ko-KR" b="1" u="none" dirty="0"/>
              <a:t>]</a:t>
            </a:r>
            <a:endParaRPr lang="en-US" altLang="ko-KR" dirty="0"/>
          </a:p>
          <a:p>
            <a:r>
              <a:rPr lang="vi-VN" altLang="ko-KR" dirty="0"/>
              <a:t>Sau Y2K, chúng ta bắt đầu thấy sự ổn định của các công ty dot com.</a:t>
            </a:r>
          </a:p>
          <a:p>
            <a:r>
              <a:rPr lang="vi-VN" altLang="ko-KR" dirty="0"/>
              <a:t>Nhiều công ty dot com "tôi cũng vậy" đã thất bại và giờ đây các công ty dot com đã trưởng thành và khả thi đang tung hoành trên Internet.</a:t>
            </a:r>
            <a:endParaRPr lang="en-US" altLang="ko-KR" dirty="0"/>
          </a:p>
          <a:p>
            <a:endParaRPr lang="en-US" altLang="ko-KR" dirty="0"/>
          </a:p>
          <a:p>
            <a:pPr marL="0" marR="0" lvl="0" indent="0" algn="l" defTabSz="914373" rtl="0" eaLnBrk="1" fontAlgn="auto" latinLnBrk="1" hangingPunct="1">
              <a:lnSpc>
                <a:spcPct val="100000"/>
              </a:lnSpc>
              <a:spcBef>
                <a:spcPts val="0"/>
              </a:spcBef>
              <a:spcAft>
                <a:spcPts val="0"/>
              </a:spcAft>
              <a:buClrTx/>
              <a:buSzTx/>
              <a:buFontTx/>
              <a:buNone/>
              <a:tabLst/>
              <a:defRPr/>
            </a:pPr>
            <a:r>
              <a:rPr lang="en-US" altLang="ko-KR" sz="1200" dirty="0" err="1">
                <a:solidFill>
                  <a:prstClr val="black">
                    <a:lumMod val="85000"/>
                    <a:lumOff val="15000"/>
                  </a:prstClr>
                </a:solidFill>
                <a:latin typeface="SamsungOne-400" panose="020B0503030303020204" pitchFamily="34" charset="0"/>
                <a:ea typeface="SamsungOne-400" panose="020B0503030303020204" pitchFamily="34" charset="0"/>
              </a:rPr>
              <a:t>Mỗi</a:t>
            </a:r>
            <a:r>
              <a:rPr lang="en-US" altLang="ko-KR" sz="12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200" dirty="0" err="1">
                <a:solidFill>
                  <a:prstClr val="black">
                    <a:lumMod val="85000"/>
                    <a:lumOff val="15000"/>
                  </a:prstClr>
                </a:solidFill>
                <a:latin typeface="SamsungOne-400" panose="020B0503030303020204" pitchFamily="34" charset="0"/>
                <a:ea typeface="SamsungOne-400" panose="020B0503030303020204" pitchFamily="34" charset="0"/>
              </a:rPr>
              <a:t>phút</a:t>
            </a:r>
            <a:r>
              <a:rPr lang="en-US" altLang="ko-KR" sz="12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200" dirty="0" err="1">
                <a:solidFill>
                  <a:prstClr val="black">
                    <a:lumMod val="85000"/>
                    <a:lumOff val="15000"/>
                  </a:prstClr>
                </a:solidFill>
                <a:latin typeface="SamsungOne-400" panose="020B0503030303020204" pitchFamily="34" charset="0"/>
                <a:ea typeface="SamsungOne-400" panose="020B0503030303020204" pitchFamily="34" charset="0"/>
              </a:rPr>
              <a:t>của</a:t>
            </a:r>
            <a:r>
              <a:rPr lang="en-US" altLang="ko-KR" sz="12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200" dirty="0" err="1">
                <a:solidFill>
                  <a:prstClr val="black">
                    <a:lumMod val="85000"/>
                    <a:lumOff val="15000"/>
                  </a:prstClr>
                </a:solidFill>
                <a:latin typeface="SamsungOne-400" panose="020B0503030303020204" pitchFamily="34" charset="0"/>
                <a:ea typeface="SamsungOne-400" panose="020B0503030303020204" pitchFamily="34" charset="0"/>
              </a:rPr>
              <a:t>mỗi</a:t>
            </a:r>
            <a:r>
              <a:rPr lang="en-US" altLang="ko-KR" sz="12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200" dirty="0" err="1">
                <a:solidFill>
                  <a:prstClr val="black">
                    <a:lumMod val="85000"/>
                    <a:lumOff val="15000"/>
                  </a:prstClr>
                </a:solidFill>
                <a:latin typeface="SamsungOne-400" panose="020B0503030303020204" pitchFamily="34" charset="0"/>
                <a:ea typeface="SamsungOne-400" panose="020B0503030303020204" pitchFamily="34" charset="0"/>
              </a:rPr>
              <a:t>ngày</a:t>
            </a:r>
            <a:r>
              <a:rPr lang="en-US" altLang="ko-KR" sz="12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200" dirty="0" err="1">
                <a:solidFill>
                  <a:prstClr val="black">
                    <a:lumMod val="85000"/>
                    <a:lumOff val="15000"/>
                  </a:prstClr>
                </a:solidFill>
                <a:latin typeface="SamsungOne-400" panose="020B0503030303020204" pitchFamily="34" charset="0"/>
                <a:ea typeface="SamsungOne-400" panose="020B0503030303020204" pitchFamily="34" charset="0"/>
              </a:rPr>
              <a:t>những</a:t>
            </a:r>
            <a:r>
              <a:rPr lang="en-US" altLang="ko-KR" sz="12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200" dirty="0" err="1">
                <a:solidFill>
                  <a:prstClr val="black">
                    <a:lumMod val="85000"/>
                    <a:lumOff val="15000"/>
                  </a:prstClr>
                </a:solidFill>
                <a:latin typeface="SamsungOne-400" panose="020B0503030303020204" pitchFamily="34" charset="0"/>
                <a:ea typeface="SamsungOne-400" panose="020B0503030303020204" pitchFamily="34" charset="0"/>
              </a:rPr>
              <a:t>điều</a:t>
            </a:r>
            <a:r>
              <a:rPr lang="en-US" altLang="ko-KR" sz="12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200" dirty="0" err="1">
                <a:solidFill>
                  <a:prstClr val="black">
                    <a:lumMod val="85000"/>
                    <a:lumOff val="15000"/>
                  </a:prstClr>
                </a:solidFill>
                <a:latin typeface="SamsungOne-400" panose="020B0503030303020204" pitchFamily="34" charset="0"/>
                <a:ea typeface="SamsungOne-400" panose="020B0503030303020204" pitchFamily="34" charset="0"/>
              </a:rPr>
              <a:t>sau</a:t>
            </a:r>
            <a:r>
              <a:rPr lang="en-US" altLang="ko-KR" sz="12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200" dirty="0" err="1">
                <a:solidFill>
                  <a:prstClr val="black">
                    <a:lumMod val="85000"/>
                    <a:lumOff val="15000"/>
                  </a:prstClr>
                </a:solidFill>
                <a:latin typeface="SamsungOne-400" panose="020B0503030303020204" pitchFamily="34" charset="0"/>
                <a:ea typeface="SamsungOne-400" panose="020B0503030303020204" pitchFamily="34" charset="0"/>
              </a:rPr>
              <a:t>đây</a:t>
            </a:r>
            <a:r>
              <a:rPr lang="en-US" altLang="ko-KR" sz="12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200" dirty="0" err="1">
                <a:solidFill>
                  <a:prstClr val="black">
                    <a:lumMod val="85000"/>
                    <a:lumOff val="15000"/>
                  </a:prstClr>
                </a:solidFill>
                <a:latin typeface="SamsungOne-400" panose="020B0503030303020204" pitchFamily="34" charset="0"/>
                <a:ea typeface="SamsungOne-400" panose="020B0503030303020204" pitchFamily="34" charset="0"/>
              </a:rPr>
              <a:t>xảy</a:t>
            </a:r>
            <a:r>
              <a:rPr lang="en-US" altLang="ko-KR" sz="12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200" dirty="0" err="1">
                <a:solidFill>
                  <a:prstClr val="black">
                    <a:lumMod val="85000"/>
                    <a:lumOff val="15000"/>
                  </a:prstClr>
                </a:solidFill>
                <a:latin typeface="SamsungOne-400" panose="020B0503030303020204" pitchFamily="34" charset="0"/>
                <a:ea typeface="SamsungOne-400" panose="020B0503030303020204" pitchFamily="34" charset="0"/>
              </a:rPr>
              <a:t>ra</a:t>
            </a:r>
            <a:r>
              <a:rPr lang="en-US" altLang="ko-KR" sz="12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200" dirty="0" err="1">
                <a:solidFill>
                  <a:prstClr val="black">
                    <a:lumMod val="85000"/>
                    <a:lumOff val="15000"/>
                  </a:prstClr>
                </a:solidFill>
                <a:latin typeface="SamsungOne-400" panose="020B0503030303020204" pitchFamily="34" charset="0"/>
                <a:ea typeface="SamsungOne-400" panose="020B0503030303020204" pitchFamily="34" charset="0"/>
              </a:rPr>
              <a:t>trên</a:t>
            </a:r>
            <a:r>
              <a:rPr lang="en-US" altLang="ko-KR" sz="1200" dirty="0">
                <a:solidFill>
                  <a:prstClr val="black">
                    <a:lumMod val="85000"/>
                    <a:lumOff val="15000"/>
                  </a:prstClr>
                </a:solidFill>
                <a:latin typeface="SamsungOne-400" panose="020B0503030303020204" pitchFamily="34" charset="0"/>
                <a:ea typeface="SamsungOne-400" panose="020B0503030303020204" pitchFamily="34" charset="0"/>
              </a:rPr>
              <a:t> internet:</a:t>
            </a:r>
            <a:endParaRPr lang="en-US" altLang="ko-KR" dirty="0"/>
          </a:p>
          <a:p>
            <a:pPr marL="182563" indent="-182563">
              <a:spcAft>
                <a:spcPts val="800"/>
              </a:spcAft>
              <a:buClr>
                <a:srgbClr val="193EB0"/>
              </a:buClr>
              <a:buFont typeface="Arial" panose="020B0604020202020204" pitchFamily="34" charset="0"/>
              <a:buChar char="•"/>
              <a:defRPr/>
            </a:pPr>
            <a:r>
              <a:rPr lang="vi-VN" altLang="ko-KR" sz="1200" dirty="0">
                <a:solidFill>
                  <a:prstClr val="black">
                    <a:lumMod val="85000"/>
                    <a:lumOff val="15000"/>
                  </a:prstClr>
                </a:solidFill>
                <a:latin typeface="SamsungOne-400" panose="020B0503030303020204" pitchFamily="34" charset="0"/>
                <a:ea typeface="SamsungOne-400" panose="020B0503030303020204" pitchFamily="34" charset="0"/>
              </a:rPr>
              <a:t>Mạng xã hội </a:t>
            </a:r>
            <a:r>
              <a:rPr lang="en-US" altLang="ko-KR" sz="1200" dirty="0" err="1">
                <a:solidFill>
                  <a:prstClr val="black">
                    <a:lumMod val="85000"/>
                    <a:lumOff val="15000"/>
                  </a:prstClr>
                </a:solidFill>
                <a:latin typeface="SamsungOne-400" panose="020B0503030303020204" pitchFamily="34" charset="0"/>
                <a:ea typeface="SamsungOne-400" panose="020B0503030303020204" pitchFamily="34" charset="0"/>
              </a:rPr>
              <a:t>rất</a:t>
            </a:r>
            <a:r>
              <a:rPr lang="en-US" altLang="ko-KR" sz="1200" baseline="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200" baseline="0" dirty="0" err="1">
                <a:solidFill>
                  <a:prstClr val="black">
                    <a:lumMod val="85000"/>
                    <a:lumOff val="15000"/>
                  </a:prstClr>
                </a:solidFill>
                <a:latin typeface="SamsungOne-400" panose="020B0503030303020204" pitchFamily="34" charset="0"/>
                <a:ea typeface="SamsungOne-400" panose="020B0503030303020204" pitchFamily="34" charset="0"/>
              </a:rPr>
              <a:t>là</a:t>
            </a:r>
            <a:r>
              <a:rPr lang="en-US" altLang="ko-KR" sz="1200" baseline="0" dirty="0">
                <a:solidFill>
                  <a:prstClr val="black">
                    <a:lumMod val="85000"/>
                    <a:lumOff val="15000"/>
                  </a:prstClr>
                </a:solidFill>
                <a:latin typeface="SamsungOne-400" panose="020B0503030303020204" pitchFamily="34" charset="0"/>
                <a:ea typeface="SamsungOne-400" panose="020B0503030303020204" pitchFamily="34" charset="0"/>
              </a:rPr>
              <a:t> KHỔNG LỒ</a:t>
            </a:r>
            <a:r>
              <a:rPr lang="vi-VN" altLang="ko-KR" sz="1200" dirty="0">
                <a:solidFill>
                  <a:prstClr val="black">
                    <a:lumMod val="85000"/>
                    <a:lumOff val="15000"/>
                  </a:prstClr>
                </a:solidFill>
                <a:latin typeface="SamsungOne-400" panose="020B0503030303020204" pitchFamily="34" charset="0"/>
                <a:ea typeface="SamsungOne-400" panose="020B0503030303020204" pitchFamily="34" charset="0"/>
              </a:rPr>
              <a:t> – có gần 300 triệu người dùng mạng xã hội mới mỗi năm. Đó là 550 người dùng phương tiện truyền thông xã hội mới mỗi phút.</a:t>
            </a:r>
          </a:p>
          <a:p>
            <a:pPr marL="182563" indent="-182563">
              <a:spcAft>
                <a:spcPts val="800"/>
              </a:spcAft>
              <a:buClr>
                <a:srgbClr val="193EB0"/>
              </a:buClr>
              <a:buFont typeface="Arial" panose="020B0604020202020204" pitchFamily="34" charset="0"/>
              <a:buChar char="•"/>
              <a:defRPr/>
            </a:pPr>
            <a:r>
              <a:rPr lang="vi-VN" altLang="ko-KR" sz="1200" dirty="0">
                <a:solidFill>
                  <a:prstClr val="black">
                    <a:lumMod val="85000"/>
                    <a:lumOff val="15000"/>
                  </a:prstClr>
                </a:solidFill>
                <a:latin typeface="SamsungOne-400" panose="020B0503030303020204" pitchFamily="34" charset="0"/>
                <a:ea typeface="SamsungOne-400" panose="020B0503030303020204" pitchFamily="34" charset="0"/>
              </a:rPr>
              <a:t>Kể từ năm 2013, số lượng Tweet mỗi phút đã tăng 58% lên hơn 474.000 Tweet MỖI PHÚT vào năm 2019!</a:t>
            </a:r>
          </a:p>
          <a:p>
            <a:pPr marL="182563" indent="-182563">
              <a:spcAft>
                <a:spcPts val="800"/>
              </a:spcAft>
              <a:buClr>
                <a:srgbClr val="193EB0"/>
              </a:buClr>
              <a:buFont typeface="Arial" panose="020B0604020202020204" pitchFamily="34" charset="0"/>
              <a:buChar char="•"/>
              <a:defRPr/>
            </a:pPr>
            <a:r>
              <a:rPr lang="vi-VN" altLang="ko-KR" sz="1200" dirty="0">
                <a:solidFill>
                  <a:prstClr val="black">
                    <a:lumMod val="85000"/>
                    <a:lumOff val="15000"/>
                  </a:prstClr>
                </a:solidFill>
                <a:latin typeface="SamsungOne-400" panose="020B0503030303020204" pitchFamily="34" charset="0"/>
                <a:ea typeface="SamsungOne-400" panose="020B0503030303020204" pitchFamily="34" charset="0"/>
              </a:rPr>
              <a:t>Việc sử dụng Youtube đã tăng hơn gấp ba lần từ năm 2014-2016 với việc người dùng tải lên 400 giờ video mới mỗi phút mỗi ngày! Giờ đây, vào năm 2019, người dùng đang xem 4.333.560 video mỗi phút. Và 300 giờ video được tải lên YouTube mỗi phút!</a:t>
            </a:r>
          </a:p>
          <a:p>
            <a:pPr marL="182563" indent="-182563">
              <a:spcAft>
                <a:spcPts val="800"/>
              </a:spcAft>
              <a:buClr>
                <a:srgbClr val="193EB0"/>
              </a:buClr>
              <a:buFont typeface="Arial" panose="020B0604020202020204" pitchFamily="34" charset="0"/>
              <a:buChar char="•"/>
              <a:defRPr/>
            </a:pPr>
            <a:r>
              <a:rPr lang="vi-VN" altLang="ko-KR" sz="1200" dirty="0">
                <a:solidFill>
                  <a:prstClr val="black">
                    <a:lumMod val="85000"/>
                    <a:lumOff val="15000"/>
                  </a:prstClr>
                </a:solidFill>
                <a:latin typeface="SamsungOne-400" panose="020B0503030303020204" pitchFamily="34" charset="0"/>
                <a:ea typeface="SamsungOne-400" panose="020B0503030303020204" pitchFamily="34" charset="0"/>
              </a:rPr>
              <a:t>Người dùng Instagram tải lên hơn 100 triệu ảnh và video mỗi ngày. Đó là 69,444 triệu bài đăng mỗi phút!</a:t>
            </a:r>
          </a:p>
          <a:p>
            <a:pPr marL="182563" indent="-182563">
              <a:spcAft>
                <a:spcPts val="800"/>
              </a:spcAft>
              <a:buClr>
                <a:srgbClr val="193EB0"/>
              </a:buClr>
              <a:buFont typeface="Arial" panose="020B0604020202020204" pitchFamily="34" charset="0"/>
              <a:buChar char="•"/>
              <a:defRPr/>
            </a:pPr>
            <a:r>
              <a:rPr lang="vi-VN" altLang="ko-KR" sz="1200" dirty="0">
                <a:solidFill>
                  <a:prstClr val="black">
                    <a:lumMod val="85000"/>
                    <a:lumOff val="15000"/>
                  </a:prstClr>
                </a:solidFill>
                <a:latin typeface="SamsungOne-400" panose="020B0503030303020204" pitchFamily="34" charset="0"/>
                <a:ea typeface="SamsungOne-400" panose="020B0503030303020204" pitchFamily="34" charset="0"/>
              </a:rPr>
              <a:t>Người dùng dành gần một giờ mỗi ngày trên Facebook, nhưng Instagram và Snapchat đang nhanh chóng bắt kịp.</a:t>
            </a:r>
          </a:p>
          <a:p>
            <a:pPr marL="182563" indent="-182563">
              <a:spcAft>
                <a:spcPts val="800"/>
              </a:spcAft>
              <a:buClr>
                <a:srgbClr val="193EB0"/>
              </a:buClr>
              <a:buFont typeface="Arial" panose="020B0604020202020204" pitchFamily="34" charset="0"/>
              <a:buChar char="•"/>
              <a:defRPr/>
            </a:pPr>
            <a:r>
              <a:rPr lang="vi-VN" altLang="ko-KR" sz="1200" dirty="0">
                <a:solidFill>
                  <a:prstClr val="black">
                    <a:lumMod val="85000"/>
                    <a:lumOff val="15000"/>
                  </a:prstClr>
                </a:solidFill>
                <a:latin typeface="SamsungOne-400" panose="020B0503030303020204" pitchFamily="34" charset="0"/>
                <a:ea typeface="SamsungOne-400" panose="020B0503030303020204" pitchFamily="34" charset="0"/>
              </a:rPr>
              <a:t>Kể từ năm 2013, số lượng Bài đăng trên Facebook được chia sẻ mỗi phút đã tăng 22%, từ 2,5 triệu lên 3 triệu bài đăng mỗi phút vào năm 2016. Con số này đã tăng hơn 300 phần trăm, từ khoảng 650.000 bài đăng mỗi phút vào năm 2011!</a:t>
            </a:r>
          </a:p>
          <a:p>
            <a:pPr marL="182563" indent="-182563">
              <a:spcAft>
                <a:spcPts val="800"/>
              </a:spcAft>
              <a:buClr>
                <a:srgbClr val="193EB0"/>
              </a:buClr>
              <a:buFont typeface="Arial" panose="020B0604020202020204" pitchFamily="34" charset="0"/>
              <a:buChar char="•"/>
              <a:defRPr/>
            </a:pPr>
            <a:r>
              <a:rPr lang="vi-VN" altLang="ko-KR" sz="1200" dirty="0">
                <a:solidFill>
                  <a:prstClr val="black">
                    <a:lumMod val="85000"/>
                    <a:lumOff val="15000"/>
                  </a:prstClr>
                </a:solidFill>
                <a:latin typeface="SamsungOne-400" panose="020B0503030303020204" pitchFamily="34" charset="0"/>
                <a:ea typeface="SamsungOne-400" panose="020B0503030303020204" pitchFamily="34" charset="0"/>
              </a:rPr>
              <a:t>Mỗi phút trên Facebook: 510.000 bình luận được đăng, 293.000 trạng thái được cập nhật và 136.000 ảnh được tải lên.</a:t>
            </a:r>
          </a:p>
          <a:p>
            <a:pPr marL="182563" indent="-182563">
              <a:spcAft>
                <a:spcPts val="800"/>
              </a:spcAft>
              <a:buClr>
                <a:srgbClr val="193EB0"/>
              </a:buClr>
              <a:buFont typeface="Arial" panose="020B0604020202020204" pitchFamily="34" charset="0"/>
              <a:buChar char="•"/>
              <a:defRPr/>
            </a:pPr>
            <a:r>
              <a:rPr lang="vi-VN" altLang="ko-KR" sz="1200" dirty="0">
                <a:solidFill>
                  <a:prstClr val="black">
                    <a:lumMod val="85000"/>
                    <a:lumOff val="15000"/>
                  </a:prstClr>
                </a:solidFill>
                <a:latin typeface="SamsungOne-400" panose="020B0503030303020204" pitchFamily="34" charset="0"/>
                <a:ea typeface="SamsungOne-400" panose="020B0503030303020204" pitchFamily="34" charset="0"/>
              </a:rPr>
              <a:t>Hơn 3,5 tỷ lượt tìm kiếm trên Google được thực hiện trên toàn thế giới mỗi phút mỗi ngày. Đó là 2 nghìn tỷ lượt tìm kiếm mỗi năm trên toàn thế giới. Đó là hơn 40.000 truy vấn tìm kiếm mỗi giây!</a:t>
            </a:r>
            <a:endParaRPr lang="en-US" altLang="ko-KR" sz="1200" dirty="0">
              <a:solidFill>
                <a:prstClr val="black">
                  <a:lumMod val="85000"/>
                  <a:lumOff val="15000"/>
                </a:prstClr>
              </a:solidFill>
              <a:latin typeface="SamsungOne-400" panose="020B0503030303020204" pitchFamily="34" charset="0"/>
              <a:ea typeface="SamsungOne-400" panose="020B0503030303020204" pitchFamily="34" charset="0"/>
            </a:endParaRPr>
          </a:p>
          <a:p>
            <a:pPr marL="182563" indent="-182563">
              <a:spcAft>
                <a:spcPts val="800"/>
              </a:spcAft>
              <a:buClr>
                <a:srgbClr val="193EB0"/>
              </a:buClr>
              <a:buFont typeface="Arial" panose="020B0604020202020204" pitchFamily="34" charset="0"/>
              <a:buChar char="•"/>
              <a:defRPr/>
            </a:pPr>
            <a:endParaRPr lang="en-US" altLang="ko-KR" dirty="0"/>
          </a:p>
          <a:p>
            <a:pPr marL="0" marR="0" lvl="0" indent="0" algn="l" defTabSz="914373" rtl="0" eaLnBrk="1" fontAlgn="auto" latinLnBrk="0" hangingPunct="1">
              <a:lnSpc>
                <a:spcPct val="100000"/>
              </a:lnSpc>
              <a:spcBef>
                <a:spcPts val="0"/>
              </a:spcBef>
              <a:spcAft>
                <a:spcPts val="0"/>
              </a:spcAft>
              <a:buClrTx/>
              <a:buSzTx/>
              <a:buFontTx/>
              <a:buNone/>
              <a:tabLst/>
              <a:defRPr/>
            </a:pPr>
            <a:r>
              <a:rPr lang="en-US" altLang="ko-KR" b="1" dirty="0">
                <a:latin typeface="SamsungOne-400" panose="020B0503030303020204" pitchFamily="34" charset="0"/>
                <a:ea typeface="SamsungOne-400" panose="020B0503030303020204" pitchFamily="34" charset="0"/>
              </a:rPr>
              <a:t>[</a:t>
            </a:r>
            <a:r>
              <a:rPr lang="en-US" altLang="ko-KR" b="1" dirty="0" err="1">
                <a:latin typeface="SamsungOne-400" panose="020B0503030303020204" pitchFamily="34" charset="0"/>
                <a:ea typeface="SamsungOne-400" panose="020B0503030303020204" pitchFamily="34" charset="0"/>
              </a:rPr>
              <a:t>Nguồn</a:t>
            </a:r>
            <a:r>
              <a:rPr lang="en-US" altLang="ko-KR" b="1" baseline="0" dirty="0">
                <a:latin typeface="SamsungOne-400" panose="020B0503030303020204" pitchFamily="34" charset="0"/>
                <a:ea typeface="SamsungOne-400" panose="020B0503030303020204" pitchFamily="34" charset="0"/>
              </a:rPr>
              <a:t> </a:t>
            </a:r>
            <a:r>
              <a:rPr lang="en-US" altLang="ko-KR" b="1" baseline="0" dirty="0" err="1">
                <a:latin typeface="SamsungOne-400" panose="020B0503030303020204" pitchFamily="34" charset="0"/>
                <a:ea typeface="SamsungOne-400" panose="020B0503030303020204" pitchFamily="34" charset="0"/>
              </a:rPr>
              <a:t>tài</a:t>
            </a:r>
            <a:r>
              <a:rPr lang="en-US" altLang="ko-KR" b="1" baseline="0" dirty="0">
                <a:latin typeface="SamsungOne-400" panose="020B0503030303020204" pitchFamily="34" charset="0"/>
                <a:ea typeface="SamsungOne-400" panose="020B0503030303020204" pitchFamily="34" charset="0"/>
              </a:rPr>
              <a:t> </a:t>
            </a:r>
            <a:r>
              <a:rPr lang="en-US" altLang="ko-KR" b="1" baseline="0" dirty="0" err="1">
                <a:latin typeface="SamsungOne-400" panose="020B0503030303020204" pitchFamily="34" charset="0"/>
                <a:ea typeface="SamsungOne-400" panose="020B0503030303020204" pitchFamily="34" charset="0"/>
              </a:rPr>
              <a:t>liệu</a:t>
            </a:r>
            <a:r>
              <a:rPr lang="en-US" altLang="ko-KR" b="1" baseline="0" dirty="0">
                <a:latin typeface="SamsungOne-400" panose="020B0503030303020204" pitchFamily="34" charset="0"/>
                <a:ea typeface="SamsungOne-400" panose="020B0503030303020204" pitchFamily="34" charset="0"/>
              </a:rPr>
              <a:t> </a:t>
            </a:r>
            <a:r>
              <a:rPr lang="en-US" altLang="ko-KR" b="1" baseline="0" dirty="0" err="1">
                <a:latin typeface="SamsungOne-400" panose="020B0503030303020204" pitchFamily="34" charset="0"/>
                <a:ea typeface="SamsungOne-400" panose="020B0503030303020204" pitchFamily="34" charset="0"/>
              </a:rPr>
              <a:t>tham</a:t>
            </a:r>
            <a:r>
              <a:rPr lang="en-US" altLang="ko-KR" b="1" baseline="0" dirty="0">
                <a:latin typeface="SamsungOne-400" panose="020B0503030303020204" pitchFamily="34" charset="0"/>
                <a:ea typeface="SamsungOne-400" panose="020B0503030303020204" pitchFamily="34" charset="0"/>
              </a:rPr>
              <a:t> </a:t>
            </a:r>
            <a:r>
              <a:rPr lang="en-US" altLang="ko-KR" b="1" baseline="0" dirty="0" err="1">
                <a:latin typeface="SamsungOne-400" panose="020B0503030303020204" pitchFamily="34" charset="0"/>
                <a:ea typeface="SamsungOne-400" panose="020B0503030303020204" pitchFamily="34" charset="0"/>
              </a:rPr>
              <a:t>khảo</a:t>
            </a:r>
            <a:r>
              <a:rPr lang="en-US" altLang="ko-KR" b="1" dirty="0">
                <a:latin typeface="SamsungOne-400" panose="020B0503030303020204" pitchFamily="34" charset="0"/>
                <a:ea typeface="SamsungOne-400" panose="020B0503030303020204" pitchFamily="34" charset="0"/>
              </a:rPr>
              <a:t>] </a:t>
            </a:r>
            <a:endParaRPr lang="en-US" altLang="ko-KR" dirty="0">
              <a:latin typeface="SamsungOne-400" panose="020B0503030303020204" pitchFamily="34" charset="0"/>
              <a:ea typeface="SamsungOne-400" panose="020B0503030303020204" pitchFamily="34" charset="0"/>
            </a:endParaRPr>
          </a:p>
          <a:p>
            <a:pPr marL="171450" indent="-171450">
              <a:buFont typeface="Arial" panose="020B0604020202020204" pitchFamily="34" charset="0"/>
              <a:buChar char="•"/>
            </a:pPr>
            <a:r>
              <a:rPr lang="en-US" altLang="ko-KR" dirty="0"/>
              <a:t>https://blog.microfocus.com/how-much-data-is-created-on-the-internet-each-day</a:t>
            </a:r>
            <a:endParaRPr lang="en-KR" altLang="ko-KR"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3221EA08-7F27-45ED-A063-7875D0827887}" type="slidenum">
              <a:rPr kumimoji="0" lang="ko-KR" altLang="en-US" sz="1200" b="0" i="0" u="none" strike="noStrike" kern="1200" cap="none" spc="0" normalizeH="0" baseline="0" noProof="0" smtClean="0">
                <a:ln>
                  <a:noFill/>
                </a:ln>
                <a:solidFill>
                  <a:prstClr val="black"/>
                </a:solidFill>
                <a:effectLst/>
                <a:uLnTx/>
                <a:uFillTx/>
                <a:cs typeface="+mn-cs"/>
              </a:rPr>
              <a:pPr marL="0" marR="0" lvl="0" indent="0" algn="r" defTabSz="914400" rtl="0" eaLnBrk="1" fontAlgn="auto" latinLnBrk="1" hangingPunct="1">
                <a:lnSpc>
                  <a:spcPct val="100000"/>
                </a:lnSpc>
                <a:spcBef>
                  <a:spcPts val="0"/>
                </a:spcBef>
                <a:spcAft>
                  <a:spcPts val="0"/>
                </a:spcAft>
                <a:buClrTx/>
                <a:buSzTx/>
                <a:buFontTx/>
                <a:buNone/>
                <a:tabLst/>
                <a:defRPr/>
              </a:pPr>
              <a:t>32</a:t>
            </a:fld>
            <a:endParaRPr kumimoji="0" lang="ko-KR" altLang="en-US" sz="1200" b="0" i="0" u="none" strike="noStrike" kern="1200" cap="none" spc="0" normalizeH="0" baseline="0" noProof="0" dirty="0">
              <a:ln>
                <a:noFill/>
              </a:ln>
              <a:solidFill>
                <a:prstClr val="black"/>
              </a:solidFill>
              <a:effectLst/>
              <a:uLnTx/>
              <a:uFillTx/>
              <a:cs typeface="+mn-cs"/>
            </a:endParaRPr>
          </a:p>
        </p:txBody>
      </p:sp>
    </p:spTree>
    <p:extLst>
      <p:ext uri="{BB962C8B-B14F-4D97-AF65-F5344CB8AC3E}">
        <p14:creationId xmlns:p14="http://schemas.microsoft.com/office/powerpoint/2010/main" val="170816087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57275" y="720725"/>
            <a:ext cx="5200650" cy="3600450"/>
          </a:xfrm>
        </p:spPr>
      </p:sp>
      <p:sp>
        <p:nvSpPr>
          <p:cNvPr id="3" name="Notes Placeholder 2"/>
          <p:cNvSpPr>
            <a:spLocks noGrp="1"/>
          </p:cNvSpPr>
          <p:nvPr>
            <p:ph type="body" idx="1"/>
          </p:nvPr>
        </p:nvSpPr>
        <p:spPr/>
        <p:txBody>
          <a:bodyPr/>
          <a:lstStyle/>
          <a:p>
            <a:pPr marL="0" marR="0" lvl="0" indent="0" algn="l" defTabSz="914373" rtl="0" eaLnBrk="1" fontAlgn="auto" latinLnBrk="1" hangingPunct="1">
              <a:lnSpc>
                <a:spcPct val="100000"/>
              </a:lnSpc>
              <a:spcBef>
                <a:spcPts val="0"/>
              </a:spcBef>
              <a:spcAft>
                <a:spcPts val="0"/>
              </a:spcAft>
              <a:buClrTx/>
              <a:buSzTx/>
              <a:buFontTx/>
              <a:buNone/>
              <a:tabLst/>
              <a:defRPr/>
            </a:pPr>
            <a:r>
              <a:rPr lang="en-US" altLang="ko-KR" b="1" u="none" dirty="0"/>
              <a:t>[</a:t>
            </a:r>
            <a:r>
              <a:rPr lang="en-US" altLang="ko-KR" b="1" u="none" dirty="0" err="1"/>
              <a:t>Hướng</a:t>
            </a:r>
            <a:r>
              <a:rPr lang="en-US" altLang="ko-KR" b="1" u="none" baseline="0" dirty="0"/>
              <a:t> </a:t>
            </a:r>
            <a:r>
              <a:rPr lang="en-US" altLang="ko-KR" b="1" u="none" baseline="0" dirty="0" err="1"/>
              <a:t>dẫn</a:t>
            </a:r>
            <a:r>
              <a:rPr lang="en-US" altLang="ko-KR" b="1" u="none" baseline="0" dirty="0"/>
              <a:t> </a:t>
            </a:r>
            <a:r>
              <a:rPr lang="en-US" altLang="ko-KR" b="1" u="none" baseline="0" dirty="0" err="1"/>
              <a:t>của</a:t>
            </a:r>
            <a:r>
              <a:rPr lang="en-US" altLang="ko-KR" b="1" u="none" baseline="0" dirty="0"/>
              <a:t> </a:t>
            </a:r>
            <a:r>
              <a:rPr lang="en-US" altLang="ko-KR" b="1" u="none" baseline="0" dirty="0" err="1"/>
              <a:t>giảng</a:t>
            </a:r>
            <a:r>
              <a:rPr lang="en-US" altLang="ko-KR" b="1" u="none" baseline="0" dirty="0"/>
              <a:t> </a:t>
            </a:r>
            <a:r>
              <a:rPr lang="en-US" altLang="ko-KR" b="1" u="none" baseline="0" dirty="0" err="1"/>
              <a:t>viên</a:t>
            </a:r>
            <a:r>
              <a:rPr lang="en-US" altLang="ko-KR" b="1" u="none" dirty="0"/>
              <a:t>]</a:t>
            </a:r>
            <a:endParaRPr lang="en-US" altLang="ko-KR" u="none" dirty="0"/>
          </a:p>
          <a:p>
            <a:r>
              <a:rPr lang="vi-VN" altLang="ko-KR" dirty="0"/>
              <a:t>Thay vì tập trung vào tên của các trang web, hãy thảo luận về các loại dữ liệu khác nhau được tạo ra trong các trang web này.</a:t>
            </a:r>
          </a:p>
          <a:p>
            <a:r>
              <a:rPr lang="vi-VN" altLang="ko-KR" dirty="0"/>
              <a:t>Cụ thể hơn, chúng tôi muốn chỉ ra rằng rất nhiều nội dung đa phương tiện, dữ liệu phi cấu trúc và bán cấu trúc đang được tạo ra.</a:t>
            </a:r>
            <a:endParaRPr lang="en-US" altLang="ko-KR" dirty="0"/>
          </a:p>
          <a:p>
            <a:endParaRPr lang="en-US" altLang="ko-KR" dirty="0"/>
          </a:p>
          <a:p>
            <a:pPr marL="0" marR="0" lvl="0" indent="0" algn="l" defTabSz="914373" rtl="0" eaLnBrk="1" fontAlgn="auto" latinLnBrk="0" hangingPunct="1">
              <a:lnSpc>
                <a:spcPct val="100000"/>
              </a:lnSpc>
              <a:spcBef>
                <a:spcPts val="0"/>
              </a:spcBef>
              <a:spcAft>
                <a:spcPts val="0"/>
              </a:spcAft>
              <a:buClrTx/>
              <a:buSzTx/>
              <a:buFontTx/>
              <a:buNone/>
              <a:tabLst/>
              <a:defRPr/>
            </a:pPr>
            <a:r>
              <a:rPr lang="en-US" altLang="ko-KR" b="1" u="none" dirty="0"/>
              <a:t>[</a:t>
            </a:r>
            <a:r>
              <a:rPr lang="en-US" altLang="ko-KR" b="1" u="none" dirty="0" err="1"/>
              <a:t>Thông</a:t>
            </a:r>
            <a:r>
              <a:rPr lang="en-US" altLang="ko-KR" b="1" u="none" baseline="0" dirty="0"/>
              <a:t> </a:t>
            </a:r>
            <a:r>
              <a:rPr lang="en-US" altLang="ko-KR" b="1" u="none" baseline="0" dirty="0" err="1"/>
              <a:t>điệp</a:t>
            </a:r>
            <a:r>
              <a:rPr lang="en-US" altLang="ko-KR" b="1" u="none" baseline="0" dirty="0"/>
              <a:t> </a:t>
            </a:r>
            <a:r>
              <a:rPr lang="en-US" altLang="ko-KR" b="1" u="none" baseline="0" dirty="0" err="1"/>
              <a:t>chính</a:t>
            </a:r>
            <a:r>
              <a:rPr lang="en-US" altLang="ko-KR" b="1" u="none" dirty="0"/>
              <a:t>]</a:t>
            </a:r>
            <a:endParaRPr lang="en-US" altLang="ko-KR" u="none" dirty="0"/>
          </a:p>
          <a:p>
            <a:pPr marL="171450" indent="-171450">
              <a:buFont typeface="Arial" panose="020B0604020202020204" pitchFamily="34" charset="0"/>
              <a:buChar char="•"/>
            </a:pPr>
            <a:r>
              <a:rPr lang="en" altLang="ko-Kore-KR" sz="1200" b="0" i="0" u="none" kern="1200" dirty="0">
                <a:solidFill>
                  <a:schemeClr val="tx1"/>
                </a:solidFill>
                <a:effectLst/>
                <a:ea typeface="+mn-ea"/>
                <a:cs typeface="+mn-cs"/>
              </a:rPr>
              <a:t>Văn</a:t>
            </a:r>
            <a:r>
              <a:rPr lang="en" altLang="ko-Kore-KR" sz="1200" b="0" i="0" u="none" kern="1200" baseline="0" dirty="0">
                <a:solidFill>
                  <a:schemeClr val="tx1"/>
                </a:solidFill>
                <a:effectLst/>
                <a:ea typeface="+mn-ea"/>
                <a:cs typeface="+mn-cs"/>
              </a:rPr>
              <a:t> bản và Siêu văn bản</a:t>
            </a:r>
            <a:endParaRPr lang="en" altLang="ko-Kore-KR" sz="1200" b="0" i="0" u="none" kern="1200" dirty="0">
              <a:solidFill>
                <a:schemeClr val="tx1"/>
              </a:solidFill>
              <a:effectLst/>
              <a:ea typeface="+mn-ea"/>
              <a:cs typeface="+mn-cs"/>
            </a:endParaRPr>
          </a:p>
          <a:p>
            <a:r>
              <a:rPr lang="vi-VN" altLang="ko-Kore-KR" sz="1200" kern="1200" dirty="0">
                <a:solidFill>
                  <a:schemeClr val="tx1"/>
                </a:solidFill>
                <a:effectLst/>
                <a:ea typeface="+mn-ea"/>
                <a:cs typeface="+mn-cs"/>
              </a:rPr>
              <a:t>Văn bản là dữ liệu bao gồm các ký tự có thể in được, được phân tách bằng ký tự khoảng trắng (ký tự không in được).</a:t>
            </a:r>
          </a:p>
          <a:p>
            <a:r>
              <a:rPr lang="vi-VN" altLang="ko-Kore-KR" sz="1200" kern="1200" dirty="0">
                <a:solidFill>
                  <a:schemeClr val="tx1"/>
                </a:solidFill>
                <a:effectLst/>
                <a:ea typeface="+mn-ea"/>
                <a:cs typeface="+mn-cs"/>
              </a:rPr>
              <a:t>Nó thô là một chuỗi các số 1 và 0, được nhóm thành tám bit (byte) bằng cách sử dụng một mã chung được gọi là ASCII (Mã tiêu chuẩn Mỹ để trao đổi thông tin).</a:t>
            </a:r>
          </a:p>
          <a:p>
            <a:r>
              <a:rPr lang="vi-VN" altLang="ko-Kore-KR" sz="1200" kern="1200" dirty="0">
                <a:solidFill>
                  <a:schemeClr val="tx1"/>
                </a:solidFill>
                <a:effectLst/>
                <a:ea typeface="+mn-ea"/>
                <a:cs typeface="+mn-cs"/>
              </a:rPr>
              <a:t>Trong đa phương tiện, văn bản có thể được sử dụng theo nhiều cách khác nhau.</a:t>
            </a:r>
            <a:endParaRPr lang="en-US" altLang="ko-KR" sz="1200" kern="1200" dirty="0">
              <a:solidFill>
                <a:schemeClr val="tx1"/>
              </a:solidFill>
              <a:effectLst/>
              <a:cs typeface="+mn-cs"/>
            </a:endParaRPr>
          </a:p>
          <a:p>
            <a:pPr marL="171450" indent="-171450">
              <a:buFont typeface="Arial" panose="020B0604020202020204" pitchFamily="34" charset="0"/>
              <a:buChar char="•"/>
            </a:pPr>
            <a:r>
              <a:rPr lang="vi-VN" altLang="ko-Kore-KR" sz="1200" b="0" i="0" u="none" kern="1200" dirty="0">
                <a:solidFill>
                  <a:schemeClr val="tx1"/>
                </a:solidFill>
                <a:effectLst/>
                <a:ea typeface="+mn-ea"/>
                <a:cs typeface="+mn-cs"/>
              </a:rPr>
              <a:t>Siêu văn bản và Siêu phương tiện</a:t>
            </a:r>
            <a:r>
              <a:rPr lang="en-US" altLang="ko-Kore-KR" sz="1200" b="0" i="0" u="none" kern="1200" dirty="0">
                <a:solidFill>
                  <a:schemeClr val="tx1"/>
                </a:solidFill>
                <a:effectLst/>
                <a:ea typeface="+mn-ea"/>
                <a:cs typeface="+mn-cs"/>
              </a:rPr>
              <a:t> (hypermedia)</a:t>
            </a:r>
            <a:endParaRPr lang="en" altLang="ko-Kore-KR" sz="1200" b="0" i="0" u="none" kern="1200" dirty="0">
              <a:solidFill>
                <a:schemeClr val="tx1"/>
              </a:solidFill>
              <a:effectLst/>
              <a:ea typeface="+mn-ea"/>
              <a:cs typeface="+mn-cs"/>
            </a:endParaRPr>
          </a:p>
          <a:p>
            <a:r>
              <a:rPr lang="vi-VN" altLang="ko-Kore-KR" sz="1200" kern="1200" dirty="0">
                <a:solidFill>
                  <a:schemeClr val="tx1"/>
                </a:solidFill>
                <a:effectLst/>
                <a:ea typeface="+mn-ea"/>
                <a:cs typeface="+mn-cs"/>
              </a:rPr>
              <a:t>Phương tiện tương tác là việc kiểm soát một sản phẩm đa phương tiện, tương tác với nó và đưa ra quyết định bởi người dùng.</a:t>
            </a:r>
          </a:p>
          <a:p>
            <a:r>
              <a:rPr lang="vi-VN" altLang="ko-Kore-KR" sz="1200" kern="1200" dirty="0">
                <a:solidFill>
                  <a:schemeClr val="tx1"/>
                </a:solidFill>
                <a:effectLst/>
                <a:ea typeface="+mn-ea"/>
                <a:cs typeface="+mn-cs"/>
              </a:rPr>
              <a:t>Thông thường, điều này có nghĩa là một hình thức siêu phương tiện được sử dụng.</a:t>
            </a:r>
          </a:p>
          <a:p>
            <a:r>
              <a:rPr lang="vi-VN" altLang="ko-Kore-KR" sz="1200" kern="1200" dirty="0">
                <a:solidFill>
                  <a:schemeClr val="tx1"/>
                </a:solidFill>
                <a:effectLst/>
                <a:ea typeface="+mn-ea"/>
                <a:cs typeface="+mn-cs"/>
              </a:rPr>
              <a:t>Siêu văn bản chỉ đơn giản là văn bản hoạt động như một nút bấm.</a:t>
            </a:r>
          </a:p>
          <a:p>
            <a:r>
              <a:rPr lang="vi-VN" altLang="ko-Kore-KR" sz="1200" kern="1200" dirty="0">
                <a:solidFill>
                  <a:schemeClr val="tx1"/>
                </a:solidFill>
                <a:effectLst/>
                <a:ea typeface="+mn-ea"/>
                <a:cs typeface="+mn-cs"/>
              </a:rPr>
              <a:t>Khi văn bản được gạch chân hoặc tô sáng được chọn, nó sẽ đưa người dùng đến một mục có liên quan.</a:t>
            </a:r>
          </a:p>
          <a:p>
            <a:r>
              <a:rPr lang="vi-VN" altLang="ko-Kore-KR" sz="1200" kern="1200" dirty="0">
                <a:solidFill>
                  <a:schemeClr val="tx1"/>
                </a:solidFill>
                <a:effectLst/>
                <a:ea typeface="+mn-ea"/>
                <a:cs typeface="+mn-cs"/>
              </a:rPr>
              <a:t>Tài liệu làm việc hiện tại không đóng khi siêu văn bản được chọn.</a:t>
            </a:r>
          </a:p>
          <a:p>
            <a:r>
              <a:rPr lang="vi-VN" altLang="ko-Kore-KR" sz="1200" kern="1200" dirty="0">
                <a:solidFill>
                  <a:schemeClr val="tx1"/>
                </a:solidFill>
                <a:effectLst/>
                <a:ea typeface="+mn-ea"/>
                <a:cs typeface="+mn-cs"/>
              </a:rPr>
              <a:t>Cùng với nhau, tất cả các loại siêu kết nối được gọi là hypermedia.</a:t>
            </a:r>
            <a:endParaRPr lang="en" altLang="ko-Kore-KR" sz="1200" b="1" i="1" u="sng" kern="1200" dirty="0">
              <a:solidFill>
                <a:schemeClr val="tx1"/>
              </a:solidFill>
              <a:effectLst/>
              <a:ea typeface="+mn-ea"/>
              <a:cs typeface="+mn-cs"/>
            </a:endParaRPr>
          </a:p>
          <a:p>
            <a:pPr marL="171450" indent="-171450">
              <a:buFont typeface="Arial" panose="020B0604020202020204" pitchFamily="34" charset="0"/>
              <a:buChar char="•"/>
            </a:pPr>
            <a:r>
              <a:rPr lang="en" altLang="ko-Kore-KR" sz="1200" b="0" i="0" u="none" kern="1200" dirty="0">
                <a:solidFill>
                  <a:schemeClr val="tx1"/>
                </a:solidFill>
                <a:effectLst/>
                <a:ea typeface="+mn-ea"/>
                <a:cs typeface="+mn-cs"/>
              </a:rPr>
              <a:t>Đồ</a:t>
            </a:r>
            <a:r>
              <a:rPr lang="en" altLang="ko-Kore-KR" sz="1200" b="0" i="0" u="none" kern="1200" baseline="0" dirty="0">
                <a:solidFill>
                  <a:schemeClr val="tx1"/>
                </a:solidFill>
                <a:effectLst/>
                <a:ea typeface="+mn-ea"/>
                <a:cs typeface="+mn-cs"/>
              </a:rPr>
              <a:t> họa</a:t>
            </a:r>
            <a:endParaRPr lang="en" altLang="ko-Kore-KR" sz="1200" b="0" i="0" u="none" kern="1200" dirty="0">
              <a:solidFill>
                <a:schemeClr val="tx1"/>
              </a:solidFill>
              <a:effectLst/>
              <a:ea typeface="+mn-ea"/>
              <a:cs typeface="+mn-cs"/>
            </a:endParaRPr>
          </a:p>
          <a:p>
            <a:r>
              <a:rPr lang="vi-VN" altLang="ko-Kore-KR" sz="1200" kern="1200" dirty="0">
                <a:solidFill>
                  <a:schemeClr val="tx1"/>
                </a:solidFill>
                <a:effectLst/>
                <a:ea typeface="+mn-ea"/>
                <a:cs typeface="+mn-cs"/>
              </a:rPr>
              <a:t>Đồ họa máy tính là một mô tả tĩnh bằng hình ảnh của dữ liệu có thể được ánh xạ bit hoặc dựa trên vector0. Đồ họa có thể ở dạng 2D hoặc 3D.</a:t>
            </a:r>
            <a:endParaRPr lang="en" altLang="ko-Kore-KR" sz="1200" b="1" i="1" u="sng" kern="1200" dirty="0">
              <a:solidFill>
                <a:schemeClr val="tx1"/>
              </a:solidFill>
              <a:effectLst/>
              <a:ea typeface="+mn-ea"/>
              <a:cs typeface="+mn-cs"/>
            </a:endParaRPr>
          </a:p>
          <a:p>
            <a:pPr marL="171450" indent="-171450">
              <a:buFont typeface="Arial" panose="020B0604020202020204" pitchFamily="34" charset="0"/>
              <a:buChar char="•"/>
            </a:pPr>
            <a:r>
              <a:rPr lang="en-US" altLang="ko-Kore-KR" sz="1200" b="0" i="0" u="none" kern="1200" dirty="0" err="1">
                <a:solidFill>
                  <a:schemeClr val="tx1"/>
                </a:solidFill>
                <a:effectLst/>
                <a:ea typeface="+mn-ea"/>
                <a:cs typeface="+mn-cs"/>
              </a:rPr>
              <a:t>Âm</a:t>
            </a:r>
            <a:r>
              <a:rPr lang="en-US" altLang="ko-Kore-KR" sz="1200" b="0" i="0" u="none" kern="1200" baseline="0" dirty="0">
                <a:solidFill>
                  <a:schemeClr val="tx1"/>
                </a:solidFill>
                <a:effectLst/>
                <a:ea typeface="+mn-ea"/>
                <a:cs typeface="+mn-cs"/>
              </a:rPr>
              <a:t> </a:t>
            </a:r>
            <a:r>
              <a:rPr lang="en-US" altLang="ko-Kore-KR" sz="1200" b="0" i="0" u="none" kern="1200" baseline="0" dirty="0" err="1">
                <a:solidFill>
                  <a:schemeClr val="tx1"/>
                </a:solidFill>
                <a:effectLst/>
                <a:ea typeface="+mn-ea"/>
                <a:cs typeface="+mn-cs"/>
              </a:rPr>
              <a:t>thanh</a:t>
            </a:r>
            <a:endParaRPr lang="en" altLang="ko-Kore-KR" sz="1200" b="0" i="0" u="none" kern="1200" dirty="0">
              <a:solidFill>
                <a:schemeClr val="tx1"/>
              </a:solidFill>
              <a:effectLst/>
              <a:ea typeface="+mn-ea"/>
              <a:cs typeface="+mn-cs"/>
            </a:endParaRPr>
          </a:p>
          <a:p>
            <a:r>
              <a:rPr lang="vi-VN" altLang="ko-Kore-KR" sz="1200" kern="1200" dirty="0">
                <a:solidFill>
                  <a:schemeClr val="tx1"/>
                </a:solidFill>
                <a:effectLst/>
                <a:ea typeface="+mn-ea"/>
                <a:cs typeface="+mn-cs"/>
              </a:rPr>
              <a:t>Âm thanh đóng vai trò quan trọng trong việc tạo kết nối cảm xúc với khán giả hoặc người dùng.</a:t>
            </a:r>
          </a:p>
          <a:p>
            <a:r>
              <a:rPr lang="vi-VN" altLang="ko-Kore-KR" sz="1200" kern="1200" dirty="0">
                <a:solidFill>
                  <a:schemeClr val="tx1"/>
                </a:solidFill>
                <a:effectLst/>
                <a:ea typeface="+mn-ea"/>
                <a:cs typeface="+mn-cs"/>
              </a:rPr>
              <a:t>Âm thanh trên máy tính là dữ liệu số thể hiện âm thanh (giọng nói, nhạc, hiệu ứng âm thanh và nhạc nền).</a:t>
            </a:r>
          </a:p>
          <a:p>
            <a:r>
              <a:rPr lang="vi-VN" altLang="ko-Kore-KR" sz="1200" kern="1200" dirty="0">
                <a:solidFill>
                  <a:schemeClr val="tx1"/>
                </a:solidFill>
                <a:effectLst/>
                <a:ea typeface="+mn-ea"/>
                <a:cs typeface="+mn-cs"/>
              </a:rPr>
              <a:t>Âm thanh có tầm quan trọng hơn là chỉ nhấn mạnh vào các yếu tố hình ảnh; cấp độ giao tiếp thứ hai. Có hai loại âm thanh kỹ thuật số chính: Giao diện Kỹ thuật số Nhạc cụ (MIDI) và Tệp âm thanh số hóa.</a:t>
            </a:r>
          </a:p>
          <a:p>
            <a:r>
              <a:rPr lang="vi-VN" altLang="ko-Kore-KR" sz="1200" kern="1200" dirty="0">
                <a:solidFill>
                  <a:schemeClr val="tx1"/>
                </a:solidFill>
                <a:effectLst/>
                <a:ea typeface="+mn-ea"/>
                <a:cs typeface="+mn-cs"/>
              </a:rPr>
              <a:t>Cả hai loại được sử dụng chủ yếu trong đa phương tiện.</a:t>
            </a:r>
            <a:r>
              <a:rPr lang="en" altLang="ko-Kore-KR" sz="1200" kern="1200" dirty="0">
                <a:solidFill>
                  <a:schemeClr val="tx1"/>
                </a:solidFill>
                <a:effectLst/>
                <a:ea typeface="+mn-ea"/>
                <a:cs typeface="+mn-cs"/>
              </a:rPr>
              <a:t> </a:t>
            </a:r>
          </a:p>
          <a:p>
            <a:pPr marL="171450" indent="-171450">
              <a:buFont typeface="Arial" panose="020B0604020202020204" pitchFamily="34" charset="0"/>
              <a:buChar char="•"/>
            </a:pPr>
            <a:r>
              <a:rPr lang="en" altLang="ko-Kore-KR" sz="1200" b="0" i="0" u="none" kern="1200" dirty="0">
                <a:solidFill>
                  <a:schemeClr val="tx1"/>
                </a:solidFill>
                <a:effectLst/>
                <a:ea typeface="+mn-ea"/>
                <a:cs typeface="+mn-cs"/>
              </a:rPr>
              <a:t>Video</a:t>
            </a:r>
          </a:p>
          <a:p>
            <a:r>
              <a:rPr lang="vi-VN" altLang="ko-Kore-KR" sz="1200" kern="1200" dirty="0">
                <a:solidFill>
                  <a:schemeClr val="tx1"/>
                </a:solidFill>
                <a:effectLst/>
                <a:ea typeface="+mn-ea"/>
                <a:cs typeface="+mn-cs"/>
              </a:rPr>
              <a:t>Video bao gồm các khung riêng biệt của đồ họa bitmap tiến triển, được hiển thị nhanh chóng, tạo ảo giác về chuyển động.</a:t>
            </a:r>
          </a:p>
          <a:p>
            <a:r>
              <a:rPr lang="vi-VN" altLang="ko-Kore-KR" sz="1200" kern="1200" dirty="0">
                <a:solidFill>
                  <a:schemeClr val="tx1"/>
                </a:solidFill>
                <a:effectLst/>
                <a:ea typeface="+mn-ea"/>
                <a:cs typeface="+mn-cs"/>
              </a:rPr>
              <a:t>Điều này thường được sử dụng bằng kỹ thuật nén. Máy tính yêu cầu video phải được số hóa.</a:t>
            </a:r>
            <a:endParaRPr lang="en" altLang="ko-Kore-KR" sz="1200" kern="1200" dirty="0">
              <a:solidFill>
                <a:schemeClr val="tx1"/>
              </a:solidFill>
              <a:effectLst/>
              <a:ea typeface="+mn-ea"/>
              <a:cs typeface="+mn-cs"/>
            </a:endParaRPr>
          </a:p>
          <a:p>
            <a:pPr marL="171450" indent="-171450">
              <a:buFont typeface="Arial" panose="020B0604020202020204" pitchFamily="34" charset="0"/>
              <a:buChar char="•"/>
            </a:pPr>
            <a:r>
              <a:rPr lang="en" altLang="ko-Kore-KR" sz="1200" b="0" i="0" u="none" kern="1200" dirty="0">
                <a:solidFill>
                  <a:schemeClr val="tx1"/>
                </a:solidFill>
                <a:effectLst/>
                <a:ea typeface="+mn-ea"/>
                <a:cs typeface="+mn-cs"/>
              </a:rPr>
              <a:t>Hoạt</a:t>
            </a:r>
            <a:r>
              <a:rPr lang="en" altLang="ko-Kore-KR" sz="1200" b="0" i="0" u="none" kern="1200" baseline="0" dirty="0">
                <a:solidFill>
                  <a:schemeClr val="tx1"/>
                </a:solidFill>
                <a:effectLst/>
                <a:ea typeface="+mn-ea"/>
                <a:cs typeface="+mn-cs"/>
              </a:rPr>
              <a:t> ảnh</a:t>
            </a:r>
            <a:endParaRPr lang="en" altLang="ko-Kore-KR" sz="1200" b="0" i="0" u="none" kern="1200" dirty="0">
              <a:solidFill>
                <a:schemeClr val="tx1"/>
              </a:solidFill>
              <a:effectLst/>
              <a:ea typeface="+mn-ea"/>
              <a:cs typeface="+mn-cs"/>
            </a:endParaRPr>
          </a:p>
          <a:p>
            <a:r>
              <a:rPr lang="vi-VN" altLang="ko-Kore-KR" sz="1200" kern="1200" dirty="0">
                <a:solidFill>
                  <a:schemeClr val="tx1"/>
                </a:solidFill>
                <a:effectLst/>
                <a:ea typeface="+mn-ea"/>
                <a:cs typeface="+mn-cs"/>
              </a:rPr>
              <a:t>Hoạt </a:t>
            </a:r>
            <a:r>
              <a:rPr lang="en-US" altLang="ko-Kore-KR" sz="1200" kern="1200" dirty="0" err="1">
                <a:solidFill>
                  <a:schemeClr val="tx1"/>
                </a:solidFill>
                <a:effectLst/>
                <a:ea typeface="+mn-ea"/>
                <a:cs typeface="+mn-cs"/>
              </a:rPr>
              <a:t>ảnh</a:t>
            </a:r>
            <a:r>
              <a:rPr lang="vi-VN" altLang="ko-Kore-KR" sz="1200" kern="1200" dirty="0">
                <a:solidFill>
                  <a:schemeClr val="tx1"/>
                </a:solidFill>
                <a:effectLst/>
                <a:ea typeface="+mn-ea"/>
                <a:cs typeface="+mn-cs"/>
              </a:rPr>
              <a:t> đã được sử dụng trong hơn 100 năm.</a:t>
            </a:r>
          </a:p>
          <a:p>
            <a:r>
              <a:rPr lang="vi-VN" altLang="ko-Kore-KR" sz="1200" kern="1200" dirty="0">
                <a:solidFill>
                  <a:schemeClr val="tx1"/>
                </a:solidFill>
                <a:effectLst/>
                <a:ea typeface="+mn-ea"/>
                <a:cs typeface="+mn-cs"/>
              </a:rPr>
              <a:t>Hoạt </a:t>
            </a:r>
            <a:r>
              <a:rPr lang="en-US" altLang="ko-Kore-KR" sz="1200" kern="1200" dirty="0" err="1">
                <a:solidFill>
                  <a:schemeClr val="tx1"/>
                </a:solidFill>
                <a:effectLst/>
                <a:ea typeface="+mn-ea"/>
                <a:cs typeface="+mn-cs"/>
              </a:rPr>
              <a:t>ảnh</a:t>
            </a:r>
            <a:r>
              <a:rPr lang="vi-VN" altLang="ko-Kore-KR" sz="1200" kern="1200" dirty="0">
                <a:solidFill>
                  <a:schemeClr val="tx1"/>
                </a:solidFill>
                <a:effectLst/>
                <a:ea typeface="+mn-ea"/>
                <a:cs typeface="+mn-cs"/>
              </a:rPr>
              <a:t> là ảo giác về chuyển động được tạo ra bởi một loạt các đồ họa tĩnh được hiển thị nhanh chóng trước mắt.</a:t>
            </a:r>
          </a:p>
          <a:p>
            <a:r>
              <a:rPr lang="vi-VN" altLang="ko-Kore-KR" sz="1200" kern="1200" dirty="0">
                <a:solidFill>
                  <a:schemeClr val="tx1"/>
                </a:solidFill>
                <a:effectLst/>
                <a:ea typeface="+mn-ea"/>
                <a:cs typeface="+mn-cs"/>
              </a:rPr>
              <a:t>Mỗi đồ họa hơi khác so với trước đó.</a:t>
            </a:r>
            <a:endParaRPr lang="en-US" altLang="ko-Kore-KR" sz="1200" kern="1200" dirty="0">
              <a:solidFill>
                <a:schemeClr val="tx1"/>
              </a:solidFill>
              <a:effectLst/>
              <a:ea typeface="+mn-ea"/>
              <a:cs typeface="+mn-cs"/>
            </a:endParaRPr>
          </a:p>
          <a:p>
            <a:endParaRPr kumimoji="0" lang="en-US" altLang="ko-KR" sz="1200" dirty="0">
              <a:latin typeface="SamsungOne-400" panose="020B0503030303020204" pitchFamily="34" charset="0"/>
              <a:cs typeface="Arial" panose="020B0604020202020204" pitchFamily="34" charset="0"/>
            </a:endParaRPr>
          </a:p>
          <a:p>
            <a:r>
              <a:rPr lang="en-US" altLang="ko-KR" b="1" dirty="0"/>
              <a:t>[</a:t>
            </a:r>
            <a:r>
              <a:rPr lang="en-US" altLang="ko-KR" b="1" dirty="0" err="1"/>
              <a:t>Tài</a:t>
            </a:r>
            <a:r>
              <a:rPr lang="en-US" altLang="ko-KR" b="1" baseline="0" dirty="0"/>
              <a:t> </a:t>
            </a:r>
            <a:r>
              <a:rPr lang="en-US" altLang="ko-KR" b="1" baseline="0" dirty="0" err="1"/>
              <a:t>liệu</a:t>
            </a:r>
            <a:r>
              <a:rPr lang="en-US" altLang="ko-KR" b="1" baseline="0" dirty="0"/>
              <a:t> </a:t>
            </a:r>
            <a:r>
              <a:rPr lang="en-US" altLang="ko-KR" b="1" baseline="0" dirty="0" err="1"/>
              <a:t>tham</a:t>
            </a:r>
            <a:r>
              <a:rPr lang="en-US" altLang="ko-KR" b="1" baseline="0" dirty="0"/>
              <a:t> </a:t>
            </a:r>
            <a:r>
              <a:rPr lang="en-US" altLang="ko-KR" b="1" baseline="0" dirty="0" err="1"/>
              <a:t>khảo</a:t>
            </a:r>
            <a:r>
              <a:rPr lang="en-US" altLang="ko-KR" b="1" dirty="0"/>
              <a:t>] </a:t>
            </a:r>
            <a:endParaRPr lang="en" altLang="ko-Kore-KR" sz="1200" kern="1200" dirty="0">
              <a:solidFill>
                <a:schemeClr val="tx1"/>
              </a:solidFill>
              <a:effectLst/>
              <a:ea typeface="+mn-ea"/>
              <a:cs typeface="+mn-cs"/>
            </a:endParaRPr>
          </a:p>
          <a:p>
            <a:pPr marL="171450" marR="0" lvl="0" indent="-171450" algn="l" defTabSz="914373" rtl="0" eaLnBrk="1" fontAlgn="auto" latinLnBrk="1" hangingPunct="1">
              <a:lnSpc>
                <a:spcPct val="100000"/>
              </a:lnSpc>
              <a:spcBef>
                <a:spcPts val="0"/>
              </a:spcBef>
              <a:spcAft>
                <a:spcPts val="0"/>
              </a:spcAft>
              <a:buClrTx/>
              <a:buSzTx/>
              <a:buFont typeface="Arial" panose="020B0604020202020204" pitchFamily="34" charset="0"/>
              <a:buChar char="•"/>
              <a:tabLst/>
              <a:defRPr/>
            </a:pPr>
            <a:r>
              <a:rPr lang="en" altLang="ko-Kore-KR" sz="1200" kern="1200" dirty="0">
                <a:solidFill>
                  <a:schemeClr val="tx1"/>
                </a:solidFill>
                <a:effectLst/>
                <a:ea typeface="+mn-ea"/>
                <a:cs typeface="+mn-cs"/>
              </a:rPr>
              <a:t>https://sites.google.com/site/bdcist9ep/home/theory/multimedia-data-types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3221EA08-7F27-45ED-A063-7875D0827887}" type="slidenum">
              <a:rPr kumimoji="0" lang="ko-KR" altLang="en-US" sz="1200" b="0" i="0" u="none" strike="noStrike" kern="1200" cap="none" spc="0" normalizeH="0" baseline="0" noProof="0" smtClean="0">
                <a:ln>
                  <a:noFill/>
                </a:ln>
                <a:solidFill>
                  <a:prstClr val="black"/>
                </a:solidFill>
                <a:effectLst/>
                <a:uLnTx/>
                <a:uFillTx/>
                <a:cs typeface="+mn-cs"/>
              </a:rPr>
              <a:pPr marL="0" marR="0" lvl="0" indent="0" algn="r" defTabSz="914400" rtl="0" eaLnBrk="1" fontAlgn="auto" latinLnBrk="1" hangingPunct="1">
                <a:lnSpc>
                  <a:spcPct val="100000"/>
                </a:lnSpc>
                <a:spcBef>
                  <a:spcPts val="0"/>
                </a:spcBef>
                <a:spcAft>
                  <a:spcPts val="0"/>
                </a:spcAft>
                <a:buClrTx/>
                <a:buSzTx/>
                <a:buFontTx/>
                <a:buNone/>
                <a:tabLst/>
                <a:defRPr/>
              </a:pPr>
              <a:t>33</a:t>
            </a:fld>
            <a:endParaRPr kumimoji="0" lang="ko-KR" altLang="en-US" sz="1200" b="0" i="0" u="none" strike="noStrike" kern="1200" cap="none" spc="0" normalizeH="0" baseline="0" noProof="0" dirty="0">
              <a:ln>
                <a:noFill/>
              </a:ln>
              <a:solidFill>
                <a:prstClr val="black"/>
              </a:solidFill>
              <a:effectLst/>
              <a:uLnTx/>
              <a:uFillTx/>
              <a:cs typeface="+mn-cs"/>
            </a:endParaRPr>
          </a:p>
        </p:txBody>
      </p:sp>
    </p:spTree>
    <p:extLst>
      <p:ext uri="{BB962C8B-B14F-4D97-AF65-F5344CB8AC3E}">
        <p14:creationId xmlns:p14="http://schemas.microsoft.com/office/powerpoint/2010/main" val="289697079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57275" y="720725"/>
            <a:ext cx="5200650" cy="3600450"/>
          </a:xfrm>
        </p:spPr>
      </p:sp>
      <p:sp>
        <p:nvSpPr>
          <p:cNvPr id="3" name="Notes Placeholder 2"/>
          <p:cNvSpPr>
            <a:spLocks noGrp="1"/>
          </p:cNvSpPr>
          <p:nvPr>
            <p:ph type="body" idx="1"/>
          </p:nvPr>
        </p:nvSpPr>
        <p:spPr/>
        <p:txBody>
          <a:bodyPr/>
          <a:lstStyle/>
          <a:p>
            <a:pPr marL="0" marR="0" lvl="0" indent="0" algn="l" defTabSz="914373" rtl="0" eaLnBrk="1" fontAlgn="auto" latinLnBrk="1" hangingPunct="1">
              <a:lnSpc>
                <a:spcPct val="100000"/>
              </a:lnSpc>
              <a:spcBef>
                <a:spcPts val="0"/>
              </a:spcBef>
              <a:spcAft>
                <a:spcPts val="0"/>
              </a:spcAft>
              <a:buClrTx/>
              <a:buSzTx/>
              <a:buFontTx/>
              <a:buNone/>
              <a:tabLst/>
              <a:defRPr/>
            </a:pPr>
            <a:r>
              <a:rPr lang="en-US" altLang="ko-KR" b="1" u="none" dirty="0">
                <a:latin typeface="SamsungOne-400" panose="020B0503030303020204" pitchFamily="34" charset="0"/>
                <a:ea typeface="SamsungOne-400" panose="020B0503030303020204" pitchFamily="34" charset="0"/>
              </a:rPr>
              <a:t>[</a:t>
            </a:r>
            <a:r>
              <a:rPr lang="en-US" altLang="ko-KR" b="1" u="none" dirty="0" err="1">
                <a:latin typeface="SamsungOne-400" panose="020B0503030303020204" pitchFamily="34" charset="0"/>
                <a:ea typeface="SamsungOne-400" panose="020B0503030303020204" pitchFamily="34" charset="0"/>
              </a:rPr>
              <a:t>Thông</a:t>
            </a:r>
            <a:r>
              <a:rPr lang="en-US" altLang="ko-KR" b="1" u="none" baseline="0" dirty="0">
                <a:latin typeface="SamsungOne-400" panose="020B0503030303020204" pitchFamily="34" charset="0"/>
                <a:ea typeface="SamsungOne-400" panose="020B0503030303020204" pitchFamily="34" charset="0"/>
              </a:rPr>
              <a:t> </a:t>
            </a:r>
            <a:r>
              <a:rPr lang="en-US" altLang="ko-KR" b="1" u="none" baseline="0" dirty="0" err="1">
                <a:latin typeface="SamsungOne-400" panose="020B0503030303020204" pitchFamily="34" charset="0"/>
                <a:ea typeface="SamsungOne-400" panose="020B0503030303020204" pitchFamily="34" charset="0"/>
              </a:rPr>
              <a:t>điệp</a:t>
            </a:r>
            <a:r>
              <a:rPr lang="en-US" altLang="ko-KR" b="1" u="none" baseline="0" dirty="0">
                <a:latin typeface="SamsungOne-400" panose="020B0503030303020204" pitchFamily="34" charset="0"/>
                <a:ea typeface="SamsungOne-400" panose="020B0503030303020204" pitchFamily="34" charset="0"/>
              </a:rPr>
              <a:t> </a:t>
            </a:r>
            <a:r>
              <a:rPr lang="en-US" altLang="ko-KR" b="1" u="none" baseline="0" dirty="0" err="1">
                <a:latin typeface="SamsungOne-400" panose="020B0503030303020204" pitchFamily="34" charset="0"/>
                <a:ea typeface="SamsungOne-400" panose="020B0503030303020204" pitchFamily="34" charset="0"/>
              </a:rPr>
              <a:t>chính</a:t>
            </a:r>
            <a:r>
              <a:rPr lang="en-US" altLang="ko-KR" b="1" u="none" dirty="0">
                <a:latin typeface="SamsungOne-400" panose="020B0503030303020204" pitchFamily="34" charset="0"/>
                <a:ea typeface="SamsungOne-400" panose="020B0503030303020204" pitchFamily="34" charset="0"/>
              </a:rPr>
              <a:t>]</a:t>
            </a:r>
            <a:endParaRPr lang="en-US" altLang="ko-KR" u="none" dirty="0">
              <a:latin typeface="SamsungOne-400" panose="020B0503030303020204" pitchFamily="34" charset="0"/>
              <a:ea typeface="SamsungOne-400" panose="020B0503030303020204" pitchFamily="34" charset="0"/>
            </a:endParaRPr>
          </a:p>
          <a:p>
            <a:r>
              <a:rPr lang="vi-VN" altLang="ko-KR" dirty="0">
                <a:latin typeface="SamsungOne-400" panose="020B0503030303020204" pitchFamily="34" charset="0"/>
                <a:ea typeface="SamsungOne-400" panose="020B0503030303020204" pitchFamily="34" charset="0"/>
              </a:rPr>
              <a:t>Sự ra đời của điện thoại thông minh thực sự là một yếu tố thay đổi cuộc chơi.</a:t>
            </a:r>
          </a:p>
          <a:p>
            <a:r>
              <a:rPr lang="vi-VN" altLang="ko-KR" dirty="0">
                <a:latin typeface="SamsungOne-400" panose="020B0503030303020204" pitchFamily="34" charset="0"/>
                <a:ea typeface="SamsungOne-400" panose="020B0503030303020204" pitchFamily="34" charset="0"/>
              </a:rPr>
              <a:t>Đột nhiên, hầu hết mọi người trên hành tinh đều trở thành người tiêu dùng dữ liệu và nội dung cũng như nhà sản xuất.</a:t>
            </a:r>
          </a:p>
          <a:p>
            <a:r>
              <a:rPr lang="vi-VN" altLang="ko-KR" dirty="0">
                <a:latin typeface="SamsungOne-400" panose="020B0503030303020204" pitchFamily="34" charset="0"/>
                <a:ea typeface="SamsungOne-400" panose="020B0503030303020204" pitchFamily="34" charset="0"/>
              </a:rPr>
              <a:t>Một lần nữa, vấn đề là lượng dữ liệu được tạo ra.</a:t>
            </a:r>
          </a:p>
          <a:p>
            <a:endParaRPr lang="vi-VN" altLang="ko-KR" dirty="0">
              <a:latin typeface="SamsungOne-400" panose="020B0503030303020204" pitchFamily="34" charset="0"/>
              <a:ea typeface="SamsungOne-400" panose="020B0503030303020204" pitchFamily="34" charset="0"/>
            </a:endParaRPr>
          </a:p>
          <a:p>
            <a:r>
              <a:rPr lang="vi-VN" altLang="ko-KR" dirty="0">
                <a:latin typeface="SamsungOne-400" panose="020B0503030303020204" pitchFamily="34" charset="0"/>
                <a:ea typeface="SamsungOne-400" panose="020B0503030303020204" pitchFamily="34" charset="0"/>
              </a:rPr>
              <a:t>Lượng dữ liệu di động cũng tăng vọt - vào đầu năm 2014, điện thoại di động/máy tính bảng đã tải lên và tải xuống khoảng 2 exabyte (1 exabyte = 1 tỷ gigabyte) dữ liệu. Vào đầu năm 2017, dữ liệu được tạo trên thiết bị di động đã tăng gấp bốn lần lên hơn 8 exabyte.</a:t>
            </a:r>
          </a:p>
          <a:p>
            <a:r>
              <a:rPr lang="vi-VN" altLang="ko-KR" dirty="0">
                <a:latin typeface="SamsungOne-400" panose="020B0503030303020204" pitchFamily="34" charset="0"/>
                <a:ea typeface="SamsungOne-400" panose="020B0503030303020204" pitchFamily="34" charset="0"/>
              </a:rPr>
              <a:t>Vào đầu năm 2017, có 394 tỷ người dùng internet di động. Hiện có hơn 5 tỷ người dùng thiết bị di động vào năm 2019. Tỷ lệ thâm nhập 67% của toàn bộ dân số toàn cầu.</a:t>
            </a:r>
          </a:p>
          <a:p>
            <a:r>
              <a:rPr lang="vi-VN" altLang="ko-KR" dirty="0">
                <a:latin typeface="SamsungOne-400" panose="020B0503030303020204" pitchFamily="34" charset="0"/>
                <a:ea typeface="SamsungOne-400" panose="020B0503030303020204" pitchFamily="34" charset="0"/>
              </a:rPr>
              <a:t>Khoảng 21,9 tỷ tin nhắn văn bản được gửi mỗi ngày trong năm 2017, so với 7 tỷ trong năm 2016 – tăng 17% chỉ trong một năm.</a:t>
            </a:r>
            <a:endParaRPr lang="en-US" altLang="ko-KR" dirty="0">
              <a:latin typeface="SamsungOne-400" panose="020B0503030303020204" pitchFamily="34" charset="0"/>
              <a:ea typeface="SamsungOne-400" panose="020B0503030303020204" pitchFamily="34" charset="0"/>
            </a:endParaRPr>
          </a:p>
          <a:p>
            <a:endParaRPr lang="en-US" altLang="ko-KR" dirty="0">
              <a:latin typeface="SamsungOne-400" panose="020B0503030303020204" pitchFamily="34" charset="0"/>
              <a:ea typeface="SamsungOne-400" panose="020B0503030303020204" pitchFamily="34" charset="0"/>
            </a:endParaRPr>
          </a:p>
          <a:p>
            <a:pPr marL="0" marR="0" lvl="0" indent="0" algn="l" defTabSz="914373" rtl="0" eaLnBrk="1" fontAlgn="auto" latinLnBrk="0" hangingPunct="1">
              <a:lnSpc>
                <a:spcPct val="100000"/>
              </a:lnSpc>
              <a:spcBef>
                <a:spcPts val="0"/>
              </a:spcBef>
              <a:spcAft>
                <a:spcPts val="0"/>
              </a:spcAft>
              <a:buClrTx/>
              <a:buSzTx/>
              <a:buFontTx/>
              <a:buNone/>
              <a:tabLst/>
              <a:defRPr/>
            </a:pPr>
            <a:r>
              <a:rPr lang="en-US" altLang="ko-KR" b="1" u="none" dirty="0">
                <a:latin typeface="SamsungOne-400" panose="020B0503030303020204" pitchFamily="34" charset="0"/>
                <a:ea typeface="SamsungOne-400" panose="020B0503030303020204" pitchFamily="34" charset="0"/>
              </a:rPr>
              <a:t>[</a:t>
            </a:r>
            <a:r>
              <a:rPr lang="en-US" altLang="ko-KR" b="1" u="none" dirty="0" err="1">
                <a:latin typeface="SamsungOne-400" panose="020B0503030303020204" pitchFamily="34" charset="0"/>
                <a:ea typeface="SamsungOne-400" panose="020B0503030303020204" pitchFamily="34" charset="0"/>
              </a:rPr>
              <a:t>Tài</a:t>
            </a:r>
            <a:r>
              <a:rPr lang="en-US" altLang="ko-KR" b="1" u="none" baseline="0" dirty="0">
                <a:latin typeface="SamsungOne-400" panose="020B0503030303020204" pitchFamily="34" charset="0"/>
                <a:ea typeface="SamsungOne-400" panose="020B0503030303020204" pitchFamily="34" charset="0"/>
              </a:rPr>
              <a:t> </a:t>
            </a:r>
            <a:r>
              <a:rPr lang="en-US" altLang="ko-KR" b="1" u="none" baseline="0" dirty="0" err="1">
                <a:latin typeface="SamsungOne-400" panose="020B0503030303020204" pitchFamily="34" charset="0"/>
                <a:ea typeface="SamsungOne-400" panose="020B0503030303020204" pitchFamily="34" charset="0"/>
              </a:rPr>
              <a:t>liệu</a:t>
            </a:r>
            <a:r>
              <a:rPr lang="en-US" altLang="ko-KR" b="1" u="none" baseline="0" dirty="0">
                <a:latin typeface="SamsungOne-400" panose="020B0503030303020204" pitchFamily="34" charset="0"/>
                <a:ea typeface="SamsungOne-400" panose="020B0503030303020204" pitchFamily="34" charset="0"/>
              </a:rPr>
              <a:t> </a:t>
            </a:r>
            <a:r>
              <a:rPr lang="en-US" altLang="ko-KR" b="1" u="none" baseline="0" dirty="0" err="1">
                <a:latin typeface="SamsungOne-400" panose="020B0503030303020204" pitchFamily="34" charset="0"/>
                <a:ea typeface="SamsungOne-400" panose="020B0503030303020204" pitchFamily="34" charset="0"/>
              </a:rPr>
              <a:t>tham</a:t>
            </a:r>
            <a:r>
              <a:rPr lang="en-US" altLang="ko-KR" b="1" u="none" baseline="0" dirty="0">
                <a:latin typeface="SamsungOne-400" panose="020B0503030303020204" pitchFamily="34" charset="0"/>
                <a:ea typeface="SamsungOne-400" panose="020B0503030303020204" pitchFamily="34" charset="0"/>
              </a:rPr>
              <a:t> </a:t>
            </a:r>
            <a:r>
              <a:rPr lang="en-US" altLang="ko-KR" b="1" u="none" baseline="0" dirty="0" err="1">
                <a:latin typeface="SamsungOne-400" panose="020B0503030303020204" pitchFamily="34" charset="0"/>
                <a:ea typeface="SamsungOne-400" panose="020B0503030303020204" pitchFamily="34" charset="0"/>
              </a:rPr>
              <a:t>khảo</a:t>
            </a:r>
            <a:r>
              <a:rPr lang="en-US" altLang="ko-KR" b="1" u="none" dirty="0">
                <a:latin typeface="SamsungOne-400" panose="020B0503030303020204" pitchFamily="34" charset="0"/>
                <a:ea typeface="SamsungOne-400" panose="020B0503030303020204" pitchFamily="34" charset="0"/>
              </a:rPr>
              <a:t>]</a:t>
            </a:r>
            <a:endParaRPr lang="en-US" altLang="ko-KR" u="none" dirty="0">
              <a:latin typeface="SamsungOne-400" panose="020B0503030303020204" pitchFamily="34" charset="0"/>
              <a:ea typeface="SamsungOne-400" panose="020B0503030303020204" pitchFamily="34" charset="0"/>
            </a:endParaRPr>
          </a:p>
          <a:p>
            <a:pPr marL="171450" indent="-171450">
              <a:buFont typeface="Arial" panose="020B0604020202020204" pitchFamily="34" charset="0"/>
              <a:buChar char="•"/>
            </a:pPr>
            <a:r>
              <a:rPr lang="en-US" altLang="ko-KR" dirty="0">
                <a:latin typeface="SamsungOne-400" panose="020B0503030303020204" pitchFamily="34" charset="0"/>
                <a:ea typeface="SamsungOne-400" panose="020B0503030303020204" pitchFamily="34" charset="0"/>
              </a:rPr>
              <a:t>https://blog.microfocus.com/how-much-data-is-created-on-the-internet-each-day/</a:t>
            </a:r>
            <a:endParaRPr lang="en-KR" altLang="ko-KR" dirty="0">
              <a:latin typeface="SamsungOne-400" panose="020B0503030303020204" pitchFamily="34" charset="0"/>
              <a:ea typeface="SamsungOne-400" panose="020B0503030303020204" pitchFamily="34" charset="0"/>
            </a:endParaRPr>
          </a:p>
          <a:p>
            <a:endParaRPr lang="en-US" altLang="ko-KR"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3221EA08-7F27-45ED-A063-7875D0827887}" type="slidenum">
              <a:rPr kumimoji="0" lang="ko-KR" altLang="en-US" sz="1200" b="0" i="0" u="none" strike="noStrike" kern="1200" cap="none" spc="0" normalizeH="0" baseline="0" noProof="0" smtClean="0">
                <a:ln>
                  <a:noFill/>
                </a:ln>
                <a:solidFill>
                  <a:prstClr val="black"/>
                </a:solidFill>
                <a:effectLst/>
                <a:uLnTx/>
                <a:uFillTx/>
                <a:cs typeface="+mn-cs"/>
              </a:rPr>
              <a:pPr marL="0" marR="0" lvl="0" indent="0" algn="r" defTabSz="914400" rtl="0" eaLnBrk="1" fontAlgn="auto" latinLnBrk="1" hangingPunct="1">
                <a:lnSpc>
                  <a:spcPct val="100000"/>
                </a:lnSpc>
                <a:spcBef>
                  <a:spcPts val="0"/>
                </a:spcBef>
                <a:spcAft>
                  <a:spcPts val="0"/>
                </a:spcAft>
                <a:buClrTx/>
                <a:buSzTx/>
                <a:buFontTx/>
                <a:buNone/>
                <a:tabLst/>
                <a:defRPr/>
              </a:pPr>
              <a:t>34</a:t>
            </a:fld>
            <a:endParaRPr kumimoji="0" lang="ko-KR" altLang="en-US" sz="1200" b="0" i="0" u="none" strike="noStrike" kern="1200" cap="none" spc="0" normalizeH="0" baseline="0" noProof="0" dirty="0">
              <a:ln>
                <a:noFill/>
              </a:ln>
              <a:solidFill>
                <a:prstClr val="black"/>
              </a:solidFill>
              <a:effectLst/>
              <a:uLnTx/>
              <a:uFillTx/>
              <a:cs typeface="+mn-cs"/>
            </a:endParaRPr>
          </a:p>
        </p:txBody>
      </p:sp>
    </p:spTree>
    <p:extLst>
      <p:ext uri="{BB962C8B-B14F-4D97-AF65-F5344CB8AC3E}">
        <p14:creationId xmlns:p14="http://schemas.microsoft.com/office/powerpoint/2010/main" val="153333319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373" rtl="0" eaLnBrk="1" fontAlgn="auto" latinLnBrk="1" hangingPunct="1">
              <a:lnSpc>
                <a:spcPct val="100000"/>
              </a:lnSpc>
              <a:spcBef>
                <a:spcPts val="0"/>
              </a:spcBef>
              <a:spcAft>
                <a:spcPts val="0"/>
              </a:spcAft>
              <a:buClrTx/>
              <a:buSzTx/>
              <a:buFontTx/>
              <a:buNone/>
              <a:tabLst/>
              <a:defRPr/>
            </a:pPr>
            <a:r>
              <a:rPr lang="en-US" altLang="ko-KR" b="1" u="none" dirty="0">
                <a:latin typeface="SamsungOne-400" panose="020B0503030303020204" pitchFamily="34" charset="0"/>
                <a:ea typeface="SamsungOne-400" panose="020B0503030303020204" pitchFamily="34" charset="0"/>
              </a:rPr>
              <a:t>[</a:t>
            </a:r>
            <a:r>
              <a:rPr lang="en-US" altLang="ko-KR" b="1" u="none" dirty="0" err="1">
                <a:latin typeface="SamsungOne-400" panose="020B0503030303020204" pitchFamily="34" charset="0"/>
                <a:ea typeface="SamsungOne-400" panose="020B0503030303020204" pitchFamily="34" charset="0"/>
              </a:rPr>
              <a:t>Hướng</a:t>
            </a:r>
            <a:r>
              <a:rPr lang="en-US" altLang="ko-KR" b="1" u="none" baseline="0" dirty="0">
                <a:latin typeface="SamsungOne-400" panose="020B0503030303020204" pitchFamily="34" charset="0"/>
                <a:ea typeface="SamsungOne-400" panose="020B0503030303020204" pitchFamily="34" charset="0"/>
              </a:rPr>
              <a:t> </a:t>
            </a:r>
            <a:r>
              <a:rPr lang="en-US" altLang="ko-KR" b="1" u="none" baseline="0" dirty="0" err="1">
                <a:latin typeface="SamsungOne-400" panose="020B0503030303020204" pitchFamily="34" charset="0"/>
                <a:ea typeface="SamsungOne-400" panose="020B0503030303020204" pitchFamily="34" charset="0"/>
              </a:rPr>
              <a:t>dẫn</a:t>
            </a:r>
            <a:r>
              <a:rPr lang="en-US" altLang="ko-KR" b="1" u="none" baseline="0" dirty="0">
                <a:latin typeface="SamsungOne-400" panose="020B0503030303020204" pitchFamily="34" charset="0"/>
                <a:ea typeface="SamsungOne-400" panose="020B0503030303020204" pitchFamily="34" charset="0"/>
              </a:rPr>
              <a:t> </a:t>
            </a:r>
            <a:r>
              <a:rPr lang="en-US" altLang="ko-KR" b="1" u="none" baseline="0" dirty="0" err="1">
                <a:latin typeface="SamsungOne-400" panose="020B0503030303020204" pitchFamily="34" charset="0"/>
                <a:ea typeface="SamsungOne-400" panose="020B0503030303020204" pitchFamily="34" charset="0"/>
              </a:rPr>
              <a:t>của</a:t>
            </a:r>
            <a:r>
              <a:rPr lang="en-US" altLang="ko-KR" b="1" u="none" baseline="0" dirty="0">
                <a:latin typeface="SamsungOne-400" panose="020B0503030303020204" pitchFamily="34" charset="0"/>
                <a:ea typeface="SamsungOne-400" panose="020B0503030303020204" pitchFamily="34" charset="0"/>
              </a:rPr>
              <a:t> </a:t>
            </a:r>
            <a:r>
              <a:rPr lang="en-US" altLang="ko-KR" b="1" u="none" baseline="0" dirty="0" err="1">
                <a:latin typeface="SamsungOne-400" panose="020B0503030303020204" pitchFamily="34" charset="0"/>
                <a:ea typeface="SamsungOne-400" panose="020B0503030303020204" pitchFamily="34" charset="0"/>
              </a:rPr>
              <a:t>giảng</a:t>
            </a:r>
            <a:r>
              <a:rPr lang="en-US" altLang="ko-KR" b="1" u="none" baseline="0" dirty="0">
                <a:latin typeface="SamsungOne-400" panose="020B0503030303020204" pitchFamily="34" charset="0"/>
                <a:ea typeface="SamsungOne-400" panose="020B0503030303020204" pitchFamily="34" charset="0"/>
              </a:rPr>
              <a:t> </a:t>
            </a:r>
            <a:r>
              <a:rPr lang="en-US" altLang="ko-KR" b="1" u="none" baseline="0" dirty="0" err="1">
                <a:latin typeface="SamsungOne-400" panose="020B0503030303020204" pitchFamily="34" charset="0"/>
                <a:ea typeface="SamsungOne-400" panose="020B0503030303020204" pitchFamily="34" charset="0"/>
              </a:rPr>
              <a:t>viên</a:t>
            </a:r>
            <a:r>
              <a:rPr lang="en-US" altLang="ko-KR" b="1" u="none" dirty="0">
                <a:latin typeface="SamsungOne-400" panose="020B0503030303020204" pitchFamily="34" charset="0"/>
                <a:ea typeface="SamsungOne-400" panose="020B0503030303020204" pitchFamily="34" charset="0"/>
              </a:rPr>
              <a:t>]</a:t>
            </a:r>
          </a:p>
          <a:p>
            <a:pPr marL="0" marR="0" lvl="0" indent="0" algn="l" defTabSz="914373" rtl="0" eaLnBrk="1" fontAlgn="auto" latinLnBrk="1" hangingPunct="1">
              <a:lnSpc>
                <a:spcPct val="100000"/>
              </a:lnSpc>
              <a:spcBef>
                <a:spcPts val="0"/>
              </a:spcBef>
              <a:spcAft>
                <a:spcPts val="0"/>
              </a:spcAft>
              <a:buClrTx/>
              <a:buSzTx/>
              <a:buFontTx/>
              <a:buNone/>
              <a:tabLst/>
              <a:defRPr/>
            </a:pPr>
            <a:r>
              <a:rPr lang="vi-VN" altLang="ko-KR" dirty="0">
                <a:latin typeface="SamsungOne-400" panose="020B0503030303020204" pitchFamily="34" charset="0"/>
                <a:ea typeface="SamsungOne-400" panose="020B0503030303020204" pitchFamily="34" charset="0"/>
              </a:rPr>
              <a:t>Chúng tôi sẽ bắt đầu đưa tin về 3V phổ biến của Dữ liệu lớn – Khối lượng, Sự đa dạng và Tốc độ.</a:t>
            </a:r>
          </a:p>
          <a:p>
            <a:pPr marL="0" marR="0" lvl="0" indent="0" algn="l" defTabSz="914373" rtl="0" eaLnBrk="1" fontAlgn="auto" latinLnBrk="1" hangingPunct="1">
              <a:lnSpc>
                <a:spcPct val="100000"/>
              </a:lnSpc>
              <a:spcBef>
                <a:spcPts val="0"/>
              </a:spcBef>
              <a:spcAft>
                <a:spcPts val="0"/>
              </a:spcAft>
              <a:buClrTx/>
              <a:buSzTx/>
              <a:buFontTx/>
              <a:buNone/>
              <a:tabLst/>
              <a:defRPr/>
            </a:pPr>
            <a:r>
              <a:rPr lang="vi-VN" altLang="ko-KR" dirty="0">
                <a:latin typeface="SamsungOne-400" panose="020B0503030303020204" pitchFamily="34" charset="0"/>
                <a:ea typeface="SamsungOne-400" panose="020B0503030303020204" pitchFamily="34" charset="0"/>
              </a:rPr>
              <a:t>3V là chìa khóa để hiểu cách chúng ta có thể đo lường dữ liệu lớn và mức độ khác biệt của ‘</a:t>
            </a:r>
            <a:r>
              <a:rPr lang="en-US" altLang="ko-KR" dirty="0">
                <a:latin typeface="SamsungOne-400" panose="020B0503030303020204" pitchFamily="34" charset="0"/>
                <a:ea typeface="SamsungOne-400" panose="020B0503030303020204" pitchFamily="34" charset="0"/>
              </a:rPr>
              <a:t>big data</a:t>
            </a:r>
            <a:r>
              <a:rPr lang="vi-VN" altLang="ko-KR" dirty="0">
                <a:latin typeface="SamsungOne-400" panose="020B0503030303020204" pitchFamily="34" charset="0"/>
                <a:ea typeface="SamsungOne-400" panose="020B0503030303020204" pitchFamily="34" charset="0"/>
              </a:rPr>
              <a:t>' so với dữ liệu kiểu cũ.</a:t>
            </a:r>
            <a:endParaRPr lang="en-US" altLang="ko-KR" dirty="0">
              <a:latin typeface="SamsungOne-400" panose="020B0503030303020204" pitchFamily="34" charset="0"/>
              <a:ea typeface="SamsungOne-400" panose="020B0503030303020204" pitchFamily="34" charset="0"/>
            </a:endParaRPr>
          </a:p>
          <a:p>
            <a:pPr marL="0" marR="0" lvl="0" indent="0" algn="l" defTabSz="914373" rtl="0" eaLnBrk="1" fontAlgn="auto" latinLnBrk="1" hangingPunct="1">
              <a:lnSpc>
                <a:spcPct val="100000"/>
              </a:lnSpc>
              <a:spcBef>
                <a:spcPts val="0"/>
              </a:spcBef>
              <a:spcAft>
                <a:spcPts val="0"/>
              </a:spcAft>
              <a:buClrTx/>
              <a:buSzTx/>
              <a:buFontTx/>
              <a:buNone/>
              <a:tabLst/>
              <a:defRPr/>
            </a:pPr>
            <a:endParaRPr lang="en-US" altLang="ko-KR" dirty="0">
              <a:latin typeface="SamsungOne-400" panose="020B0503030303020204" pitchFamily="34" charset="0"/>
              <a:ea typeface="SamsungOne-400" panose="020B0503030303020204" pitchFamily="34" charset="0"/>
            </a:endParaRPr>
          </a:p>
          <a:p>
            <a:pPr marL="0" marR="0" lvl="0" indent="0" algn="l" defTabSz="914373" rtl="0" eaLnBrk="1" fontAlgn="auto" latinLnBrk="1" hangingPunct="1">
              <a:lnSpc>
                <a:spcPct val="100000"/>
              </a:lnSpc>
              <a:spcBef>
                <a:spcPts val="0"/>
              </a:spcBef>
              <a:spcAft>
                <a:spcPts val="0"/>
              </a:spcAft>
              <a:buClrTx/>
              <a:buSzTx/>
              <a:buFontTx/>
              <a:buNone/>
              <a:tabLst/>
              <a:defRPr/>
            </a:pPr>
            <a:r>
              <a:rPr lang="en-US" altLang="ko-KR" b="1" u="none" dirty="0">
                <a:latin typeface="SamsungOne-400" panose="020B0503030303020204" pitchFamily="34" charset="0"/>
                <a:ea typeface="SamsungOne-400" panose="020B0503030303020204" pitchFamily="34" charset="0"/>
              </a:rPr>
              <a:t>[</a:t>
            </a:r>
            <a:r>
              <a:rPr lang="en-US" altLang="ko-KR" b="1" u="none" dirty="0" err="1">
                <a:latin typeface="SamsungOne-400" panose="020B0503030303020204" pitchFamily="34" charset="0"/>
                <a:ea typeface="SamsungOne-400" panose="020B0503030303020204" pitchFamily="34" charset="0"/>
              </a:rPr>
              <a:t>Thông</a:t>
            </a:r>
            <a:r>
              <a:rPr lang="en-US" altLang="ko-KR" b="1" u="none" baseline="0" dirty="0">
                <a:latin typeface="SamsungOne-400" panose="020B0503030303020204" pitchFamily="34" charset="0"/>
                <a:ea typeface="SamsungOne-400" panose="020B0503030303020204" pitchFamily="34" charset="0"/>
              </a:rPr>
              <a:t> </a:t>
            </a:r>
            <a:r>
              <a:rPr lang="en-US" altLang="ko-KR" b="1" u="none" baseline="0" dirty="0" err="1">
                <a:latin typeface="SamsungOne-400" panose="020B0503030303020204" pitchFamily="34" charset="0"/>
                <a:ea typeface="SamsungOne-400" panose="020B0503030303020204" pitchFamily="34" charset="0"/>
              </a:rPr>
              <a:t>điệp</a:t>
            </a:r>
            <a:r>
              <a:rPr lang="en-US" altLang="ko-KR" b="1" u="none" baseline="0" dirty="0">
                <a:latin typeface="SamsungOne-400" panose="020B0503030303020204" pitchFamily="34" charset="0"/>
                <a:ea typeface="SamsungOne-400" panose="020B0503030303020204" pitchFamily="34" charset="0"/>
              </a:rPr>
              <a:t> </a:t>
            </a:r>
            <a:r>
              <a:rPr lang="en-US" altLang="ko-KR" b="1" u="none" baseline="0" dirty="0" err="1">
                <a:latin typeface="SamsungOne-400" panose="020B0503030303020204" pitchFamily="34" charset="0"/>
                <a:ea typeface="SamsungOne-400" panose="020B0503030303020204" pitchFamily="34" charset="0"/>
              </a:rPr>
              <a:t>chính</a:t>
            </a:r>
            <a:r>
              <a:rPr lang="en-US" altLang="ko-KR" b="1" u="none" dirty="0">
                <a:latin typeface="SamsungOne-400" panose="020B0503030303020204" pitchFamily="34" charset="0"/>
                <a:ea typeface="SamsungOne-400" panose="020B0503030303020204" pitchFamily="34" charset="0"/>
              </a:rPr>
              <a:t>]</a:t>
            </a:r>
          </a:p>
          <a:p>
            <a:pPr marL="0" marR="0" lvl="0" indent="0" algn="l" defTabSz="914373" rtl="0" eaLnBrk="1" fontAlgn="auto" latinLnBrk="1" hangingPunct="1">
              <a:lnSpc>
                <a:spcPct val="100000"/>
              </a:lnSpc>
              <a:spcBef>
                <a:spcPts val="0"/>
              </a:spcBef>
              <a:spcAft>
                <a:spcPts val="0"/>
              </a:spcAft>
              <a:buClrTx/>
              <a:buSzTx/>
              <a:buFontTx/>
              <a:buNone/>
              <a:tabLst/>
              <a:defRPr/>
            </a:pPr>
            <a:r>
              <a:rPr lang="en-US" altLang="ko-KR" dirty="0">
                <a:latin typeface="SamsungOne-400" panose="020B0503030303020204" pitchFamily="34" charset="0"/>
                <a:ea typeface="SamsungOne-400" panose="020B0503030303020204" pitchFamily="34" charset="0"/>
              </a:rPr>
              <a:t>Three characteristics of big data:</a:t>
            </a:r>
          </a:p>
          <a:p>
            <a:r>
              <a:rPr lang="vi-VN" altLang="ko-KR" sz="1200" b="0" i="0" kern="1200" dirty="0">
                <a:solidFill>
                  <a:schemeClr val="tx1"/>
                </a:solidFill>
                <a:effectLst/>
                <a:latin typeface="SamsungOne-400" panose="020B0503030303020204" pitchFamily="34" charset="0"/>
                <a:ea typeface="SamsungOne-400" panose="020B0503030303020204" pitchFamily="34" charset="0"/>
                <a:cs typeface="+mn-cs"/>
              </a:rPr>
              <a:t>1) Khối lượng</a:t>
            </a:r>
          </a:p>
          <a:p>
            <a:r>
              <a:rPr lang="vi-VN" altLang="ko-KR" sz="1200" b="0" i="0" kern="1200" dirty="0">
                <a:solidFill>
                  <a:schemeClr val="tx1"/>
                </a:solidFill>
                <a:effectLst/>
                <a:latin typeface="SamsungOne-400" panose="020B0503030303020204" pitchFamily="34" charset="0"/>
                <a:ea typeface="SamsungOne-400" panose="020B0503030303020204" pitchFamily="34" charset="0"/>
                <a:cs typeface="+mn-cs"/>
              </a:rPr>
              <a:t>Nó đề cập đến kích thước của Dữ liệu lớn. Dữ liệu có thể được coi là Dữ liệu lớn hay không dựa trên khối lượng.</a:t>
            </a:r>
          </a:p>
          <a:p>
            <a:r>
              <a:rPr lang="vi-VN" altLang="ko-KR" sz="1200" b="0" i="0" kern="1200" dirty="0">
                <a:solidFill>
                  <a:schemeClr val="tx1"/>
                </a:solidFill>
                <a:effectLst/>
                <a:latin typeface="SamsungOne-400" panose="020B0503030303020204" pitchFamily="34" charset="0"/>
                <a:ea typeface="SamsungOne-400" panose="020B0503030303020204" pitchFamily="34" charset="0"/>
                <a:cs typeface="+mn-cs"/>
              </a:rPr>
              <a:t>Khối lượng dữ liệu tăng nhanh là do lưu lượng điện toán đám mây, IoT, lưu lượng di động, v.v.</a:t>
            </a:r>
          </a:p>
          <a:p>
            <a:r>
              <a:rPr lang="vi-VN" altLang="ko-KR" sz="1200" b="0" i="0" kern="1200" dirty="0">
                <a:solidFill>
                  <a:schemeClr val="tx1"/>
                </a:solidFill>
                <a:effectLst/>
                <a:latin typeface="SamsungOne-400" panose="020B0503030303020204" pitchFamily="34" charset="0"/>
                <a:ea typeface="SamsungOne-400" panose="020B0503030303020204" pitchFamily="34" charset="0"/>
                <a:cs typeface="+mn-cs"/>
              </a:rPr>
              <a:t>2) Sự đa dạng</a:t>
            </a:r>
          </a:p>
          <a:p>
            <a:r>
              <a:rPr lang="vi-VN" altLang="ko-KR" sz="1200" b="0" i="0" kern="1200" dirty="0">
                <a:solidFill>
                  <a:schemeClr val="tx1"/>
                </a:solidFill>
                <a:effectLst/>
                <a:latin typeface="SamsungOne-400" panose="020B0503030303020204" pitchFamily="34" charset="0"/>
                <a:ea typeface="SamsungOne-400" panose="020B0503030303020204" pitchFamily="34" charset="0"/>
                <a:cs typeface="+mn-cs"/>
              </a:rPr>
              <a:t>Nó đề cập đến dữ liệu Có cấu trúc, Bán cấu trúc và Không có cấu trúc do các nguồn dữ liệu khác nhau do con người hoặc máy tạo ra.</a:t>
            </a:r>
          </a:p>
          <a:p>
            <a:r>
              <a:rPr lang="vi-VN" altLang="ko-KR" sz="1200" b="0" i="0" kern="1200" dirty="0">
                <a:solidFill>
                  <a:schemeClr val="tx1"/>
                </a:solidFill>
                <a:effectLst/>
                <a:latin typeface="SamsungOne-400" panose="020B0503030303020204" pitchFamily="34" charset="0"/>
                <a:ea typeface="SamsungOne-400" panose="020B0503030303020204" pitchFamily="34" charset="0"/>
                <a:cs typeface="+mn-cs"/>
              </a:rPr>
              <a:t>3) Vận tốc</a:t>
            </a:r>
          </a:p>
          <a:p>
            <a:r>
              <a:rPr lang="vi-VN" altLang="ko-KR" sz="1200" b="0" i="0" kern="1200" dirty="0">
                <a:solidFill>
                  <a:schemeClr val="tx1"/>
                </a:solidFill>
                <a:effectLst/>
                <a:latin typeface="SamsungOne-400" panose="020B0503030303020204" pitchFamily="34" charset="0"/>
                <a:ea typeface="SamsungOne-400" panose="020B0503030303020204" pitchFamily="34" charset="0"/>
                <a:cs typeface="+mn-cs"/>
              </a:rPr>
              <a:t>Tốc độ này đề cập đến tốc độ tích lũy dữ liệu. Điều này chủ yếu là do IoT, dữ liệu di động, phương tiện truyền thông xã hội, v.v.</a:t>
            </a:r>
          </a:p>
          <a:p>
            <a:endParaRPr lang="vi-VN" altLang="ko-KR" sz="1200" b="0" i="0" kern="1200" dirty="0">
              <a:solidFill>
                <a:schemeClr val="tx1"/>
              </a:solidFill>
              <a:effectLst/>
              <a:latin typeface="SamsungOne-400" panose="020B0503030303020204" pitchFamily="34" charset="0"/>
              <a:ea typeface="SamsungOne-400" panose="020B0503030303020204" pitchFamily="34" charset="0"/>
              <a:cs typeface="+mn-cs"/>
            </a:endParaRPr>
          </a:p>
          <a:p>
            <a:r>
              <a:rPr lang="vi-VN" altLang="ko-KR" sz="1200" b="0" i="0" kern="1200" dirty="0">
                <a:solidFill>
                  <a:schemeClr val="tx1"/>
                </a:solidFill>
                <a:effectLst/>
                <a:latin typeface="SamsungOne-400" panose="020B0503030303020204" pitchFamily="34" charset="0"/>
                <a:ea typeface="SamsungOne-400" panose="020B0503030303020204" pitchFamily="34" charset="0"/>
                <a:cs typeface="+mn-cs"/>
              </a:rPr>
              <a:t>Dữ liệu lớn được xác định bởi “3Vs”, tuy nhiên trong những năm gần đây, có “5Vs” chứa cả Độ chính xác và Giá trị.</a:t>
            </a:r>
          </a:p>
          <a:p>
            <a:r>
              <a:rPr lang="vi-VN" altLang="ko-KR" sz="1200" b="0" i="0" kern="1200" dirty="0">
                <a:solidFill>
                  <a:schemeClr val="tx1"/>
                </a:solidFill>
                <a:effectLst/>
                <a:latin typeface="SamsungOne-400" panose="020B0503030303020204" pitchFamily="34" charset="0"/>
                <a:ea typeface="SamsungOne-400" panose="020B0503030303020204" pitchFamily="34" charset="0"/>
                <a:cs typeface="+mn-cs"/>
              </a:rPr>
              <a:t>Đơn giản khái niệm 5 V’s là “5 V’s = 3 V’s + Veracity + Value”.</a:t>
            </a:r>
            <a:endParaRPr lang="ko-KR" altLang="en-US" dirty="0"/>
          </a:p>
        </p:txBody>
      </p:sp>
      <p:sp>
        <p:nvSpPr>
          <p:cNvPr id="4" name="슬라이드 번호 개체 틀 3"/>
          <p:cNvSpPr>
            <a:spLocks noGrp="1"/>
          </p:cNvSpPr>
          <p:nvPr>
            <p:ph type="sldNum" sz="quarter" idx="5"/>
          </p:nvPr>
        </p:nvSpPr>
        <p:spPr/>
        <p:txBody>
          <a:bodyPr/>
          <a:lstStyle/>
          <a:p>
            <a:fld id="{9BF5A829-16B0-48B1-95E4-1346D5D62477}" type="slidenum">
              <a:rPr lang="ko-KR" altLang="en-US" smtClean="0"/>
              <a:t>35</a:t>
            </a:fld>
            <a:endParaRPr lang="ko-KR" altLang="en-US" dirty="0"/>
          </a:p>
        </p:txBody>
      </p:sp>
    </p:spTree>
    <p:extLst>
      <p:ext uri="{BB962C8B-B14F-4D97-AF65-F5344CB8AC3E}">
        <p14:creationId xmlns:p14="http://schemas.microsoft.com/office/powerpoint/2010/main" val="15151942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57275" y="720725"/>
            <a:ext cx="5200650" cy="3600450"/>
          </a:xfrm>
        </p:spPr>
      </p:sp>
      <p:sp>
        <p:nvSpPr>
          <p:cNvPr id="3" name="Notes Placeholder 2"/>
          <p:cNvSpPr>
            <a:spLocks noGrp="1"/>
          </p:cNvSpPr>
          <p:nvPr>
            <p:ph type="body" idx="1"/>
          </p:nvPr>
        </p:nvSpPr>
        <p:spPr/>
        <p:txBody>
          <a:bodyPr/>
          <a:lstStyle/>
          <a:p>
            <a:r>
              <a:rPr lang="en-US" altLang="ko-KR" b="1" dirty="0">
                <a:latin typeface="SamsungOne-400" panose="020B0503030303020204" pitchFamily="34" charset="0"/>
                <a:ea typeface="SamsungOne-400" panose="020B0503030303020204" pitchFamily="34" charset="0"/>
              </a:rPr>
              <a:t>[</a:t>
            </a:r>
            <a:r>
              <a:rPr lang="en-US" altLang="ko-KR" b="1" dirty="0" err="1">
                <a:latin typeface="SamsungOne-400" panose="020B0503030303020204" pitchFamily="34" charset="0"/>
                <a:ea typeface="SamsungOne-400" panose="020B0503030303020204" pitchFamily="34" charset="0"/>
              </a:rPr>
              <a:t>Hướng</a:t>
            </a:r>
            <a:r>
              <a:rPr lang="en-US" altLang="ko-KR" b="1" baseline="0" dirty="0">
                <a:latin typeface="SamsungOne-400" panose="020B0503030303020204" pitchFamily="34" charset="0"/>
                <a:ea typeface="SamsungOne-400" panose="020B0503030303020204" pitchFamily="34" charset="0"/>
              </a:rPr>
              <a:t> </a:t>
            </a:r>
            <a:r>
              <a:rPr lang="en-US" altLang="ko-KR" b="1" baseline="0" dirty="0" err="1">
                <a:latin typeface="SamsungOne-400" panose="020B0503030303020204" pitchFamily="34" charset="0"/>
                <a:ea typeface="SamsungOne-400" panose="020B0503030303020204" pitchFamily="34" charset="0"/>
              </a:rPr>
              <a:t>dẫn</a:t>
            </a:r>
            <a:r>
              <a:rPr lang="en-US" altLang="ko-KR" b="1" baseline="0" dirty="0">
                <a:latin typeface="SamsungOne-400" panose="020B0503030303020204" pitchFamily="34" charset="0"/>
                <a:ea typeface="SamsungOne-400" panose="020B0503030303020204" pitchFamily="34" charset="0"/>
              </a:rPr>
              <a:t> </a:t>
            </a:r>
            <a:r>
              <a:rPr lang="en-US" altLang="ko-KR" b="1" baseline="0" dirty="0" err="1">
                <a:latin typeface="SamsungOne-400" panose="020B0503030303020204" pitchFamily="34" charset="0"/>
                <a:ea typeface="SamsungOne-400" panose="020B0503030303020204" pitchFamily="34" charset="0"/>
              </a:rPr>
              <a:t>của</a:t>
            </a:r>
            <a:r>
              <a:rPr lang="en-US" altLang="ko-KR" b="1" baseline="0" dirty="0">
                <a:latin typeface="SamsungOne-400" panose="020B0503030303020204" pitchFamily="34" charset="0"/>
                <a:ea typeface="SamsungOne-400" panose="020B0503030303020204" pitchFamily="34" charset="0"/>
              </a:rPr>
              <a:t> </a:t>
            </a:r>
            <a:r>
              <a:rPr lang="en-US" altLang="ko-KR" b="1" baseline="0" dirty="0" err="1">
                <a:latin typeface="SamsungOne-400" panose="020B0503030303020204" pitchFamily="34" charset="0"/>
                <a:ea typeface="SamsungOne-400" panose="020B0503030303020204" pitchFamily="34" charset="0"/>
              </a:rPr>
              <a:t>giảng</a:t>
            </a:r>
            <a:r>
              <a:rPr lang="en-US" altLang="ko-KR" b="1" baseline="0" dirty="0">
                <a:latin typeface="SamsungOne-400" panose="020B0503030303020204" pitchFamily="34" charset="0"/>
                <a:ea typeface="SamsungOne-400" panose="020B0503030303020204" pitchFamily="34" charset="0"/>
              </a:rPr>
              <a:t> </a:t>
            </a:r>
            <a:r>
              <a:rPr lang="en-US" altLang="ko-KR" b="1" baseline="0" dirty="0" err="1">
                <a:latin typeface="SamsungOne-400" panose="020B0503030303020204" pitchFamily="34" charset="0"/>
                <a:ea typeface="SamsungOne-400" panose="020B0503030303020204" pitchFamily="34" charset="0"/>
              </a:rPr>
              <a:t>viên</a:t>
            </a:r>
            <a:r>
              <a:rPr lang="en-US" altLang="ko-KR" b="1" dirty="0">
                <a:latin typeface="SamsungOne-400" panose="020B0503030303020204" pitchFamily="34" charset="0"/>
                <a:ea typeface="SamsungOne-400" panose="020B0503030303020204" pitchFamily="34" charset="0"/>
              </a:rPr>
              <a:t>]</a:t>
            </a:r>
          </a:p>
          <a:p>
            <a:r>
              <a:rPr lang="vi-VN" altLang="ko-KR" dirty="0">
                <a:latin typeface="SamsungOne-400" panose="020B0503030303020204" pitchFamily="34" charset="0"/>
                <a:ea typeface="SamsungOne-400" panose="020B0503030303020204" pitchFamily="34" charset="0"/>
              </a:rPr>
              <a:t>Slide này giới thiệu bằng các con số, lượng dữ liệu được tạo ra.</a:t>
            </a:r>
          </a:p>
          <a:p>
            <a:r>
              <a:rPr lang="vi-VN" altLang="ko-KR" dirty="0">
                <a:latin typeface="SamsungOne-400" panose="020B0503030303020204" pitchFamily="34" charset="0"/>
                <a:ea typeface="SamsungOne-400" panose="020B0503030303020204" pitchFamily="34" charset="0"/>
              </a:rPr>
              <a:t>Ngày nay, các doanh nghiệp lớn đang xử lý dữ liệu trong phạm vi Petabyte. Vậy bao nhiêu dữ liệu là một petabyte?</a:t>
            </a:r>
            <a:endParaRPr lang="en-US" altLang="ko-KR" dirty="0">
              <a:latin typeface="SamsungOne-400" panose="020B0503030303020204" pitchFamily="34" charset="0"/>
              <a:ea typeface="SamsungOne-400" panose="020B0503030303020204" pitchFamily="34" charset="0"/>
            </a:endParaRPr>
          </a:p>
          <a:p>
            <a:pPr marL="171450" marR="0" lvl="0" indent="-171450" algn="l" defTabSz="914373" rtl="0" eaLnBrk="1" fontAlgn="auto" latinLnBrk="1" hangingPunct="1">
              <a:lnSpc>
                <a:spcPct val="100000"/>
              </a:lnSpc>
              <a:spcBef>
                <a:spcPts val="0"/>
              </a:spcBef>
              <a:spcAft>
                <a:spcPts val="0"/>
              </a:spcAft>
              <a:buClrTx/>
              <a:buSzTx/>
              <a:buFont typeface="Arial" panose="020B0604020202020204" pitchFamily="34" charset="0"/>
              <a:buChar char="•"/>
              <a:tabLst/>
              <a:defRPr/>
            </a:pPr>
            <a:r>
              <a:rPr lang="en" altLang="ko-Kore-KR" sz="1200" b="0" i="0" u="none" strike="noStrike" kern="1200" dirty="0">
                <a:solidFill>
                  <a:schemeClr val="tx1"/>
                </a:solidFill>
                <a:effectLst/>
                <a:latin typeface="SamsungOne-400" panose="020B0503030303020204" pitchFamily="34" charset="0"/>
                <a:ea typeface="SamsungOne-400" panose="020B0503030303020204" pitchFamily="34" charset="0"/>
                <a:cs typeface="+mn-cs"/>
              </a:rPr>
              <a:t>Bytes(8 Bits)</a:t>
            </a:r>
          </a:p>
          <a:p>
            <a:pPr marL="171450" marR="0" lvl="0" indent="-171450" algn="l" defTabSz="914373" rtl="0" eaLnBrk="1" fontAlgn="auto" latinLnBrk="1" hangingPunct="1">
              <a:lnSpc>
                <a:spcPct val="100000"/>
              </a:lnSpc>
              <a:spcBef>
                <a:spcPts val="0"/>
              </a:spcBef>
              <a:spcAft>
                <a:spcPts val="0"/>
              </a:spcAft>
              <a:buClrTx/>
              <a:buSzTx/>
              <a:buFont typeface="Arial" panose="020B0604020202020204" pitchFamily="34" charset="0"/>
              <a:buChar char="•"/>
              <a:tabLst/>
              <a:defRPr/>
            </a:pPr>
            <a:r>
              <a:rPr lang="en" altLang="ko-Kore-KR" sz="1200" b="0" i="0" u="none" strike="noStrike" kern="1200" dirty="0">
                <a:solidFill>
                  <a:schemeClr val="tx1"/>
                </a:solidFill>
                <a:effectLst/>
                <a:latin typeface="SamsungOne-400" panose="020B0503030303020204" pitchFamily="34" charset="0"/>
                <a:ea typeface="SamsungOne-400" panose="020B0503030303020204" pitchFamily="34" charset="0"/>
                <a:cs typeface="+mn-cs"/>
              </a:rPr>
              <a:t>Kilobyte (1000 Bytes)</a:t>
            </a:r>
          </a:p>
          <a:p>
            <a:pPr marL="171450" marR="0" lvl="0" indent="-171450" algn="l" defTabSz="914373" rtl="0" eaLnBrk="1" fontAlgn="auto" latinLnBrk="1" hangingPunct="1">
              <a:lnSpc>
                <a:spcPct val="100000"/>
              </a:lnSpc>
              <a:spcBef>
                <a:spcPts val="0"/>
              </a:spcBef>
              <a:spcAft>
                <a:spcPts val="0"/>
              </a:spcAft>
              <a:buClrTx/>
              <a:buSzTx/>
              <a:buFont typeface="Arial" panose="020B0604020202020204" pitchFamily="34" charset="0"/>
              <a:buChar char="•"/>
              <a:tabLst/>
              <a:defRPr/>
            </a:pPr>
            <a:r>
              <a:rPr lang="en" altLang="ko-Kore-KR" sz="1200" b="0" i="0" u="none" strike="noStrike" kern="1200" dirty="0">
                <a:solidFill>
                  <a:schemeClr val="tx1"/>
                </a:solidFill>
                <a:effectLst/>
                <a:latin typeface="SamsungOne-400" panose="020B0503030303020204" pitchFamily="34" charset="0"/>
                <a:ea typeface="SamsungOne-400" panose="020B0503030303020204" pitchFamily="34" charset="0"/>
                <a:cs typeface="+mn-cs"/>
              </a:rPr>
              <a:t>Megabyte (</a:t>
            </a:r>
            <a:r>
              <a:rPr lang="en-US" altLang="ko-KR" sz="1200" b="0" i="0" u="none" strike="noStrike" kern="1200" dirty="0">
                <a:solidFill>
                  <a:schemeClr val="tx1"/>
                </a:solidFill>
                <a:effectLst/>
                <a:latin typeface="SamsungOne-400" panose="020B0503030303020204" pitchFamily="34" charset="0"/>
                <a:ea typeface="SamsungOne-400" panose="020B0503030303020204" pitchFamily="34" charset="0"/>
                <a:cs typeface="+mn-cs"/>
              </a:rPr>
              <a:t>1,</a:t>
            </a:r>
            <a:r>
              <a:rPr lang="en" altLang="ko-Kore-KR" sz="1200" b="0" i="0" u="none" strike="noStrike" kern="1200" dirty="0">
                <a:solidFill>
                  <a:schemeClr val="tx1"/>
                </a:solidFill>
                <a:effectLst/>
                <a:latin typeface="SamsungOne-400" panose="020B0503030303020204" pitchFamily="34" charset="0"/>
                <a:ea typeface="SamsungOne-400" panose="020B0503030303020204" pitchFamily="34" charset="0"/>
                <a:cs typeface="+mn-cs"/>
              </a:rPr>
              <a:t>000</a:t>
            </a:r>
            <a:r>
              <a:rPr lang="en-US" altLang="ko-KR" sz="1200" b="0" i="0" u="none" strike="noStrike" kern="1200" dirty="0">
                <a:solidFill>
                  <a:schemeClr val="tx1"/>
                </a:solidFill>
                <a:effectLst/>
                <a:latin typeface="SamsungOne-400" panose="020B0503030303020204" pitchFamily="34" charset="0"/>
                <a:ea typeface="SamsungOne-400" panose="020B0503030303020204" pitchFamily="34" charset="0"/>
                <a:cs typeface="+mn-cs"/>
              </a:rPr>
              <a:t>,</a:t>
            </a:r>
            <a:r>
              <a:rPr lang="en" altLang="ko-Kore-KR" sz="1200" b="0" i="0" u="none" strike="noStrike" kern="1200" dirty="0">
                <a:solidFill>
                  <a:schemeClr val="tx1"/>
                </a:solidFill>
                <a:effectLst/>
                <a:latin typeface="SamsungOne-400" panose="020B0503030303020204" pitchFamily="34" charset="0"/>
                <a:ea typeface="SamsungOne-400" panose="020B0503030303020204" pitchFamily="34" charset="0"/>
                <a:cs typeface="+mn-cs"/>
              </a:rPr>
              <a:t>000 Bytes)</a:t>
            </a:r>
          </a:p>
          <a:p>
            <a:pPr marL="171450" marR="0" lvl="0" indent="-171450" algn="l" defTabSz="914373" rtl="0" eaLnBrk="1" fontAlgn="auto" latinLnBrk="1" hangingPunct="1">
              <a:lnSpc>
                <a:spcPct val="100000"/>
              </a:lnSpc>
              <a:spcBef>
                <a:spcPts val="0"/>
              </a:spcBef>
              <a:spcAft>
                <a:spcPts val="0"/>
              </a:spcAft>
              <a:buClrTx/>
              <a:buSzTx/>
              <a:buFont typeface="Arial" panose="020B0604020202020204" pitchFamily="34" charset="0"/>
              <a:buChar char="•"/>
              <a:tabLst/>
              <a:defRPr/>
            </a:pPr>
            <a:r>
              <a:rPr lang="en" altLang="ko-Kore-KR" sz="1200" b="0" i="0" u="none" strike="noStrike" kern="1200" dirty="0">
                <a:solidFill>
                  <a:schemeClr val="tx1"/>
                </a:solidFill>
                <a:effectLst/>
                <a:latin typeface="SamsungOne-400" panose="020B0503030303020204" pitchFamily="34" charset="0"/>
                <a:ea typeface="SamsungOne-400" panose="020B0503030303020204" pitchFamily="34" charset="0"/>
                <a:cs typeface="+mn-cs"/>
              </a:rPr>
              <a:t>Gigabyte (1</a:t>
            </a:r>
            <a:r>
              <a:rPr lang="en-US" altLang="ko-KR" sz="1200" b="0" i="0" u="none" strike="noStrike" kern="1200" dirty="0">
                <a:solidFill>
                  <a:schemeClr val="tx1"/>
                </a:solidFill>
                <a:effectLst/>
                <a:latin typeface="SamsungOne-400" panose="020B0503030303020204" pitchFamily="34" charset="0"/>
                <a:ea typeface="SamsungOne-400" panose="020B0503030303020204" pitchFamily="34" charset="0"/>
                <a:cs typeface="+mn-cs"/>
              </a:rPr>
              <a:t>,</a:t>
            </a:r>
            <a:r>
              <a:rPr lang="en" altLang="ko-Kore-KR" sz="1200" b="0" i="0" u="none" strike="noStrike" kern="1200" dirty="0">
                <a:solidFill>
                  <a:schemeClr val="tx1"/>
                </a:solidFill>
                <a:effectLst/>
                <a:latin typeface="SamsungOne-400" panose="020B0503030303020204" pitchFamily="34" charset="0"/>
                <a:ea typeface="SamsungOne-400" panose="020B0503030303020204" pitchFamily="34" charset="0"/>
                <a:cs typeface="+mn-cs"/>
              </a:rPr>
              <a:t>000</a:t>
            </a:r>
            <a:r>
              <a:rPr lang="en-US" altLang="ko-KR" sz="1200" b="0" i="0" u="none" strike="noStrike" kern="1200" dirty="0">
                <a:solidFill>
                  <a:schemeClr val="tx1"/>
                </a:solidFill>
                <a:effectLst/>
                <a:latin typeface="SamsungOne-400" panose="020B0503030303020204" pitchFamily="34" charset="0"/>
                <a:ea typeface="SamsungOne-400" panose="020B0503030303020204" pitchFamily="34" charset="0"/>
                <a:cs typeface="+mn-cs"/>
              </a:rPr>
              <a:t>,</a:t>
            </a:r>
            <a:r>
              <a:rPr lang="en" altLang="ko-Kore-KR" sz="1200" b="0" i="0" u="none" strike="noStrike" kern="1200" dirty="0">
                <a:solidFill>
                  <a:schemeClr val="tx1"/>
                </a:solidFill>
                <a:effectLst/>
                <a:latin typeface="SamsungOne-400" panose="020B0503030303020204" pitchFamily="34" charset="0"/>
                <a:ea typeface="SamsungOne-400" panose="020B0503030303020204" pitchFamily="34" charset="0"/>
                <a:cs typeface="+mn-cs"/>
              </a:rPr>
              <a:t>000</a:t>
            </a:r>
            <a:r>
              <a:rPr lang="en-US" altLang="ko-KR" sz="1200" b="0" i="0" u="none" strike="noStrike" kern="1200" dirty="0">
                <a:solidFill>
                  <a:schemeClr val="tx1"/>
                </a:solidFill>
                <a:effectLst/>
                <a:latin typeface="SamsungOne-400" panose="020B0503030303020204" pitchFamily="34" charset="0"/>
                <a:ea typeface="SamsungOne-400" panose="020B0503030303020204" pitchFamily="34" charset="0"/>
                <a:cs typeface="+mn-cs"/>
              </a:rPr>
              <a:t>,</a:t>
            </a:r>
            <a:r>
              <a:rPr lang="en" altLang="ko-Kore-KR" sz="1200" b="0" i="0" u="none" strike="noStrike" kern="1200" dirty="0">
                <a:solidFill>
                  <a:schemeClr val="tx1"/>
                </a:solidFill>
                <a:effectLst/>
                <a:latin typeface="SamsungOne-400" panose="020B0503030303020204" pitchFamily="34" charset="0"/>
                <a:ea typeface="SamsungOne-400" panose="020B0503030303020204" pitchFamily="34" charset="0"/>
                <a:cs typeface="+mn-cs"/>
              </a:rPr>
              <a:t>000 Bytes)</a:t>
            </a:r>
          </a:p>
          <a:p>
            <a:pPr marL="171450" indent="-171450">
              <a:buFont typeface="Arial" panose="020B0604020202020204" pitchFamily="34" charset="0"/>
              <a:buChar char="•"/>
            </a:pPr>
            <a:r>
              <a:rPr lang="en" altLang="ko-Kore-KR" sz="1200" b="0" i="0" u="none" strike="noStrike" kern="1200" dirty="0">
                <a:solidFill>
                  <a:schemeClr val="tx1"/>
                </a:solidFill>
                <a:effectLst/>
                <a:latin typeface="SamsungOne-400" panose="020B0503030303020204" pitchFamily="34" charset="0"/>
                <a:ea typeface="SamsungOne-400" panose="020B0503030303020204" pitchFamily="34" charset="0"/>
                <a:cs typeface="+mn-cs"/>
              </a:rPr>
              <a:t>Terabyte (1</a:t>
            </a:r>
            <a:r>
              <a:rPr lang="en-US" altLang="ko-KR" sz="1200" b="0" i="0" u="none" strike="noStrike" kern="1200" dirty="0">
                <a:solidFill>
                  <a:schemeClr val="tx1"/>
                </a:solidFill>
                <a:effectLst/>
                <a:latin typeface="SamsungOne-400" panose="020B0503030303020204" pitchFamily="34" charset="0"/>
                <a:ea typeface="SamsungOne-400" panose="020B0503030303020204" pitchFamily="34" charset="0"/>
                <a:cs typeface="+mn-cs"/>
              </a:rPr>
              <a:t>,</a:t>
            </a:r>
            <a:r>
              <a:rPr lang="en" altLang="ko-Kore-KR" sz="1200" b="0" i="0" u="none" strike="noStrike" kern="1200" dirty="0">
                <a:solidFill>
                  <a:schemeClr val="tx1"/>
                </a:solidFill>
                <a:effectLst/>
                <a:latin typeface="SamsungOne-400" panose="020B0503030303020204" pitchFamily="34" charset="0"/>
                <a:ea typeface="SamsungOne-400" panose="020B0503030303020204" pitchFamily="34" charset="0"/>
                <a:cs typeface="+mn-cs"/>
              </a:rPr>
              <a:t>000</a:t>
            </a:r>
            <a:r>
              <a:rPr lang="en-US" altLang="ko-KR" sz="1200" b="0" i="0" u="none" strike="noStrike" kern="1200" dirty="0">
                <a:solidFill>
                  <a:schemeClr val="tx1"/>
                </a:solidFill>
                <a:effectLst/>
                <a:latin typeface="SamsungOne-400" panose="020B0503030303020204" pitchFamily="34" charset="0"/>
                <a:ea typeface="SamsungOne-400" panose="020B0503030303020204" pitchFamily="34" charset="0"/>
                <a:cs typeface="+mn-cs"/>
              </a:rPr>
              <a:t>,</a:t>
            </a:r>
            <a:r>
              <a:rPr lang="en" altLang="ko-Kore-KR" sz="1200" b="0" i="0" u="none" strike="noStrike" kern="1200" dirty="0">
                <a:solidFill>
                  <a:schemeClr val="tx1"/>
                </a:solidFill>
                <a:effectLst/>
                <a:latin typeface="SamsungOne-400" panose="020B0503030303020204" pitchFamily="34" charset="0"/>
                <a:ea typeface="SamsungOne-400" panose="020B0503030303020204" pitchFamily="34" charset="0"/>
                <a:cs typeface="+mn-cs"/>
              </a:rPr>
              <a:t>000</a:t>
            </a:r>
            <a:r>
              <a:rPr lang="en-US" altLang="ko-KR" sz="1200" b="0" i="0" u="none" strike="noStrike" kern="1200" dirty="0">
                <a:solidFill>
                  <a:schemeClr val="tx1"/>
                </a:solidFill>
                <a:effectLst/>
                <a:latin typeface="SamsungOne-400" panose="020B0503030303020204" pitchFamily="34" charset="0"/>
                <a:ea typeface="SamsungOne-400" panose="020B0503030303020204" pitchFamily="34" charset="0"/>
                <a:cs typeface="+mn-cs"/>
              </a:rPr>
              <a:t>,</a:t>
            </a:r>
            <a:r>
              <a:rPr lang="en" altLang="ko-Kore-KR" sz="1200" b="0" i="0" u="none" strike="noStrike" kern="1200" dirty="0">
                <a:solidFill>
                  <a:schemeClr val="tx1"/>
                </a:solidFill>
                <a:effectLst/>
                <a:latin typeface="SamsungOne-400" panose="020B0503030303020204" pitchFamily="34" charset="0"/>
                <a:ea typeface="SamsungOne-400" panose="020B0503030303020204" pitchFamily="34" charset="0"/>
                <a:cs typeface="+mn-cs"/>
              </a:rPr>
              <a:t>000</a:t>
            </a:r>
            <a:r>
              <a:rPr lang="en-US" altLang="ko-KR" sz="1200" b="0" i="0" u="none" strike="noStrike" kern="1200" dirty="0">
                <a:solidFill>
                  <a:schemeClr val="tx1"/>
                </a:solidFill>
                <a:effectLst/>
                <a:latin typeface="SamsungOne-400" panose="020B0503030303020204" pitchFamily="34" charset="0"/>
                <a:ea typeface="SamsungOne-400" panose="020B0503030303020204" pitchFamily="34" charset="0"/>
                <a:cs typeface="+mn-cs"/>
              </a:rPr>
              <a:t>,</a:t>
            </a:r>
            <a:r>
              <a:rPr lang="en" altLang="ko-Kore-KR" sz="1200" b="0" i="0" u="none" strike="noStrike" kern="1200" dirty="0">
                <a:solidFill>
                  <a:schemeClr val="tx1"/>
                </a:solidFill>
                <a:effectLst/>
                <a:latin typeface="SamsungOne-400" panose="020B0503030303020204" pitchFamily="34" charset="0"/>
                <a:ea typeface="SamsungOne-400" panose="020B0503030303020204" pitchFamily="34" charset="0"/>
                <a:cs typeface="+mn-cs"/>
              </a:rPr>
              <a:t>000 Bytes)</a:t>
            </a:r>
          </a:p>
          <a:p>
            <a:pPr marL="171450" marR="0" lvl="0" indent="-171450" algn="l" defTabSz="914373" rtl="0" eaLnBrk="1" fontAlgn="auto" latinLnBrk="1" hangingPunct="1">
              <a:lnSpc>
                <a:spcPct val="100000"/>
              </a:lnSpc>
              <a:spcBef>
                <a:spcPts val="0"/>
              </a:spcBef>
              <a:spcAft>
                <a:spcPts val="0"/>
              </a:spcAft>
              <a:buClrTx/>
              <a:buSzTx/>
              <a:buFont typeface="Arial" panose="020B0604020202020204" pitchFamily="34" charset="0"/>
              <a:buChar char="•"/>
              <a:tabLst/>
              <a:defRPr/>
            </a:pPr>
            <a:r>
              <a:rPr lang="en" altLang="ko-Kore-KR" sz="1200" b="0" i="0" u="none" strike="noStrike" kern="1200" dirty="0">
                <a:solidFill>
                  <a:schemeClr val="tx1"/>
                </a:solidFill>
                <a:effectLst/>
                <a:latin typeface="SamsungOne-400" panose="020B0503030303020204" pitchFamily="34" charset="0"/>
                <a:ea typeface="SamsungOne-400" panose="020B0503030303020204" pitchFamily="34" charset="0"/>
                <a:cs typeface="+mn-cs"/>
              </a:rPr>
              <a:t>Petabyte (1</a:t>
            </a:r>
            <a:r>
              <a:rPr lang="en-US" altLang="ko-KR" sz="1200" b="0" i="0" u="none" strike="noStrike" kern="1200" dirty="0">
                <a:solidFill>
                  <a:schemeClr val="tx1"/>
                </a:solidFill>
                <a:effectLst/>
                <a:latin typeface="SamsungOne-400" panose="020B0503030303020204" pitchFamily="34" charset="0"/>
                <a:ea typeface="SamsungOne-400" panose="020B0503030303020204" pitchFamily="34" charset="0"/>
                <a:cs typeface="+mn-cs"/>
              </a:rPr>
              <a:t>,</a:t>
            </a:r>
            <a:r>
              <a:rPr lang="en" altLang="ko-Kore-KR" sz="1200" b="0" i="0" u="none" strike="noStrike" kern="1200" dirty="0">
                <a:solidFill>
                  <a:schemeClr val="tx1"/>
                </a:solidFill>
                <a:effectLst/>
                <a:latin typeface="SamsungOne-400" panose="020B0503030303020204" pitchFamily="34" charset="0"/>
                <a:ea typeface="SamsungOne-400" panose="020B0503030303020204" pitchFamily="34" charset="0"/>
                <a:cs typeface="+mn-cs"/>
              </a:rPr>
              <a:t>000</a:t>
            </a:r>
            <a:r>
              <a:rPr lang="en-US" altLang="ko-KR" sz="1200" b="0" i="0" u="none" strike="noStrike" kern="1200" dirty="0">
                <a:solidFill>
                  <a:schemeClr val="tx1"/>
                </a:solidFill>
                <a:effectLst/>
                <a:latin typeface="SamsungOne-400" panose="020B0503030303020204" pitchFamily="34" charset="0"/>
                <a:ea typeface="SamsungOne-400" panose="020B0503030303020204" pitchFamily="34" charset="0"/>
                <a:cs typeface="+mn-cs"/>
              </a:rPr>
              <a:t>,</a:t>
            </a:r>
            <a:r>
              <a:rPr lang="en" altLang="ko-Kore-KR" sz="1200" b="0" i="0" u="none" strike="noStrike" kern="1200" dirty="0">
                <a:solidFill>
                  <a:schemeClr val="tx1"/>
                </a:solidFill>
                <a:effectLst/>
                <a:latin typeface="SamsungOne-400" panose="020B0503030303020204" pitchFamily="34" charset="0"/>
                <a:ea typeface="SamsungOne-400" panose="020B0503030303020204" pitchFamily="34" charset="0"/>
                <a:cs typeface="+mn-cs"/>
              </a:rPr>
              <a:t>000</a:t>
            </a:r>
            <a:r>
              <a:rPr lang="en-US" altLang="ko-KR" sz="1200" b="0" i="0" u="none" strike="noStrike" kern="1200" dirty="0">
                <a:solidFill>
                  <a:schemeClr val="tx1"/>
                </a:solidFill>
                <a:effectLst/>
                <a:latin typeface="SamsungOne-400" panose="020B0503030303020204" pitchFamily="34" charset="0"/>
                <a:ea typeface="SamsungOne-400" panose="020B0503030303020204" pitchFamily="34" charset="0"/>
                <a:cs typeface="+mn-cs"/>
              </a:rPr>
              <a:t>,</a:t>
            </a:r>
            <a:r>
              <a:rPr lang="en" altLang="ko-Kore-KR" sz="1200" b="0" i="0" u="none" strike="noStrike" kern="1200" dirty="0">
                <a:solidFill>
                  <a:schemeClr val="tx1"/>
                </a:solidFill>
                <a:effectLst/>
                <a:latin typeface="SamsungOne-400" panose="020B0503030303020204" pitchFamily="34" charset="0"/>
                <a:ea typeface="SamsungOne-400" panose="020B0503030303020204" pitchFamily="34" charset="0"/>
                <a:cs typeface="+mn-cs"/>
              </a:rPr>
              <a:t>000</a:t>
            </a:r>
            <a:r>
              <a:rPr lang="en-US" altLang="ko-KR" sz="1200" b="0" i="0" u="none" strike="noStrike" kern="1200" dirty="0">
                <a:solidFill>
                  <a:schemeClr val="tx1"/>
                </a:solidFill>
                <a:effectLst/>
                <a:latin typeface="SamsungOne-400" panose="020B0503030303020204" pitchFamily="34" charset="0"/>
                <a:ea typeface="SamsungOne-400" panose="020B0503030303020204" pitchFamily="34" charset="0"/>
                <a:cs typeface="+mn-cs"/>
              </a:rPr>
              <a:t>,</a:t>
            </a:r>
            <a:r>
              <a:rPr lang="en" altLang="ko-Kore-KR" sz="1200" b="0" i="0" u="none" strike="noStrike" kern="1200" dirty="0">
                <a:solidFill>
                  <a:schemeClr val="tx1"/>
                </a:solidFill>
                <a:effectLst/>
                <a:latin typeface="SamsungOne-400" panose="020B0503030303020204" pitchFamily="34" charset="0"/>
                <a:ea typeface="SamsungOne-400" panose="020B0503030303020204" pitchFamily="34" charset="0"/>
                <a:cs typeface="+mn-cs"/>
              </a:rPr>
              <a:t>000</a:t>
            </a:r>
            <a:r>
              <a:rPr lang="en-US" altLang="ko-KR" sz="1200" b="0" i="0" u="none" strike="noStrike" kern="1200" dirty="0">
                <a:solidFill>
                  <a:schemeClr val="tx1"/>
                </a:solidFill>
                <a:effectLst/>
                <a:latin typeface="SamsungOne-400" panose="020B0503030303020204" pitchFamily="34" charset="0"/>
                <a:ea typeface="SamsungOne-400" panose="020B0503030303020204" pitchFamily="34" charset="0"/>
                <a:cs typeface="+mn-cs"/>
              </a:rPr>
              <a:t>,</a:t>
            </a:r>
            <a:r>
              <a:rPr lang="en" altLang="ko-Kore-KR" sz="1200" b="0" i="0" u="none" strike="noStrike" kern="1200" dirty="0">
                <a:solidFill>
                  <a:schemeClr val="tx1"/>
                </a:solidFill>
                <a:effectLst/>
                <a:latin typeface="SamsungOne-400" panose="020B0503030303020204" pitchFamily="34" charset="0"/>
                <a:ea typeface="SamsungOne-400" panose="020B0503030303020204" pitchFamily="34" charset="0"/>
                <a:cs typeface="+mn-cs"/>
              </a:rPr>
              <a:t>000 Bytes)</a:t>
            </a:r>
          </a:p>
          <a:p>
            <a:pPr marL="171450" marR="0" lvl="0" indent="-171450" algn="l" defTabSz="914373" rtl="0" eaLnBrk="1" fontAlgn="auto" latinLnBrk="1" hangingPunct="1">
              <a:lnSpc>
                <a:spcPct val="100000"/>
              </a:lnSpc>
              <a:spcBef>
                <a:spcPts val="0"/>
              </a:spcBef>
              <a:spcAft>
                <a:spcPts val="0"/>
              </a:spcAft>
              <a:buClrTx/>
              <a:buSzTx/>
              <a:buFont typeface="Arial" panose="020B0604020202020204" pitchFamily="34" charset="0"/>
              <a:buChar char="•"/>
              <a:tabLst/>
              <a:defRPr/>
            </a:pPr>
            <a:r>
              <a:rPr lang="en" altLang="ko-Kore-KR" sz="1200" b="0" i="0" u="none" strike="noStrike" kern="1200" dirty="0">
                <a:solidFill>
                  <a:schemeClr val="tx1"/>
                </a:solidFill>
                <a:effectLst/>
                <a:latin typeface="SamsungOne-400" panose="020B0503030303020204" pitchFamily="34" charset="0"/>
                <a:ea typeface="SamsungOne-400" panose="020B0503030303020204" pitchFamily="34" charset="0"/>
                <a:cs typeface="+mn-cs"/>
              </a:rPr>
              <a:t>Exabyte (1</a:t>
            </a:r>
            <a:r>
              <a:rPr lang="en-US" altLang="ko-KR" sz="1200" b="0" i="0" u="none" strike="noStrike" kern="1200" dirty="0">
                <a:solidFill>
                  <a:schemeClr val="tx1"/>
                </a:solidFill>
                <a:effectLst/>
                <a:latin typeface="SamsungOne-400" panose="020B0503030303020204" pitchFamily="34" charset="0"/>
                <a:ea typeface="SamsungOne-400" panose="020B0503030303020204" pitchFamily="34" charset="0"/>
                <a:cs typeface="+mn-cs"/>
              </a:rPr>
              <a:t>,</a:t>
            </a:r>
            <a:r>
              <a:rPr lang="en" altLang="ko-Kore-KR" sz="1200" b="0" i="0" u="none" strike="noStrike" kern="1200" dirty="0">
                <a:solidFill>
                  <a:schemeClr val="tx1"/>
                </a:solidFill>
                <a:effectLst/>
                <a:latin typeface="SamsungOne-400" panose="020B0503030303020204" pitchFamily="34" charset="0"/>
                <a:ea typeface="SamsungOne-400" panose="020B0503030303020204" pitchFamily="34" charset="0"/>
                <a:cs typeface="+mn-cs"/>
              </a:rPr>
              <a:t>000</a:t>
            </a:r>
            <a:r>
              <a:rPr lang="en-US" altLang="ko-KR" sz="1200" b="0" i="0" u="none" strike="noStrike" kern="1200" dirty="0">
                <a:solidFill>
                  <a:schemeClr val="tx1"/>
                </a:solidFill>
                <a:effectLst/>
                <a:latin typeface="SamsungOne-400" panose="020B0503030303020204" pitchFamily="34" charset="0"/>
                <a:ea typeface="SamsungOne-400" panose="020B0503030303020204" pitchFamily="34" charset="0"/>
                <a:cs typeface="+mn-cs"/>
              </a:rPr>
              <a:t>,</a:t>
            </a:r>
            <a:r>
              <a:rPr lang="en" altLang="ko-Kore-KR" sz="1200" b="0" i="0" u="none" strike="noStrike" kern="1200" dirty="0">
                <a:solidFill>
                  <a:schemeClr val="tx1"/>
                </a:solidFill>
                <a:effectLst/>
                <a:latin typeface="SamsungOne-400" panose="020B0503030303020204" pitchFamily="34" charset="0"/>
                <a:ea typeface="SamsungOne-400" panose="020B0503030303020204" pitchFamily="34" charset="0"/>
                <a:cs typeface="+mn-cs"/>
              </a:rPr>
              <a:t>000</a:t>
            </a:r>
            <a:r>
              <a:rPr lang="en-US" altLang="ko-KR" sz="1200" b="0" i="0" u="none" strike="noStrike" kern="1200" dirty="0">
                <a:solidFill>
                  <a:schemeClr val="tx1"/>
                </a:solidFill>
                <a:effectLst/>
                <a:latin typeface="SamsungOne-400" panose="020B0503030303020204" pitchFamily="34" charset="0"/>
                <a:ea typeface="SamsungOne-400" panose="020B0503030303020204" pitchFamily="34" charset="0"/>
                <a:cs typeface="+mn-cs"/>
              </a:rPr>
              <a:t>,</a:t>
            </a:r>
            <a:r>
              <a:rPr lang="en" altLang="ko-Kore-KR" sz="1200" b="0" i="0" u="none" strike="noStrike" kern="1200" dirty="0">
                <a:solidFill>
                  <a:schemeClr val="tx1"/>
                </a:solidFill>
                <a:effectLst/>
                <a:latin typeface="SamsungOne-400" panose="020B0503030303020204" pitchFamily="34" charset="0"/>
                <a:ea typeface="SamsungOne-400" panose="020B0503030303020204" pitchFamily="34" charset="0"/>
                <a:cs typeface="+mn-cs"/>
              </a:rPr>
              <a:t>000</a:t>
            </a:r>
            <a:r>
              <a:rPr lang="en-US" altLang="ko-KR" sz="1200" b="0" i="0" u="none" strike="noStrike" kern="1200" dirty="0">
                <a:solidFill>
                  <a:schemeClr val="tx1"/>
                </a:solidFill>
                <a:effectLst/>
                <a:latin typeface="SamsungOne-400" panose="020B0503030303020204" pitchFamily="34" charset="0"/>
                <a:ea typeface="SamsungOne-400" panose="020B0503030303020204" pitchFamily="34" charset="0"/>
                <a:cs typeface="+mn-cs"/>
              </a:rPr>
              <a:t>,</a:t>
            </a:r>
            <a:r>
              <a:rPr lang="en" altLang="ko-Kore-KR" sz="1200" b="0" i="0" u="none" strike="noStrike" kern="1200" dirty="0">
                <a:solidFill>
                  <a:schemeClr val="tx1"/>
                </a:solidFill>
                <a:effectLst/>
                <a:latin typeface="SamsungOne-400" panose="020B0503030303020204" pitchFamily="34" charset="0"/>
                <a:ea typeface="SamsungOne-400" panose="020B0503030303020204" pitchFamily="34" charset="0"/>
                <a:cs typeface="+mn-cs"/>
              </a:rPr>
              <a:t>000</a:t>
            </a:r>
            <a:r>
              <a:rPr lang="en-US" altLang="ko-KR" sz="1200" b="0" i="0" u="none" strike="noStrike" kern="1200" dirty="0">
                <a:solidFill>
                  <a:schemeClr val="tx1"/>
                </a:solidFill>
                <a:effectLst/>
                <a:latin typeface="SamsungOne-400" panose="020B0503030303020204" pitchFamily="34" charset="0"/>
                <a:ea typeface="SamsungOne-400" panose="020B0503030303020204" pitchFamily="34" charset="0"/>
                <a:cs typeface="+mn-cs"/>
              </a:rPr>
              <a:t>,</a:t>
            </a:r>
            <a:r>
              <a:rPr lang="en" altLang="ko-Kore-KR" sz="1200" b="0" i="0" u="none" strike="noStrike" kern="1200" dirty="0">
                <a:solidFill>
                  <a:schemeClr val="tx1"/>
                </a:solidFill>
                <a:effectLst/>
                <a:latin typeface="SamsungOne-400" panose="020B0503030303020204" pitchFamily="34" charset="0"/>
                <a:ea typeface="SamsungOne-400" panose="020B0503030303020204" pitchFamily="34" charset="0"/>
                <a:cs typeface="+mn-cs"/>
              </a:rPr>
              <a:t>000</a:t>
            </a:r>
            <a:r>
              <a:rPr lang="en-US" altLang="ko-KR" sz="1200" b="0" i="0" u="none" strike="noStrike" kern="1200" dirty="0">
                <a:solidFill>
                  <a:schemeClr val="tx1"/>
                </a:solidFill>
                <a:effectLst/>
                <a:latin typeface="SamsungOne-400" panose="020B0503030303020204" pitchFamily="34" charset="0"/>
                <a:ea typeface="SamsungOne-400" panose="020B0503030303020204" pitchFamily="34" charset="0"/>
                <a:cs typeface="+mn-cs"/>
              </a:rPr>
              <a:t>,</a:t>
            </a:r>
            <a:r>
              <a:rPr lang="en" altLang="ko-Kore-KR" sz="1200" b="0" i="0" u="none" strike="noStrike" kern="1200" dirty="0">
                <a:solidFill>
                  <a:schemeClr val="tx1"/>
                </a:solidFill>
                <a:effectLst/>
                <a:latin typeface="SamsungOne-400" panose="020B0503030303020204" pitchFamily="34" charset="0"/>
                <a:ea typeface="SamsungOne-400" panose="020B0503030303020204" pitchFamily="34" charset="0"/>
                <a:cs typeface="+mn-cs"/>
              </a:rPr>
              <a:t>000 Bytes)</a:t>
            </a:r>
            <a:endParaRPr lang="en-US" altLang="ko-KR" dirty="0">
              <a:latin typeface="SamsungOne-400" panose="020B0503030303020204" pitchFamily="34" charset="0"/>
              <a:ea typeface="SamsungOne-400" panose="020B0503030303020204" pitchFamily="34" charset="0"/>
            </a:endParaRPr>
          </a:p>
          <a:p>
            <a:pPr marL="0" marR="0" lvl="0" indent="0" algn="l" defTabSz="914373" rtl="0" eaLnBrk="1" fontAlgn="auto" latinLnBrk="1" hangingPunct="1">
              <a:lnSpc>
                <a:spcPct val="100000"/>
              </a:lnSpc>
              <a:spcBef>
                <a:spcPts val="0"/>
              </a:spcBef>
              <a:spcAft>
                <a:spcPts val="0"/>
              </a:spcAft>
              <a:buClrTx/>
              <a:buSzTx/>
              <a:buFontTx/>
              <a:buNone/>
              <a:tabLst/>
              <a:defRPr/>
            </a:pPr>
            <a:endParaRPr lang="en-US" altLang="ko-KR" b="1" u="none" dirty="0">
              <a:latin typeface="SamsungOne-400" panose="020B0503030303020204" pitchFamily="34" charset="0"/>
              <a:ea typeface="SamsungOne-400" panose="020B0503030303020204" pitchFamily="34" charset="0"/>
            </a:endParaRPr>
          </a:p>
          <a:p>
            <a:pPr marL="0" marR="0" lvl="0" indent="0" algn="l" defTabSz="914373" rtl="0" eaLnBrk="1" fontAlgn="auto" latinLnBrk="1" hangingPunct="1">
              <a:lnSpc>
                <a:spcPct val="100000"/>
              </a:lnSpc>
              <a:spcBef>
                <a:spcPts val="0"/>
              </a:spcBef>
              <a:spcAft>
                <a:spcPts val="0"/>
              </a:spcAft>
              <a:buClrTx/>
              <a:buSzTx/>
              <a:buFontTx/>
              <a:buNone/>
              <a:tabLst/>
              <a:defRPr/>
            </a:pPr>
            <a:r>
              <a:rPr lang="en-US" altLang="ko-KR" b="1" u="none" dirty="0">
                <a:latin typeface="SamsungOne-400" panose="020B0503030303020204" pitchFamily="34" charset="0"/>
                <a:ea typeface="SamsungOne-400" panose="020B0503030303020204" pitchFamily="34" charset="0"/>
              </a:rPr>
              <a:t>[</a:t>
            </a:r>
            <a:r>
              <a:rPr lang="en-US" altLang="ko-KR" b="1" u="none" dirty="0" err="1">
                <a:latin typeface="SamsungOne-400" panose="020B0503030303020204" pitchFamily="34" charset="0"/>
                <a:ea typeface="SamsungOne-400" panose="020B0503030303020204" pitchFamily="34" charset="0"/>
              </a:rPr>
              <a:t>Thông</a:t>
            </a:r>
            <a:r>
              <a:rPr lang="en-US" altLang="ko-KR" b="1" u="none" baseline="0" dirty="0">
                <a:latin typeface="SamsungOne-400" panose="020B0503030303020204" pitchFamily="34" charset="0"/>
                <a:ea typeface="SamsungOne-400" panose="020B0503030303020204" pitchFamily="34" charset="0"/>
              </a:rPr>
              <a:t> </a:t>
            </a:r>
            <a:r>
              <a:rPr lang="en-US" altLang="ko-KR" b="1" u="none" baseline="0" dirty="0" err="1">
                <a:latin typeface="SamsungOne-400" panose="020B0503030303020204" pitchFamily="34" charset="0"/>
                <a:ea typeface="SamsungOne-400" panose="020B0503030303020204" pitchFamily="34" charset="0"/>
              </a:rPr>
              <a:t>điệp</a:t>
            </a:r>
            <a:r>
              <a:rPr lang="en-US" altLang="ko-KR" b="1" u="none" baseline="0" dirty="0">
                <a:latin typeface="SamsungOne-400" panose="020B0503030303020204" pitchFamily="34" charset="0"/>
                <a:ea typeface="SamsungOne-400" panose="020B0503030303020204" pitchFamily="34" charset="0"/>
              </a:rPr>
              <a:t> </a:t>
            </a:r>
            <a:r>
              <a:rPr lang="en-US" altLang="ko-KR" b="1" u="none" baseline="0" dirty="0" err="1">
                <a:latin typeface="SamsungOne-400" panose="020B0503030303020204" pitchFamily="34" charset="0"/>
                <a:ea typeface="SamsungOne-400" panose="020B0503030303020204" pitchFamily="34" charset="0"/>
              </a:rPr>
              <a:t>chính</a:t>
            </a:r>
            <a:r>
              <a:rPr lang="en-US" altLang="ko-KR" b="1" u="none" dirty="0">
                <a:latin typeface="SamsungOne-400" panose="020B0503030303020204" pitchFamily="34" charset="0"/>
                <a:ea typeface="SamsungOne-400" panose="020B0503030303020204" pitchFamily="34" charset="0"/>
              </a:rPr>
              <a:t>]</a:t>
            </a:r>
            <a:endParaRPr lang="en-US" altLang="ko-KR" u="none" dirty="0">
              <a:latin typeface="SamsungOne-400" panose="020B0503030303020204" pitchFamily="34" charset="0"/>
              <a:ea typeface="SamsungOne-400" panose="020B0503030303020204" pitchFamily="34" charset="0"/>
            </a:endParaRPr>
          </a:p>
          <a:p>
            <a:r>
              <a:rPr lang="vi-VN" altLang="ko-KR" sz="1200" b="0" i="0" kern="1200" dirty="0">
                <a:solidFill>
                  <a:schemeClr val="tx1"/>
                </a:solidFill>
                <a:effectLst/>
                <a:latin typeface="SamsungOne-400" panose="020B0503030303020204" pitchFamily="34" charset="0"/>
                <a:ea typeface="SamsungOne-400" panose="020B0503030303020204" pitchFamily="34" charset="0"/>
                <a:cs typeface="+mn-cs"/>
              </a:rPr>
              <a:t>Giờ đây, bạn có thể xem lượng dữ liệu được tạo ra mỗi ngày, cũng như lượng dữ liệu chúng tôi sử dụng thường xuyên.</a:t>
            </a:r>
          </a:p>
          <a:p>
            <a:r>
              <a:rPr lang="vi-VN" altLang="ko-KR" sz="1200" b="0" i="0" kern="1200" dirty="0">
                <a:solidFill>
                  <a:schemeClr val="tx1"/>
                </a:solidFill>
                <a:effectLst/>
                <a:latin typeface="SamsungOne-400" panose="020B0503030303020204" pitchFamily="34" charset="0"/>
                <a:ea typeface="SamsungOne-400" panose="020B0503030303020204" pitchFamily="34" charset="0"/>
                <a:cs typeface="+mn-cs"/>
              </a:rPr>
              <a:t>Bạn có thể ngạc nhiên khi biết rằng:</a:t>
            </a:r>
            <a:endParaRPr lang="en-US" altLang="ko-KR" sz="1200" b="0" i="0" kern="1200" dirty="0">
              <a:solidFill>
                <a:schemeClr val="tx1"/>
              </a:solidFill>
              <a:effectLst/>
              <a:latin typeface="SamsungOne-400" panose="020B0503030303020204" pitchFamily="34" charset="0"/>
              <a:ea typeface="SamsungOne-400" panose="020B0503030303020204" pitchFamily="34" charset="0"/>
              <a:cs typeface="+mn-cs"/>
            </a:endParaRPr>
          </a:p>
          <a:p>
            <a:pPr marL="171450" indent="-171450">
              <a:buFont typeface="Arial" panose="020B0604020202020204" pitchFamily="34" charset="0"/>
              <a:buChar char="•"/>
            </a:pPr>
            <a:r>
              <a:rPr lang="vi-VN" altLang="ko-KR" dirty="0">
                <a:latin typeface="SamsungOne-400" panose="020B0503030303020204" pitchFamily="34" charset="0"/>
                <a:ea typeface="SamsungOne-400" panose="020B0503030303020204" pitchFamily="34" charset="0"/>
              </a:rPr>
              <a:t>Vào năm 2020, mọi người tạo ra 1,7 MB dữ liệu mỗi giây.</a:t>
            </a:r>
          </a:p>
          <a:p>
            <a:pPr marL="171450" indent="-171450">
              <a:buFont typeface="Arial" panose="020B0604020202020204" pitchFamily="34" charset="0"/>
              <a:buChar char="•"/>
            </a:pPr>
            <a:r>
              <a:rPr lang="vi-VN" altLang="ko-KR" dirty="0">
                <a:latin typeface="SamsungOne-400" panose="020B0503030303020204" pitchFamily="34" charset="0"/>
                <a:ea typeface="SamsungOne-400" panose="020B0503030303020204" pitchFamily="34" charset="0"/>
              </a:rPr>
              <a:t>Đến năm 2022, 70% GDP toàn cầu sẽ được số hóa.</a:t>
            </a:r>
          </a:p>
          <a:p>
            <a:pPr marL="171450" indent="-171450">
              <a:buFont typeface="Arial" panose="020B0604020202020204" pitchFamily="34" charset="0"/>
              <a:buChar char="•"/>
            </a:pPr>
            <a:r>
              <a:rPr lang="vi-VN" altLang="ko-KR" dirty="0">
                <a:latin typeface="SamsungOne-400" panose="020B0503030303020204" pitchFamily="34" charset="0"/>
                <a:ea typeface="SamsungOne-400" panose="020B0503030303020204" pitchFamily="34" charset="0"/>
              </a:rPr>
              <a:t>Vào năm 2021, 68% người dùng Instagram xem ảnh của các thương hiệu.</a:t>
            </a:r>
          </a:p>
          <a:p>
            <a:pPr marL="171450" indent="-171450">
              <a:buFont typeface="Arial" panose="020B0604020202020204" pitchFamily="34" charset="0"/>
              <a:buChar char="•"/>
            </a:pPr>
            <a:r>
              <a:rPr lang="vi-VN" altLang="ko-KR" dirty="0">
                <a:latin typeface="SamsungOne-400" panose="020B0503030303020204" pitchFamily="34" charset="0"/>
                <a:ea typeface="SamsungOne-400" panose="020B0503030303020204" pitchFamily="34" charset="0"/>
              </a:rPr>
              <a:t>Đến năm 2025, hơn 200 zettabyte dữ liệu sẽ được lưu trữ trên đám mây trên toàn cầu.</a:t>
            </a:r>
          </a:p>
          <a:p>
            <a:pPr marL="171450" indent="-171450">
              <a:buFont typeface="Arial" panose="020B0604020202020204" pitchFamily="34" charset="0"/>
              <a:buChar char="•"/>
            </a:pPr>
            <a:r>
              <a:rPr lang="vi-VN" altLang="ko-KR" dirty="0">
                <a:latin typeface="SamsungOne-400" panose="020B0503030303020204" pitchFamily="34" charset="0"/>
                <a:ea typeface="SamsungOne-400" panose="020B0503030303020204" pitchFamily="34" charset="0"/>
              </a:rPr>
              <a:t>Vào năm 2020, người dùng đã gửi khoảng 500.000 Tweet mỗi ngày.</a:t>
            </a:r>
          </a:p>
          <a:p>
            <a:pPr marL="171450" indent="-171450">
              <a:buFont typeface="Arial" panose="020B0604020202020204" pitchFamily="34" charset="0"/>
              <a:buChar char="•"/>
            </a:pPr>
            <a:r>
              <a:rPr lang="vi-VN" altLang="ko-KR" dirty="0">
                <a:latin typeface="SamsungOne-400" panose="020B0503030303020204" pitchFamily="34" charset="0"/>
                <a:ea typeface="SamsungOne-400" panose="020B0503030303020204" pitchFamily="34" charset="0"/>
              </a:rPr>
              <a:t>Đến cuối năm 2020, 44 zettabyte sẽ tạo nên toàn bộ vũ trụ kỹ thuật số.</a:t>
            </a:r>
          </a:p>
          <a:p>
            <a:pPr marL="171450" indent="-171450">
              <a:buFont typeface="Arial" panose="020B0604020202020204" pitchFamily="34" charset="0"/>
              <a:buChar char="•"/>
            </a:pPr>
            <a:r>
              <a:rPr lang="vi-VN" altLang="ko-KR" dirty="0">
                <a:latin typeface="SamsungOne-400" panose="020B0503030303020204" pitchFamily="34" charset="0"/>
                <a:ea typeface="SamsungOne-400" panose="020B0503030303020204" pitchFamily="34" charset="0"/>
              </a:rPr>
              <a:t>Mỗi ngày có 306,4 tỷ email được gửi và 500 triệu Tweet được tạo.</a:t>
            </a:r>
            <a:endParaRPr lang="en-US" altLang="ko-KR" dirty="0">
              <a:latin typeface="SamsungOne-400" panose="020B0503030303020204" pitchFamily="34" charset="0"/>
              <a:ea typeface="SamsungOne-400" panose="020B0503030303020204" pitchFamily="34" charset="0"/>
            </a:endParaRPr>
          </a:p>
          <a:p>
            <a:pPr marL="171450" indent="-171450">
              <a:buFont typeface="Arial" panose="020B0604020202020204" pitchFamily="34" charset="0"/>
              <a:buChar char="•"/>
            </a:pPr>
            <a:endParaRPr lang="en-US" altLang="ko-KR" dirty="0">
              <a:latin typeface="SamsungOne-400" panose="020B0503030303020204" pitchFamily="34" charset="0"/>
              <a:ea typeface="SamsungOne-400" panose="020B0503030303020204" pitchFamily="34" charset="0"/>
            </a:endParaRPr>
          </a:p>
          <a:p>
            <a:pPr marL="0" marR="0" lvl="0" indent="0" algn="l" defTabSz="914373" rtl="0" eaLnBrk="1" fontAlgn="auto" latinLnBrk="0" hangingPunct="1">
              <a:lnSpc>
                <a:spcPct val="100000"/>
              </a:lnSpc>
              <a:spcBef>
                <a:spcPts val="0"/>
              </a:spcBef>
              <a:spcAft>
                <a:spcPts val="0"/>
              </a:spcAft>
              <a:buClrTx/>
              <a:buSzTx/>
              <a:buFontTx/>
              <a:buNone/>
              <a:tabLst/>
              <a:defRPr/>
            </a:pPr>
            <a:r>
              <a:rPr lang="en-US" altLang="ko-KR" b="1" u="none" dirty="0">
                <a:latin typeface="SamsungOne-400" panose="020B0503030303020204" pitchFamily="34" charset="0"/>
                <a:ea typeface="SamsungOne-400" panose="020B0503030303020204" pitchFamily="34" charset="0"/>
              </a:rPr>
              <a:t>[</a:t>
            </a:r>
            <a:r>
              <a:rPr lang="en-US" altLang="ko-KR" b="1" u="none" dirty="0" err="1">
                <a:latin typeface="SamsungOne-400" panose="020B0503030303020204" pitchFamily="34" charset="0"/>
                <a:ea typeface="SamsungOne-400" panose="020B0503030303020204" pitchFamily="34" charset="0"/>
              </a:rPr>
              <a:t>Tài</a:t>
            </a:r>
            <a:r>
              <a:rPr lang="en-US" altLang="ko-KR" b="1" u="none" baseline="0" dirty="0">
                <a:latin typeface="SamsungOne-400" panose="020B0503030303020204" pitchFamily="34" charset="0"/>
                <a:ea typeface="SamsungOne-400" panose="020B0503030303020204" pitchFamily="34" charset="0"/>
              </a:rPr>
              <a:t> </a:t>
            </a:r>
            <a:r>
              <a:rPr lang="en-US" altLang="ko-KR" b="1" u="none" baseline="0" dirty="0" err="1">
                <a:latin typeface="SamsungOne-400" panose="020B0503030303020204" pitchFamily="34" charset="0"/>
                <a:ea typeface="SamsungOne-400" panose="020B0503030303020204" pitchFamily="34" charset="0"/>
              </a:rPr>
              <a:t>liệu</a:t>
            </a:r>
            <a:r>
              <a:rPr lang="en-US" altLang="ko-KR" b="1" u="none" baseline="0" dirty="0">
                <a:latin typeface="SamsungOne-400" panose="020B0503030303020204" pitchFamily="34" charset="0"/>
                <a:ea typeface="SamsungOne-400" panose="020B0503030303020204" pitchFamily="34" charset="0"/>
              </a:rPr>
              <a:t> </a:t>
            </a:r>
            <a:r>
              <a:rPr lang="en-US" altLang="ko-KR" b="1" u="none" baseline="0" dirty="0" err="1">
                <a:latin typeface="SamsungOne-400" panose="020B0503030303020204" pitchFamily="34" charset="0"/>
                <a:ea typeface="SamsungOne-400" panose="020B0503030303020204" pitchFamily="34" charset="0"/>
              </a:rPr>
              <a:t>tham</a:t>
            </a:r>
            <a:r>
              <a:rPr lang="en-US" altLang="ko-KR" b="1" u="none" baseline="0" dirty="0">
                <a:latin typeface="SamsungOne-400" panose="020B0503030303020204" pitchFamily="34" charset="0"/>
                <a:ea typeface="SamsungOne-400" panose="020B0503030303020204" pitchFamily="34" charset="0"/>
              </a:rPr>
              <a:t> </a:t>
            </a:r>
            <a:r>
              <a:rPr lang="en-US" altLang="ko-KR" b="1" u="none" baseline="0" dirty="0" err="1">
                <a:latin typeface="SamsungOne-400" panose="020B0503030303020204" pitchFamily="34" charset="0"/>
                <a:ea typeface="SamsungOne-400" panose="020B0503030303020204" pitchFamily="34" charset="0"/>
              </a:rPr>
              <a:t>khảo</a:t>
            </a:r>
            <a:r>
              <a:rPr lang="en-US" altLang="ko-KR" b="1" u="none" dirty="0">
                <a:latin typeface="SamsungOne-400" panose="020B0503030303020204" pitchFamily="34" charset="0"/>
                <a:ea typeface="SamsungOne-400" panose="020B0503030303020204" pitchFamily="34" charset="0"/>
              </a:rPr>
              <a:t>]</a:t>
            </a:r>
            <a:endParaRPr lang="en-US" altLang="ko-KR" u="none" dirty="0">
              <a:latin typeface="SamsungOne-400" panose="020B0503030303020204" pitchFamily="34" charset="0"/>
              <a:ea typeface="SamsungOne-400" panose="020B0503030303020204" pitchFamily="34" charset="0"/>
            </a:endParaRPr>
          </a:p>
          <a:p>
            <a:pPr marL="171450" indent="-171450">
              <a:buFont typeface="Arial" panose="020B0604020202020204" pitchFamily="34" charset="0"/>
              <a:buChar char="•"/>
            </a:pPr>
            <a:r>
              <a:rPr lang="en-US" altLang="ko-KR" dirty="0">
                <a:latin typeface="SamsungOne-400" panose="020B0503030303020204" pitchFamily="34" charset="0"/>
                <a:ea typeface="SamsungOne-400" panose="020B0503030303020204" pitchFamily="34" charset="0"/>
              </a:rPr>
              <a:t>https://techjury.net/blog/how-much-data-is-created-every-day/#gref</a:t>
            </a:r>
            <a:endParaRPr lang="en-KR" altLang="ko-KR"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3221EA08-7F27-45ED-A063-7875D0827887}" type="slidenum">
              <a:rPr kumimoji="0" lang="ko-KR" altLang="en-US" sz="1200" b="0" i="0" u="none" strike="noStrike" kern="1200" cap="none" spc="0" normalizeH="0" baseline="0" noProof="0" smtClean="0">
                <a:ln>
                  <a:noFill/>
                </a:ln>
                <a:solidFill>
                  <a:prstClr val="black"/>
                </a:solidFill>
                <a:effectLst/>
                <a:uLnTx/>
                <a:uFillTx/>
                <a:cs typeface="+mn-cs"/>
              </a:rPr>
              <a:pPr marL="0" marR="0" lvl="0" indent="0" algn="r" defTabSz="914400" rtl="0" eaLnBrk="1" fontAlgn="auto" latinLnBrk="1" hangingPunct="1">
                <a:lnSpc>
                  <a:spcPct val="100000"/>
                </a:lnSpc>
                <a:spcBef>
                  <a:spcPts val="0"/>
                </a:spcBef>
                <a:spcAft>
                  <a:spcPts val="0"/>
                </a:spcAft>
                <a:buClrTx/>
                <a:buSzTx/>
                <a:buFontTx/>
                <a:buNone/>
                <a:tabLst/>
                <a:defRPr/>
              </a:pPr>
              <a:t>36</a:t>
            </a:fld>
            <a:endParaRPr kumimoji="0" lang="ko-KR" altLang="en-US" sz="1200" b="0" i="0" u="none" strike="noStrike" kern="1200" cap="none" spc="0" normalizeH="0" baseline="0" noProof="0" dirty="0">
              <a:ln>
                <a:noFill/>
              </a:ln>
              <a:solidFill>
                <a:prstClr val="black"/>
              </a:solidFill>
              <a:effectLst/>
              <a:uLnTx/>
              <a:uFillTx/>
              <a:cs typeface="+mn-cs"/>
            </a:endParaRPr>
          </a:p>
        </p:txBody>
      </p:sp>
    </p:spTree>
    <p:extLst>
      <p:ext uri="{BB962C8B-B14F-4D97-AF65-F5344CB8AC3E}">
        <p14:creationId xmlns:p14="http://schemas.microsoft.com/office/powerpoint/2010/main" val="261075090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57275" y="720725"/>
            <a:ext cx="5200650" cy="3600450"/>
          </a:xfrm>
        </p:spPr>
      </p:sp>
      <p:sp>
        <p:nvSpPr>
          <p:cNvPr id="3" name="Notes Placeholder 2"/>
          <p:cNvSpPr>
            <a:spLocks noGrp="1"/>
          </p:cNvSpPr>
          <p:nvPr>
            <p:ph type="body" idx="1"/>
          </p:nvPr>
        </p:nvSpPr>
        <p:spPr/>
        <p:txBody>
          <a:bodyPr/>
          <a:lstStyle/>
          <a:p>
            <a:r>
              <a:rPr lang="en-US" altLang="ko-Kore-KR" sz="1200" b="1" u="none" dirty="0"/>
              <a:t>[</a:t>
            </a:r>
            <a:r>
              <a:rPr lang="en-US" altLang="ko-Kore-KR" sz="1200" b="1" u="none" dirty="0" err="1"/>
              <a:t>Hướng</a:t>
            </a:r>
            <a:r>
              <a:rPr lang="en-US" altLang="ko-Kore-KR" sz="1200" b="1" u="none" baseline="0" dirty="0"/>
              <a:t> </a:t>
            </a:r>
            <a:r>
              <a:rPr lang="en-US" altLang="ko-Kore-KR" sz="1200" b="1" u="none" baseline="0" dirty="0" err="1"/>
              <a:t>dẫn</a:t>
            </a:r>
            <a:r>
              <a:rPr lang="en-US" altLang="ko-Kore-KR" sz="1200" b="1" u="none" baseline="0" dirty="0"/>
              <a:t> </a:t>
            </a:r>
            <a:r>
              <a:rPr lang="en-US" altLang="ko-Kore-KR" sz="1200" b="1" u="none" baseline="0" dirty="0" err="1"/>
              <a:t>của</a:t>
            </a:r>
            <a:r>
              <a:rPr lang="en-US" altLang="ko-Kore-KR" sz="1200" b="1" u="none" baseline="0" dirty="0"/>
              <a:t> </a:t>
            </a:r>
            <a:r>
              <a:rPr lang="en-US" altLang="ko-Kore-KR" sz="1200" b="1" u="none" baseline="0" dirty="0" err="1"/>
              <a:t>giảng</a:t>
            </a:r>
            <a:r>
              <a:rPr lang="en-US" altLang="ko-Kore-KR" sz="1200" b="1" u="none" baseline="0" dirty="0"/>
              <a:t> </a:t>
            </a:r>
            <a:r>
              <a:rPr lang="en-US" altLang="ko-Kore-KR" sz="1200" b="1" u="none" baseline="0" dirty="0" err="1"/>
              <a:t>viên</a:t>
            </a:r>
            <a:r>
              <a:rPr lang="en-US" altLang="ko-Kore-KR" sz="1200" b="1" u="none" dirty="0"/>
              <a:t>]</a:t>
            </a:r>
            <a:endParaRPr lang="en-US" altLang="ko-Kore-KR" sz="1200" dirty="0"/>
          </a:p>
          <a:p>
            <a:r>
              <a:rPr kumimoji="1" lang="vi-VN" altLang="ko-KR" sz="1200" dirty="0"/>
              <a:t>Chỉ ra các loại dữ liệu khác nhau được sản xuất và tiêu thụ mỗi phút trên Internet.</a:t>
            </a:r>
          </a:p>
          <a:p>
            <a:r>
              <a:rPr kumimoji="1" lang="vi-VN" altLang="ko-KR" sz="1200" dirty="0"/>
              <a:t>Trang trình bày này tiếp tục minh họa cả khối lượng dữ liệu khổng lồ được tạo ra và sự đa dạng của dữ liệu được tạo ra.</a:t>
            </a:r>
          </a:p>
          <a:p>
            <a:r>
              <a:rPr kumimoji="1" lang="vi-VN" altLang="ko-KR" sz="1200" dirty="0"/>
              <a:t>Dữ liệu bao gồm, văn bản ngôn ngữ tự nhiên, nội dung đa phương tiện, v.v.</a:t>
            </a:r>
            <a:endParaRPr lang="en-US" altLang="ko-KR" b="1" u="none" dirty="0">
              <a:latin typeface="SamsungOne-400" panose="020B0503030303020204" pitchFamily="34" charset="0"/>
              <a:ea typeface="SamsungOne-400" panose="020B0503030303020204" pitchFamily="34" charset="0"/>
            </a:endParaRPr>
          </a:p>
          <a:p>
            <a:pPr marL="0" marR="0" lvl="0" indent="0" algn="l" defTabSz="914373" rtl="0" eaLnBrk="1" fontAlgn="auto" latinLnBrk="1" hangingPunct="1">
              <a:lnSpc>
                <a:spcPct val="100000"/>
              </a:lnSpc>
              <a:spcBef>
                <a:spcPts val="0"/>
              </a:spcBef>
              <a:spcAft>
                <a:spcPts val="0"/>
              </a:spcAft>
              <a:buClrTx/>
              <a:buSzTx/>
              <a:buFontTx/>
              <a:buNone/>
              <a:tabLst/>
              <a:defRPr/>
            </a:pPr>
            <a:endParaRPr lang="en-US" altLang="ko-KR" b="1" u="none" dirty="0">
              <a:latin typeface="SamsungOne-400" panose="020B0503030303020204" pitchFamily="34" charset="0"/>
              <a:ea typeface="SamsungOne-400" panose="020B0503030303020204" pitchFamily="34" charset="0"/>
            </a:endParaRPr>
          </a:p>
          <a:p>
            <a:pPr marL="0" marR="0" lvl="0" indent="0" algn="l" defTabSz="914373" rtl="0" eaLnBrk="1" fontAlgn="auto" latinLnBrk="1" hangingPunct="1">
              <a:lnSpc>
                <a:spcPct val="100000"/>
              </a:lnSpc>
              <a:spcBef>
                <a:spcPts val="0"/>
              </a:spcBef>
              <a:spcAft>
                <a:spcPts val="0"/>
              </a:spcAft>
              <a:buClrTx/>
              <a:buSzTx/>
              <a:buFontTx/>
              <a:buNone/>
              <a:tabLst/>
              <a:defRPr/>
            </a:pPr>
            <a:r>
              <a:rPr lang="en-US" altLang="ko-KR" b="1" u="none" dirty="0">
                <a:latin typeface="SamsungOne-400" panose="020B0503030303020204" pitchFamily="34" charset="0"/>
                <a:ea typeface="SamsungOne-400" panose="020B0503030303020204" pitchFamily="34" charset="0"/>
              </a:rPr>
              <a:t>[</a:t>
            </a:r>
            <a:r>
              <a:rPr lang="en-US" altLang="ko-KR" b="1" u="none" dirty="0" err="1">
                <a:latin typeface="SamsungOne-400" panose="020B0503030303020204" pitchFamily="34" charset="0"/>
                <a:ea typeface="SamsungOne-400" panose="020B0503030303020204" pitchFamily="34" charset="0"/>
              </a:rPr>
              <a:t>Thông</a:t>
            </a:r>
            <a:r>
              <a:rPr lang="en-US" altLang="ko-KR" b="1" u="none" baseline="0" dirty="0">
                <a:latin typeface="SamsungOne-400" panose="020B0503030303020204" pitchFamily="34" charset="0"/>
                <a:ea typeface="SamsungOne-400" panose="020B0503030303020204" pitchFamily="34" charset="0"/>
              </a:rPr>
              <a:t> </a:t>
            </a:r>
            <a:r>
              <a:rPr lang="en-US" altLang="ko-KR" b="1" u="none" baseline="0" dirty="0" err="1">
                <a:latin typeface="SamsungOne-400" panose="020B0503030303020204" pitchFamily="34" charset="0"/>
                <a:ea typeface="SamsungOne-400" panose="020B0503030303020204" pitchFamily="34" charset="0"/>
              </a:rPr>
              <a:t>điệp</a:t>
            </a:r>
            <a:r>
              <a:rPr lang="en-US" altLang="ko-KR" b="1" u="none" baseline="0" dirty="0">
                <a:latin typeface="SamsungOne-400" panose="020B0503030303020204" pitchFamily="34" charset="0"/>
                <a:ea typeface="SamsungOne-400" panose="020B0503030303020204" pitchFamily="34" charset="0"/>
              </a:rPr>
              <a:t> </a:t>
            </a:r>
            <a:r>
              <a:rPr lang="en-US" altLang="ko-KR" b="1" u="none" baseline="0" dirty="0" err="1">
                <a:latin typeface="SamsungOne-400" panose="020B0503030303020204" pitchFamily="34" charset="0"/>
                <a:ea typeface="SamsungOne-400" panose="020B0503030303020204" pitchFamily="34" charset="0"/>
              </a:rPr>
              <a:t>chính</a:t>
            </a:r>
            <a:r>
              <a:rPr lang="en-US" altLang="ko-KR" b="1" u="none" dirty="0">
                <a:latin typeface="SamsungOne-400" panose="020B0503030303020204" pitchFamily="34" charset="0"/>
                <a:ea typeface="SamsungOne-400" panose="020B0503030303020204" pitchFamily="34" charset="0"/>
              </a:rPr>
              <a:t>]</a:t>
            </a:r>
            <a:endParaRPr lang="en-KR" altLang="ko-KR" u="none" dirty="0">
              <a:latin typeface="SamsungOne-400" panose="020B0503030303020204" pitchFamily="34" charset="0"/>
              <a:ea typeface="SamsungOne-400" panose="020B0503030303020204" pitchFamily="34" charset="0"/>
            </a:endParaRPr>
          </a:p>
          <a:p>
            <a:r>
              <a:rPr lang="vi-VN" altLang="ko-KR" u="none" dirty="0">
                <a:latin typeface="SamsungOne-400" panose="020B0503030303020204" pitchFamily="34" charset="0"/>
                <a:ea typeface="SamsungOne-400" panose="020B0503030303020204" pitchFamily="34" charset="0"/>
              </a:rPr>
              <a:t>Loại dữ liệu được tạo cũng đang thay đổi.</a:t>
            </a:r>
          </a:p>
          <a:p>
            <a:r>
              <a:rPr lang="vi-VN" altLang="ko-KR" u="none" dirty="0">
                <a:latin typeface="SamsungOne-400" panose="020B0503030303020204" pitchFamily="34" charset="0"/>
                <a:ea typeface="SamsungOne-400" panose="020B0503030303020204" pitchFamily="34" charset="0"/>
              </a:rPr>
              <a:t>Trước đây, hầu hết dữ liệu mà chúng tôi xử lý là dữ liệu có cấu trúc.</a:t>
            </a:r>
          </a:p>
          <a:p>
            <a:r>
              <a:rPr lang="vi-VN" altLang="ko-KR" u="none" dirty="0">
                <a:latin typeface="SamsungOne-400" panose="020B0503030303020204" pitchFamily="34" charset="0"/>
                <a:ea typeface="SamsungOne-400" panose="020B0503030303020204" pitchFamily="34" charset="0"/>
              </a:rPr>
              <a:t>Chúng được thu thập trong nhiều silo dữ liệu và sau đó được xử lý trong Kho dữ liệu doanh nghiệp (EDW).</a:t>
            </a:r>
          </a:p>
          <a:p>
            <a:endParaRPr lang="vi-VN" altLang="ko-KR" u="none" dirty="0">
              <a:latin typeface="SamsungOne-400" panose="020B0503030303020204" pitchFamily="34" charset="0"/>
              <a:ea typeface="SamsungOne-400" panose="020B0503030303020204" pitchFamily="34" charset="0"/>
            </a:endParaRPr>
          </a:p>
          <a:p>
            <a:r>
              <a:rPr lang="vi-VN" altLang="ko-KR" u="none" dirty="0">
                <a:latin typeface="SamsungOne-400" panose="020B0503030303020204" pitchFamily="34" charset="0"/>
                <a:ea typeface="SamsungOne-400" panose="020B0503030303020204" pitchFamily="34" charset="0"/>
              </a:rPr>
              <a:t>Chúng tôi hiện đang chứng kiến ​​dữ liệu bán cấu trúc và phi cấu trúc trở thành một phần quan trọng của luồng dữ liệu.</a:t>
            </a:r>
            <a:endParaRPr lang="en-KR" altLang="ko-KR" u="none" dirty="0">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3221EA08-7F27-45ED-A063-7875D0827887}" type="slidenum">
              <a:rPr kumimoji="0" lang="ko-KR" altLang="en-US" sz="1200" b="0" i="0" u="none" strike="noStrike" kern="1200" cap="none" spc="0" normalizeH="0" baseline="0" noProof="0" smtClean="0">
                <a:ln>
                  <a:noFill/>
                </a:ln>
                <a:solidFill>
                  <a:prstClr val="black"/>
                </a:solidFill>
                <a:effectLst/>
                <a:uLnTx/>
                <a:uFillTx/>
                <a:cs typeface="+mn-cs"/>
              </a:rPr>
              <a:pPr marL="0" marR="0" lvl="0" indent="0" algn="r" defTabSz="914400" rtl="0" eaLnBrk="1" fontAlgn="auto" latinLnBrk="1" hangingPunct="1">
                <a:lnSpc>
                  <a:spcPct val="100000"/>
                </a:lnSpc>
                <a:spcBef>
                  <a:spcPts val="0"/>
                </a:spcBef>
                <a:spcAft>
                  <a:spcPts val="0"/>
                </a:spcAft>
                <a:buClrTx/>
                <a:buSzTx/>
                <a:buFontTx/>
                <a:buNone/>
                <a:tabLst/>
                <a:defRPr/>
              </a:pPr>
              <a:t>37</a:t>
            </a:fld>
            <a:endParaRPr kumimoji="0" lang="ko-KR" altLang="en-US" sz="1200" b="0" i="0" u="none" strike="noStrike" kern="1200" cap="none" spc="0" normalizeH="0" baseline="0" noProof="0" dirty="0">
              <a:ln>
                <a:noFill/>
              </a:ln>
              <a:solidFill>
                <a:prstClr val="black"/>
              </a:solidFill>
              <a:effectLst/>
              <a:uLnTx/>
              <a:uFillTx/>
              <a:cs typeface="+mn-cs"/>
            </a:endParaRPr>
          </a:p>
        </p:txBody>
      </p:sp>
    </p:spTree>
    <p:extLst>
      <p:ext uri="{BB962C8B-B14F-4D97-AF65-F5344CB8AC3E}">
        <p14:creationId xmlns:p14="http://schemas.microsoft.com/office/powerpoint/2010/main" val="307263985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057275" y="720725"/>
            <a:ext cx="5200650" cy="3600450"/>
          </a:xfrm>
        </p:spPr>
      </p:sp>
      <p:sp>
        <p:nvSpPr>
          <p:cNvPr id="3" name="슬라이드 노트 개체 틀 2"/>
          <p:cNvSpPr>
            <a:spLocks noGrp="1"/>
          </p:cNvSpPr>
          <p:nvPr>
            <p:ph type="body" idx="1"/>
          </p:nvPr>
        </p:nvSpPr>
        <p:spPr/>
        <p:txBody>
          <a:bodyPr>
            <a:normAutofit fontScale="92500" lnSpcReduction="20000"/>
          </a:bodyPr>
          <a:lstStyle/>
          <a:p>
            <a:r>
              <a:rPr lang="en-US" altLang="ko-Kore-KR" sz="2000" b="1" u="none" dirty="0">
                <a:latin typeface="SamsungOne-400" panose="020B0503030303020204" pitchFamily="34" charset="0"/>
                <a:ea typeface="SamsungOne-400" panose="020B0503030303020204" pitchFamily="34" charset="0"/>
              </a:rPr>
              <a:t>[</a:t>
            </a:r>
            <a:r>
              <a:rPr lang="en-US" altLang="ko-Kore-KR" sz="2000" b="1" u="none" dirty="0" err="1">
                <a:latin typeface="SamsungOne-400" panose="020B0503030303020204" pitchFamily="34" charset="0"/>
                <a:ea typeface="SamsungOne-400" panose="020B0503030303020204" pitchFamily="34" charset="0"/>
              </a:rPr>
              <a:t>Hướng</a:t>
            </a:r>
            <a:r>
              <a:rPr lang="en-US" altLang="ko-Kore-KR" sz="2000" b="1" u="none" baseline="0" dirty="0">
                <a:latin typeface="SamsungOne-400" panose="020B0503030303020204" pitchFamily="34" charset="0"/>
                <a:ea typeface="SamsungOne-400" panose="020B0503030303020204" pitchFamily="34" charset="0"/>
              </a:rPr>
              <a:t> </a:t>
            </a:r>
            <a:r>
              <a:rPr lang="en-US" altLang="ko-Kore-KR" sz="2000" b="1" u="none" baseline="0" dirty="0" err="1">
                <a:latin typeface="SamsungOne-400" panose="020B0503030303020204" pitchFamily="34" charset="0"/>
                <a:ea typeface="SamsungOne-400" panose="020B0503030303020204" pitchFamily="34" charset="0"/>
              </a:rPr>
              <a:t>dẫn</a:t>
            </a:r>
            <a:r>
              <a:rPr lang="en-US" altLang="ko-Kore-KR" sz="2000" b="1" u="none" baseline="0" dirty="0">
                <a:latin typeface="SamsungOne-400" panose="020B0503030303020204" pitchFamily="34" charset="0"/>
                <a:ea typeface="SamsungOne-400" panose="020B0503030303020204" pitchFamily="34" charset="0"/>
              </a:rPr>
              <a:t> </a:t>
            </a:r>
            <a:r>
              <a:rPr lang="en-US" altLang="ko-Kore-KR" sz="2000" b="1" u="none" baseline="0" dirty="0" err="1">
                <a:latin typeface="SamsungOne-400" panose="020B0503030303020204" pitchFamily="34" charset="0"/>
                <a:ea typeface="SamsungOne-400" panose="020B0503030303020204" pitchFamily="34" charset="0"/>
              </a:rPr>
              <a:t>của</a:t>
            </a:r>
            <a:r>
              <a:rPr lang="en-US" altLang="ko-Kore-KR" sz="2000" b="1" u="none" baseline="0" dirty="0">
                <a:latin typeface="SamsungOne-400" panose="020B0503030303020204" pitchFamily="34" charset="0"/>
                <a:ea typeface="SamsungOne-400" panose="020B0503030303020204" pitchFamily="34" charset="0"/>
              </a:rPr>
              <a:t> </a:t>
            </a:r>
            <a:r>
              <a:rPr lang="en-US" altLang="ko-Kore-KR" sz="2000" b="1" u="none" baseline="0" dirty="0" err="1">
                <a:latin typeface="SamsungOne-400" panose="020B0503030303020204" pitchFamily="34" charset="0"/>
                <a:ea typeface="SamsungOne-400" panose="020B0503030303020204" pitchFamily="34" charset="0"/>
              </a:rPr>
              <a:t>giảng</a:t>
            </a:r>
            <a:r>
              <a:rPr lang="en-US" altLang="ko-Kore-KR" sz="2000" b="1" u="none" baseline="0" dirty="0">
                <a:latin typeface="SamsungOne-400" panose="020B0503030303020204" pitchFamily="34" charset="0"/>
                <a:ea typeface="SamsungOne-400" panose="020B0503030303020204" pitchFamily="34" charset="0"/>
              </a:rPr>
              <a:t> </a:t>
            </a:r>
            <a:r>
              <a:rPr lang="en-US" altLang="ko-Kore-KR" sz="2000" b="1" u="none" baseline="0" dirty="0" err="1">
                <a:latin typeface="SamsungOne-400" panose="020B0503030303020204" pitchFamily="34" charset="0"/>
                <a:ea typeface="SamsungOne-400" panose="020B0503030303020204" pitchFamily="34" charset="0"/>
              </a:rPr>
              <a:t>viên</a:t>
            </a:r>
            <a:r>
              <a:rPr lang="en-US" altLang="ko-Kore-KR" sz="2000" b="1" u="none" dirty="0">
                <a:latin typeface="SamsungOne-400" panose="020B0503030303020204" pitchFamily="34" charset="0"/>
                <a:ea typeface="SamsungOne-400" panose="020B0503030303020204" pitchFamily="34" charset="0"/>
              </a:rPr>
              <a:t>]</a:t>
            </a:r>
            <a:endParaRPr kumimoji="1" lang="en-US" altLang="ko-KR" sz="2000" dirty="0">
              <a:latin typeface="SamsungOne-400" panose="020B0503030303020204" pitchFamily="34" charset="0"/>
              <a:ea typeface="SamsungOne-400" panose="020B0503030303020204" pitchFamily="34" charset="0"/>
            </a:endParaRPr>
          </a:p>
          <a:p>
            <a:r>
              <a:rPr kumimoji="1" lang="vi-VN" altLang="ko-KR" sz="2000" dirty="0">
                <a:latin typeface="SamsungOne-400" panose="020B0503030303020204" pitchFamily="34" charset="0"/>
                <a:ea typeface="SamsungOne-400" panose="020B0503030303020204" pitchFamily="34" charset="0"/>
              </a:rPr>
              <a:t>Trước đây, dữ liệu do doanh nghiệp tạo ra đã được xử lý trong EDW.</a:t>
            </a:r>
          </a:p>
          <a:p>
            <a:r>
              <a:rPr kumimoji="1" lang="vi-VN" altLang="ko-KR" sz="2000" dirty="0">
                <a:latin typeface="SamsungOne-400" panose="020B0503030303020204" pitchFamily="34" charset="0"/>
                <a:ea typeface="SamsungOne-400" panose="020B0503030303020204" pitchFamily="34" charset="0"/>
              </a:rPr>
              <a:t>Bây giờ, có nhiều người chơi và thực thể tạo dữ liệu hơn. Mọi người có điện thoại thông minh hiện đang tạo dữ liệu. Con người đang tạo ra dữ liệu gấp 10 lần so với doanh nghiệp.</a:t>
            </a:r>
          </a:p>
          <a:p>
            <a:r>
              <a:rPr kumimoji="1" lang="vi-VN" altLang="ko-KR" sz="2000" dirty="0">
                <a:latin typeface="SamsungOne-400" panose="020B0503030303020204" pitchFamily="34" charset="0"/>
                <a:ea typeface="SamsungOne-400" panose="020B0503030303020204" pitchFamily="34" charset="0"/>
              </a:rPr>
              <a:t>Với sự ra đời của thời đại IoT (Internet of Things), máy móc đang tạo ra dữ liệu nhanh hơn. Họ đang tạo ra gấp 50 lần.</a:t>
            </a:r>
          </a:p>
          <a:p>
            <a:endParaRPr kumimoji="1" lang="vi-VN" altLang="ko-KR" sz="2000" dirty="0">
              <a:latin typeface="SamsungOne-400" panose="020B0503030303020204" pitchFamily="34" charset="0"/>
              <a:ea typeface="SamsungOne-400" panose="020B0503030303020204" pitchFamily="34" charset="0"/>
            </a:endParaRPr>
          </a:p>
          <a:p>
            <a:r>
              <a:rPr kumimoji="1" lang="vi-VN" altLang="ko-KR" sz="2000" dirty="0">
                <a:latin typeface="SamsungOne-400" panose="020B0503030303020204" pitchFamily="34" charset="0"/>
                <a:ea typeface="SamsungOne-400" panose="020B0503030303020204" pitchFamily="34" charset="0"/>
              </a:rPr>
              <a:t>Tất cả điều này dẫn đến tốc độ đáng kinh ngạc trong đó lượng dữ liệu ngày càng tăng. Tốc độ đang tăng gần như theo cấp số nhân.</a:t>
            </a:r>
            <a:endParaRPr kumimoji="1" lang="ko-KR" altLang="en-US" sz="2000" dirty="0">
              <a:latin typeface="SamsungOne-400" panose="020B0503030303020204" pitchFamily="34" charset="0"/>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3221EA08-7F27-45ED-A063-7875D0827887}" type="slidenum">
              <a:rPr kumimoji="0" lang="ko-KR" altLang="en-US" sz="1200" b="0" i="0" u="none" strike="noStrike" kern="1200" cap="none" spc="0" normalizeH="0" baseline="0" noProof="0" smtClean="0">
                <a:ln>
                  <a:noFill/>
                </a:ln>
                <a:solidFill>
                  <a:prstClr val="black"/>
                </a:solidFill>
                <a:effectLst/>
                <a:uLnTx/>
                <a:uFillTx/>
                <a:cs typeface="+mn-cs"/>
              </a:rPr>
              <a:pPr marL="0" marR="0" lvl="0" indent="0" algn="r" defTabSz="914400" rtl="0" eaLnBrk="1" fontAlgn="auto" latinLnBrk="1" hangingPunct="1">
                <a:lnSpc>
                  <a:spcPct val="100000"/>
                </a:lnSpc>
                <a:spcBef>
                  <a:spcPts val="0"/>
                </a:spcBef>
                <a:spcAft>
                  <a:spcPts val="0"/>
                </a:spcAft>
                <a:buClrTx/>
                <a:buSzTx/>
                <a:buFontTx/>
                <a:buNone/>
                <a:tabLst/>
                <a:defRPr/>
              </a:pPr>
              <a:t>38</a:t>
            </a:fld>
            <a:endParaRPr kumimoji="0" lang="ko-KR" altLang="en-US" sz="1200" b="0" i="0" u="none" strike="noStrike" kern="1200" cap="none" spc="0" normalizeH="0" baseline="0" noProof="0" dirty="0">
              <a:ln>
                <a:noFill/>
              </a:ln>
              <a:solidFill>
                <a:prstClr val="black"/>
              </a:solidFill>
              <a:effectLst/>
              <a:uLnTx/>
              <a:uFillTx/>
              <a:cs typeface="+mn-cs"/>
            </a:endParaRPr>
          </a:p>
        </p:txBody>
      </p:sp>
    </p:spTree>
    <p:extLst>
      <p:ext uri="{BB962C8B-B14F-4D97-AF65-F5344CB8AC3E}">
        <p14:creationId xmlns:p14="http://schemas.microsoft.com/office/powerpoint/2010/main" val="412038855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57275" y="720725"/>
            <a:ext cx="5200650" cy="3600450"/>
          </a:xfrm>
        </p:spPr>
      </p:sp>
      <p:sp>
        <p:nvSpPr>
          <p:cNvPr id="3" name="Notes Placeholder 2"/>
          <p:cNvSpPr>
            <a:spLocks noGrp="1"/>
          </p:cNvSpPr>
          <p:nvPr>
            <p:ph type="body" idx="1"/>
          </p:nvPr>
        </p:nvSpPr>
        <p:spPr/>
        <p:txBody>
          <a:bodyPr/>
          <a:lstStyle/>
          <a:p>
            <a:pPr marL="0" marR="0" lvl="0" indent="0" algn="l" defTabSz="914373" rtl="0" eaLnBrk="1" fontAlgn="auto" latinLnBrk="0" hangingPunct="1">
              <a:lnSpc>
                <a:spcPct val="100000"/>
              </a:lnSpc>
              <a:spcBef>
                <a:spcPts val="0"/>
              </a:spcBef>
              <a:spcAft>
                <a:spcPts val="0"/>
              </a:spcAft>
              <a:buClrTx/>
              <a:buSzTx/>
              <a:buFontTx/>
              <a:buNone/>
              <a:tabLst/>
              <a:defRPr/>
            </a:pPr>
            <a:r>
              <a:rPr lang="en-US" altLang="ko-Kore-KR" sz="1200" b="1" u="none" dirty="0">
                <a:latin typeface="SamsungOne-400" panose="020B0503030303020204" pitchFamily="34" charset="0"/>
                <a:ea typeface="SamsungOne-400" panose="020B0503030303020204" pitchFamily="34" charset="0"/>
              </a:rPr>
              <a:t>[</a:t>
            </a:r>
            <a:r>
              <a:rPr lang="en-US" altLang="ko-Kore-KR" sz="1200" b="1" u="none" dirty="0" err="1">
                <a:latin typeface="SamsungOne-400" panose="020B0503030303020204" pitchFamily="34" charset="0"/>
                <a:ea typeface="SamsungOne-400" panose="020B0503030303020204" pitchFamily="34" charset="0"/>
              </a:rPr>
              <a:t>Hướng</a:t>
            </a:r>
            <a:r>
              <a:rPr lang="en-US" altLang="ko-Kore-KR" sz="1200" b="1" u="none" baseline="0" dirty="0">
                <a:latin typeface="SamsungOne-400" panose="020B0503030303020204" pitchFamily="34" charset="0"/>
                <a:ea typeface="SamsungOne-400" panose="020B0503030303020204" pitchFamily="34" charset="0"/>
              </a:rPr>
              <a:t> </a:t>
            </a:r>
            <a:r>
              <a:rPr lang="en-US" altLang="ko-Kore-KR" sz="1200" b="1" u="none" baseline="0" dirty="0" err="1">
                <a:latin typeface="SamsungOne-400" panose="020B0503030303020204" pitchFamily="34" charset="0"/>
                <a:ea typeface="SamsungOne-400" panose="020B0503030303020204" pitchFamily="34" charset="0"/>
              </a:rPr>
              <a:t>dẫn</a:t>
            </a:r>
            <a:r>
              <a:rPr lang="en-US" altLang="ko-Kore-KR" sz="1200" b="1" u="none" baseline="0" dirty="0">
                <a:latin typeface="SamsungOne-400" panose="020B0503030303020204" pitchFamily="34" charset="0"/>
                <a:ea typeface="SamsungOne-400" panose="020B0503030303020204" pitchFamily="34" charset="0"/>
              </a:rPr>
              <a:t> </a:t>
            </a:r>
            <a:r>
              <a:rPr lang="en-US" altLang="ko-Kore-KR" sz="1200" b="1" u="none" baseline="0" dirty="0" err="1">
                <a:latin typeface="SamsungOne-400" panose="020B0503030303020204" pitchFamily="34" charset="0"/>
                <a:ea typeface="SamsungOne-400" panose="020B0503030303020204" pitchFamily="34" charset="0"/>
              </a:rPr>
              <a:t>của</a:t>
            </a:r>
            <a:r>
              <a:rPr lang="en-US" altLang="ko-Kore-KR" sz="1200" b="1" u="none" baseline="0" dirty="0">
                <a:latin typeface="SamsungOne-400" panose="020B0503030303020204" pitchFamily="34" charset="0"/>
                <a:ea typeface="SamsungOne-400" panose="020B0503030303020204" pitchFamily="34" charset="0"/>
              </a:rPr>
              <a:t> </a:t>
            </a:r>
            <a:r>
              <a:rPr lang="en-US" altLang="ko-Kore-KR" sz="1200" b="1" u="none" baseline="0" dirty="0" err="1">
                <a:latin typeface="SamsungOne-400" panose="020B0503030303020204" pitchFamily="34" charset="0"/>
                <a:ea typeface="SamsungOne-400" panose="020B0503030303020204" pitchFamily="34" charset="0"/>
              </a:rPr>
              <a:t>giảng</a:t>
            </a:r>
            <a:r>
              <a:rPr lang="en-US" altLang="ko-Kore-KR" sz="1200" b="1" u="none" baseline="0" dirty="0">
                <a:latin typeface="SamsungOne-400" panose="020B0503030303020204" pitchFamily="34" charset="0"/>
                <a:ea typeface="SamsungOne-400" panose="020B0503030303020204" pitchFamily="34" charset="0"/>
              </a:rPr>
              <a:t> </a:t>
            </a:r>
            <a:r>
              <a:rPr lang="en-US" altLang="ko-Kore-KR" sz="1200" b="1" u="none" baseline="0" dirty="0" err="1">
                <a:latin typeface="SamsungOne-400" panose="020B0503030303020204" pitchFamily="34" charset="0"/>
                <a:ea typeface="SamsungOne-400" panose="020B0503030303020204" pitchFamily="34" charset="0"/>
              </a:rPr>
              <a:t>viên</a:t>
            </a:r>
            <a:r>
              <a:rPr lang="en-US" altLang="ko-Kore-KR" sz="1200" b="1" u="none" dirty="0">
                <a:latin typeface="SamsungOne-400" panose="020B0503030303020204" pitchFamily="34" charset="0"/>
                <a:ea typeface="SamsungOne-400" panose="020B0503030303020204" pitchFamily="34" charset="0"/>
              </a:rPr>
              <a:t>]</a:t>
            </a:r>
            <a:endParaRPr lang="en-KR" altLang="ko-KR" dirty="0">
              <a:latin typeface="SamsungOne-400" panose="020B0503030303020204" pitchFamily="34" charset="0"/>
              <a:ea typeface="SamsungOne-400" panose="020B0503030303020204" pitchFamily="34" charset="0"/>
            </a:endParaRPr>
          </a:p>
          <a:p>
            <a:r>
              <a:rPr lang="vi-VN" altLang="ko-KR" dirty="0">
                <a:latin typeface="SamsungOne-400" panose="020B0503030303020204" pitchFamily="34" charset="0"/>
                <a:ea typeface="SamsungOne-400" panose="020B0503030303020204" pitchFamily="34" charset="0"/>
              </a:rPr>
              <a:t>Các trang trên 3V của </a:t>
            </a:r>
            <a:r>
              <a:rPr lang="en-US" altLang="ko-KR" dirty="0">
                <a:latin typeface="SamsungOne-400" panose="020B0503030303020204" pitchFamily="34" charset="0"/>
                <a:ea typeface="SamsungOne-400" panose="020B0503030303020204" pitchFamily="34" charset="0"/>
              </a:rPr>
              <a:t>Big Data</a:t>
            </a:r>
            <a:r>
              <a:rPr lang="en-US" altLang="ko-KR" baseline="0" dirty="0">
                <a:latin typeface="SamsungOne-400" panose="020B0503030303020204" pitchFamily="34" charset="0"/>
                <a:ea typeface="SamsungOne-400" panose="020B0503030303020204" pitchFamily="34" charset="0"/>
              </a:rPr>
              <a:t> </a:t>
            </a:r>
            <a:r>
              <a:rPr lang="vi-VN" altLang="ko-KR" dirty="0">
                <a:latin typeface="SamsungOne-400" panose="020B0503030303020204" pitchFamily="34" charset="0"/>
                <a:ea typeface="SamsungOne-400" panose="020B0503030303020204" pitchFamily="34" charset="0"/>
              </a:rPr>
              <a:t>đã giới thiệu những thay đổi về mặt văn hóa và kỹ thuật, dẫn đến sự gia tăng lớn về lượng dữ liệu và loại dữ liệu được xử lý. Tuy nhiên, những đặc điểm này của </a:t>
            </a:r>
            <a:r>
              <a:rPr lang="en-US" altLang="ko-KR" dirty="0">
                <a:latin typeface="SamsungOne-400" panose="020B0503030303020204" pitchFamily="34" charset="0"/>
                <a:ea typeface="SamsungOne-400" panose="020B0503030303020204" pitchFamily="34" charset="0"/>
              </a:rPr>
              <a:t>Big</a:t>
            </a:r>
            <a:r>
              <a:rPr lang="en-US" altLang="ko-KR" baseline="0" dirty="0">
                <a:latin typeface="SamsungOne-400" panose="020B0503030303020204" pitchFamily="34" charset="0"/>
                <a:ea typeface="SamsungOne-400" panose="020B0503030303020204" pitchFamily="34" charset="0"/>
              </a:rPr>
              <a:t> Data </a:t>
            </a:r>
            <a:r>
              <a:rPr lang="vi-VN" altLang="ko-KR" dirty="0">
                <a:latin typeface="SamsungOne-400" panose="020B0503030303020204" pitchFamily="34" charset="0"/>
                <a:ea typeface="SamsungOne-400" panose="020B0503030303020204" pitchFamily="34" charset="0"/>
              </a:rPr>
              <a:t>không được xem xét trong quá khứ nên các hệ thống hiện tại như RDBMS/EDW không phù hợp và không được chuẩn bị để xử lý Dữ liệu lớn.</a:t>
            </a:r>
          </a:p>
          <a:p>
            <a:endParaRPr lang="vi-VN" altLang="ko-KR" dirty="0">
              <a:latin typeface="SamsungOne-400" panose="020B0503030303020204" pitchFamily="34" charset="0"/>
              <a:ea typeface="SamsungOne-400" panose="020B0503030303020204" pitchFamily="34" charset="0"/>
            </a:endParaRPr>
          </a:p>
          <a:p>
            <a:r>
              <a:rPr lang="vi-VN" altLang="ko-KR" dirty="0">
                <a:latin typeface="SamsungOne-400" panose="020B0503030303020204" pitchFamily="34" charset="0"/>
                <a:ea typeface="SamsungOne-400" panose="020B0503030303020204" pitchFamily="34" charset="0"/>
              </a:rPr>
              <a:t>Điểm khó khăn là việc xử lý dữ liệu truyền thống thông qua RDBMS / EDW đã không còn khả thi.</a:t>
            </a:r>
          </a:p>
          <a:p>
            <a:r>
              <a:rPr lang="vi-VN" altLang="ko-KR" dirty="0">
                <a:latin typeface="SamsungOne-400" panose="020B0503030303020204" pitchFamily="34" charset="0"/>
                <a:ea typeface="SamsungOne-400" panose="020B0503030303020204" pitchFamily="34" charset="0"/>
              </a:rPr>
              <a:t>Trong loạt slide tiếp theo, chúng ta sẽ thảo luận về lý do tại sao các hệ thống này không có khả năng xử lý </a:t>
            </a:r>
            <a:r>
              <a:rPr lang="en-US" altLang="ko-KR" dirty="0">
                <a:latin typeface="SamsungOne-400" panose="020B0503030303020204" pitchFamily="34" charset="0"/>
                <a:ea typeface="SamsungOne-400" panose="020B0503030303020204" pitchFamily="34" charset="0"/>
              </a:rPr>
              <a:t>Big Data.</a:t>
            </a:r>
            <a:endParaRPr lang="en-KR" altLang="ko-KR" dirty="0">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3221EA08-7F27-45ED-A063-7875D0827887}" type="slidenum">
              <a:rPr kumimoji="0" lang="ko-KR" altLang="en-US" sz="1200" b="0" i="0" u="none" strike="noStrike" kern="1200" cap="none" spc="0" normalizeH="0" baseline="0" noProof="0" smtClean="0">
                <a:ln>
                  <a:noFill/>
                </a:ln>
                <a:solidFill>
                  <a:prstClr val="black"/>
                </a:solidFill>
                <a:effectLst/>
                <a:uLnTx/>
                <a:uFillTx/>
                <a:cs typeface="+mn-cs"/>
              </a:rPr>
              <a:pPr marL="0" marR="0" lvl="0" indent="0" algn="r" defTabSz="914400" rtl="0" eaLnBrk="1" fontAlgn="auto" latinLnBrk="1" hangingPunct="1">
                <a:lnSpc>
                  <a:spcPct val="100000"/>
                </a:lnSpc>
                <a:spcBef>
                  <a:spcPts val="0"/>
                </a:spcBef>
                <a:spcAft>
                  <a:spcPts val="0"/>
                </a:spcAft>
                <a:buClrTx/>
                <a:buSzTx/>
                <a:buFontTx/>
                <a:buNone/>
                <a:tabLst/>
                <a:defRPr/>
              </a:pPr>
              <a:t>39</a:t>
            </a:fld>
            <a:endParaRPr kumimoji="0" lang="ko-KR" altLang="en-US" sz="1200" b="0" i="0" u="none" strike="noStrike" kern="1200" cap="none" spc="0" normalizeH="0" baseline="0" noProof="0" dirty="0">
              <a:ln>
                <a:noFill/>
              </a:ln>
              <a:solidFill>
                <a:prstClr val="black"/>
              </a:solidFill>
              <a:effectLst/>
              <a:uLnTx/>
              <a:uFillTx/>
              <a:cs typeface="+mn-cs"/>
            </a:endParaRPr>
          </a:p>
        </p:txBody>
      </p:sp>
    </p:spTree>
    <p:extLst>
      <p:ext uri="{BB962C8B-B14F-4D97-AF65-F5344CB8AC3E}">
        <p14:creationId xmlns:p14="http://schemas.microsoft.com/office/powerpoint/2010/main" val="20220429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57275" y="720725"/>
            <a:ext cx="5200650" cy="3600450"/>
          </a:xfrm>
        </p:spPr>
      </p:sp>
      <p:sp>
        <p:nvSpPr>
          <p:cNvPr id="3" name="Notes Placeholder 2"/>
          <p:cNvSpPr>
            <a:spLocks noGrp="1"/>
          </p:cNvSpPr>
          <p:nvPr>
            <p:ph type="body" idx="1"/>
          </p:nvPr>
        </p:nvSpPr>
        <p:spPr/>
        <p:txBody>
          <a:bodyPr/>
          <a:lstStyle/>
          <a:p>
            <a:r>
              <a:rPr lang="en-US" altLang="ko-Kore-KR" sz="1200" b="1" u="none" dirty="0">
                <a:latin typeface="SamsungOne-400" panose="020B0503030303020204" pitchFamily="34" charset="0"/>
                <a:ea typeface="SamsungOne-400" panose="020B0503030303020204" pitchFamily="34" charset="0"/>
              </a:rPr>
              <a:t>[</a:t>
            </a:r>
            <a:r>
              <a:rPr lang="en-US" altLang="ko-Kore-KR" sz="1200" b="1" u="none" dirty="0" err="1">
                <a:latin typeface="SamsungOne-400" panose="020B0503030303020204" pitchFamily="34" charset="0"/>
                <a:ea typeface="SamsungOne-400" panose="020B0503030303020204" pitchFamily="34" charset="0"/>
              </a:rPr>
              <a:t>Hướng</a:t>
            </a:r>
            <a:r>
              <a:rPr lang="en-US" altLang="ko-Kore-KR" sz="1200" b="1" u="none" baseline="0" dirty="0">
                <a:latin typeface="SamsungOne-400" panose="020B0503030303020204" pitchFamily="34" charset="0"/>
                <a:ea typeface="SamsungOne-400" panose="020B0503030303020204" pitchFamily="34" charset="0"/>
              </a:rPr>
              <a:t> </a:t>
            </a:r>
            <a:r>
              <a:rPr lang="en-US" altLang="ko-Kore-KR" sz="1200" b="1" u="none" baseline="0" dirty="0" err="1">
                <a:latin typeface="SamsungOne-400" panose="020B0503030303020204" pitchFamily="34" charset="0"/>
                <a:ea typeface="SamsungOne-400" panose="020B0503030303020204" pitchFamily="34" charset="0"/>
              </a:rPr>
              <a:t>dẫn</a:t>
            </a:r>
            <a:r>
              <a:rPr lang="en-US" altLang="ko-Kore-KR" sz="1200" b="1" u="none" baseline="0" dirty="0">
                <a:latin typeface="SamsungOne-400" panose="020B0503030303020204" pitchFamily="34" charset="0"/>
                <a:ea typeface="SamsungOne-400" panose="020B0503030303020204" pitchFamily="34" charset="0"/>
              </a:rPr>
              <a:t> </a:t>
            </a:r>
            <a:r>
              <a:rPr lang="en-US" altLang="ko-Kore-KR" sz="1200" b="1" u="none" baseline="0" dirty="0" err="1">
                <a:latin typeface="SamsungOne-400" panose="020B0503030303020204" pitchFamily="34" charset="0"/>
                <a:ea typeface="SamsungOne-400" panose="020B0503030303020204" pitchFamily="34" charset="0"/>
              </a:rPr>
              <a:t>của</a:t>
            </a:r>
            <a:r>
              <a:rPr lang="en-US" altLang="ko-Kore-KR" sz="1200" b="1" u="none" baseline="0" dirty="0">
                <a:latin typeface="SamsungOne-400" panose="020B0503030303020204" pitchFamily="34" charset="0"/>
                <a:ea typeface="SamsungOne-400" panose="020B0503030303020204" pitchFamily="34" charset="0"/>
              </a:rPr>
              <a:t> </a:t>
            </a:r>
            <a:r>
              <a:rPr lang="en-US" altLang="ko-Kore-KR" sz="1200" b="1" u="none" baseline="0" dirty="0" err="1">
                <a:latin typeface="SamsungOne-400" panose="020B0503030303020204" pitchFamily="34" charset="0"/>
                <a:ea typeface="SamsungOne-400" panose="020B0503030303020204" pitchFamily="34" charset="0"/>
              </a:rPr>
              <a:t>giảng</a:t>
            </a:r>
            <a:r>
              <a:rPr lang="en-US" altLang="ko-Kore-KR" sz="1200" b="1" u="none" baseline="0" dirty="0">
                <a:latin typeface="SamsungOne-400" panose="020B0503030303020204" pitchFamily="34" charset="0"/>
                <a:ea typeface="SamsungOne-400" panose="020B0503030303020204" pitchFamily="34" charset="0"/>
              </a:rPr>
              <a:t> </a:t>
            </a:r>
            <a:r>
              <a:rPr lang="en-US" altLang="ko-Kore-KR" sz="1200" b="1" u="none" baseline="0" dirty="0" err="1">
                <a:latin typeface="SamsungOne-400" panose="020B0503030303020204" pitchFamily="34" charset="0"/>
                <a:ea typeface="SamsungOne-400" panose="020B0503030303020204" pitchFamily="34" charset="0"/>
              </a:rPr>
              <a:t>viên</a:t>
            </a:r>
            <a:r>
              <a:rPr lang="en-US" altLang="ko-Kore-KR" sz="1200" b="1" u="none" dirty="0">
                <a:latin typeface="SamsungOne-400" panose="020B0503030303020204" pitchFamily="34" charset="0"/>
                <a:ea typeface="SamsungOne-400" panose="020B0503030303020204" pitchFamily="34" charset="0"/>
              </a:rPr>
              <a:t>]</a:t>
            </a:r>
          </a:p>
          <a:p>
            <a:r>
              <a:rPr lang="en-US" altLang="ko-KR" dirty="0" err="1">
                <a:latin typeface="SamsungOne-400" panose="020B0503030303020204" pitchFamily="34" charset="0"/>
                <a:ea typeface="SamsungOne-400" panose="020B0503030303020204" pitchFamily="34" charset="0"/>
              </a:rPr>
              <a:t>Trang</a:t>
            </a:r>
            <a:r>
              <a:rPr lang="en-US" altLang="ko-KR" dirty="0">
                <a:latin typeface="SamsungOne-400" panose="020B0503030303020204" pitchFamily="34" charset="0"/>
                <a:ea typeface="SamsungOne-400" panose="020B0503030303020204" pitchFamily="34" charset="0"/>
              </a:rPr>
              <a:t> </a:t>
            </a:r>
            <a:r>
              <a:rPr lang="en-US" altLang="ko-KR" dirty="0" err="1">
                <a:latin typeface="SamsungOne-400" panose="020B0503030303020204" pitchFamily="34" charset="0"/>
                <a:ea typeface="SamsungOne-400" panose="020B0503030303020204" pitchFamily="34" charset="0"/>
              </a:rPr>
              <a:t>trình</a:t>
            </a:r>
            <a:r>
              <a:rPr lang="en-US" altLang="ko-KR" dirty="0">
                <a:latin typeface="SamsungOne-400" panose="020B0503030303020204" pitchFamily="34" charset="0"/>
                <a:ea typeface="SamsungOne-400" panose="020B0503030303020204" pitchFamily="34" charset="0"/>
              </a:rPr>
              <a:t> </a:t>
            </a:r>
            <a:r>
              <a:rPr lang="en-US" altLang="ko-KR" dirty="0" err="1">
                <a:latin typeface="SamsungOne-400" panose="020B0503030303020204" pitchFamily="34" charset="0"/>
                <a:ea typeface="SamsungOne-400" panose="020B0503030303020204" pitchFamily="34" charset="0"/>
              </a:rPr>
              <a:t>bày</a:t>
            </a:r>
            <a:r>
              <a:rPr lang="en-US" altLang="ko-KR" dirty="0">
                <a:latin typeface="SamsungOne-400" panose="020B0503030303020204" pitchFamily="34" charset="0"/>
                <a:ea typeface="SamsungOne-400" panose="020B0503030303020204" pitchFamily="34" charset="0"/>
              </a:rPr>
              <a:t> </a:t>
            </a:r>
            <a:r>
              <a:rPr lang="en-US" altLang="ko-KR" dirty="0" err="1">
                <a:latin typeface="SamsungOne-400" panose="020B0503030303020204" pitchFamily="34" charset="0"/>
                <a:ea typeface="SamsungOne-400" panose="020B0503030303020204" pitchFamily="34" charset="0"/>
              </a:rPr>
              <a:t>này</a:t>
            </a:r>
            <a:r>
              <a:rPr lang="en-US" altLang="ko-KR" dirty="0">
                <a:latin typeface="SamsungOne-400" panose="020B0503030303020204" pitchFamily="34" charset="0"/>
                <a:ea typeface="SamsungOne-400" panose="020B0503030303020204" pitchFamily="34" charset="0"/>
              </a:rPr>
              <a:t> </a:t>
            </a:r>
            <a:r>
              <a:rPr lang="en-US" altLang="ko-KR" dirty="0" err="1">
                <a:latin typeface="SamsungOne-400" panose="020B0503030303020204" pitchFamily="34" charset="0"/>
                <a:ea typeface="SamsungOne-400" panose="020B0503030303020204" pitchFamily="34" charset="0"/>
              </a:rPr>
              <a:t>đề</a:t>
            </a:r>
            <a:r>
              <a:rPr lang="en-US" altLang="ko-KR" dirty="0">
                <a:latin typeface="SamsungOne-400" panose="020B0503030303020204" pitchFamily="34" charset="0"/>
                <a:ea typeface="SamsungOne-400" panose="020B0503030303020204" pitchFamily="34" charset="0"/>
              </a:rPr>
              <a:t> </a:t>
            </a:r>
            <a:r>
              <a:rPr lang="en-US" altLang="ko-KR" dirty="0" err="1">
                <a:latin typeface="SamsungOne-400" panose="020B0503030303020204" pitchFamily="34" charset="0"/>
                <a:ea typeface="SamsungOne-400" panose="020B0503030303020204" pitchFamily="34" charset="0"/>
              </a:rPr>
              <a:t>cập</a:t>
            </a:r>
            <a:r>
              <a:rPr lang="en-US" altLang="ko-KR" dirty="0">
                <a:latin typeface="SamsungOne-400" panose="020B0503030303020204" pitchFamily="34" charset="0"/>
                <a:ea typeface="SamsungOne-400" panose="020B0503030303020204" pitchFamily="34" charset="0"/>
              </a:rPr>
              <a:t> </a:t>
            </a:r>
            <a:r>
              <a:rPr lang="en-US" altLang="ko-KR" dirty="0" err="1">
                <a:latin typeface="SamsungOne-400" panose="020B0503030303020204" pitchFamily="34" charset="0"/>
                <a:ea typeface="SamsungOne-400" panose="020B0503030303020204" pitchFamily="34" charset="0"/>
              </a:rPr>
              <a:t>đến</a:t>
            </a:r>
            <a:r>
              <a:rPr lang="en-US" altLang="ko-KR" dirty="0">
                <a:latin typeface="SamsungOne-400" panose="020B0503030303020204" pitchFamily="34" charset="0"/>
                <a:ea typeface="SamsungOne-400" panose="020B0503030303020204" pitchFamily="34" charset="0"/>
              </a:rPr>
              <a:t> </a:t>
            </a:r>
            <a:r>
              <a:rPr lang="en-US" altLang="ko-KR" dirty="0" err="1">
                <a:latin typeface="SamsungOne-400" panose="020B0503030303020204" pitchFamily="34" charset="0"/>
                <a:ea typeface="SamsungOne-400" panose="020B0503030303020204" pitchFamily="34" charset="0"/>
              </a:rPr>
              <a:t>vấn</a:t>
            </a:r>
            <a:r>
              <a:rPr lang="en-US" altLang="ko-KR" dirty="0">
                <a:latin typeface="SamsungOne-400" panose="020B0503030303020204" pitchFamily="34" charset="0"/>
                <a:ea typeface="SamsungOne-400" panose="020B0503030303020204" pitchFamily="34" charset="0"/>
              </a:rPr>
              <a:t> </a:t>
            </a:r>
            <a:r>
              <a:rPr lang="en-US" altLang="ko-KR" dirty="0" err="1">
                <a:latin typeface="SamsungOne-400" panose="020B0503030303020204" pitchFamily="34" charset="0"/>
                <a:ea typeface="SamsungOne-400" panose="020B0503030303020204" pitchFamily="34" charset="0"/>
              </a:rPr>
              <a:t>đề</a:t>
            </a:r>
            <a:r>
              <a:rPr lang="en-US" altLang="ko-KR" dirty="0">
                <a:latin typeface="SamsungOne-400" panose="020B0503030303020204" pitchFamily="34" charset="0"/>
                <a:ea typeface="SamsungOne-400" panose="020B0503030303020204" pitchFamily="34" charset="0"/>
              </a:rPr>
              <a:t> </a:t>
            </a:r>
            <a:r>
              <a:rPr lang="en-US" altLang="ko-KR" dirty="0" err="1">
                <a:latin typeface="SamsungOne-400" panose="020B0503030303020204" pitchFamily="34" charset="0"/>
                <a:ea typeface="SamsungOne-400" panose="020B0503030303020204" pitchFamily="34" charset="0"/>
              </a:rPr>
              <a:t>Đa</a:t>
            </a:r>
            <a:r>
              <a:rPr lang="en-US" altLang="ko-KR" dirty="0">
                <a:latin typeface="SamsungOne-400" panose="020B0503030303020204" pitchFamily="34" charset="0"/>
                <a:ea typeface="SamsungOne-400" panose="020B0503030303020204" pitchFamily="34" charset="0"/>
              </a:rPr>
              <a:t> </a:t>
            </a:r>
            <a:r>
              <a:rPr lang="en-US" altLang="ko-KR" dirty="0" err="1">
                <a:latin typeface="SamsungOne-400" panose="020B0503030303020204" pitchFamily="34" charset="0"/>
                <a:ea typeface="SamsungOne-400" panose="020B0503030303020204" pitchFamily="34" charset="0"/>
              </a:rPr>
              <a:t>dạng</a:t>
            </a:r>
            <a:r>
              <a:rPr lang="en-US" altLang="ko-KR" dirty="0">
                <a:latin typeface="SamsungOne-400" panose="020B0503030303020204" pitchFamily="34" charset="0"/>
                <a:ea typeface="SamsungOne-400" panose="020B0503030303020204" pitchFamily="34" charset="0"/>
              </a:rPr>
              <a:t>.</a:t>
            </a:r>
          </a:p>
          <a:p>
            <a:endParaRPr lang="en-US" altLang="ko-KR" dirty="0">
              <a:latin typeface="SamsungOne-400" panose="020B0503030303020204" pitchFamily="34" charset="0"/>
              <a:ea typeface="SamsungOne-400" panose="020B0503030303020204" pitchFamily="34" charset="0"/>
            </a:endParaRPr>
          </a:p>
          <a:p>
            <a:pPr marL="0" marR="0" lvl="0" indent="0" algn="l" defTabSz="914373" rtl="0" eaLnBrk="1" fontAlgn="auto" latinLnBrk="1" hangingPunct="1">
              <a:lnSpc>
                <a:spcPct val="100000"/>
              </a:lnSpc>
              <a:spcBef>
                <a:spcPts val="0"/>
              </a:spcBef>
              <a:spcAft>
                <a:spcPts val="0"/>
              </a:spcAft>
              <a:buClrTx/>
              <a:buSzTx/>
              <a:buFontTx/>
              <a:buNone/>
              <a:tabLst/>
              <a:defRPr/>
            </a:pPr>
            <a:r>
              <a:rPr lang="en-US" altLang="ko-KR" sz="1200" b="1" u="none" dirty="0">
                <a:latin typeface="SamsungOne-400" panose="020B0503030303020204" pitchFamily="34" charset="0"/>
                <a:ea typeface="SamsungOne-400" panose="020B0503030303020204" pitchFamily="34" charset="0"/>
              </a:rPr>
              <a:t>[</a:t>
            </a:r>
            <a:r>
              <a:rPr lang="en-US" altLang="ko-KR" sz="1200" b="1" u="none" dirty="0" err="1">
                <a:latin typeface="SamsungOne-400" panose="020B0503030303020204" pitchFamily="34" charset="0"/>
                <a:ea typeface="SamsungOne-400" panose="020B0503030303020204" pitchFamily="34" charset="0"/>
              </a:rPr>
              <a:t>Thông</a:t>
            </a:r>
            <a:r>
              <a:rPr lang="en-US" altLang="ko-KR" sz="1200" b="1" u="none" baseline="0" dirty="0">
                <a:latin typeface="SamsungOne-400" panose="020B0503030303020204" pitchFamily="34" charset="0"/>
                <a:ea typeface="SamsungOne-400" panose="020B0503030303020204" pitchFamily="34" charset="0"/>
              </a:rPr>
              <a:t> </a:t>
            </a:r>
            <a:r>
              <a:rPr lang="en-US" altLang="ko-KR" sz="1200" b="1" u="none" baseline="0" dirty="0" err="1">
                <a:latin typeface="SamsungOne-400" panose="020B0503030303020204" pitchFamily="34" charset="0"/>
                <a:ea typeface="SamsungOne-400" panose="020B0503030303020204" pitchFamily="34" charset="0"/>
              </a:rPr>
              <a:t>điệp</a:t>
            </a:r>
            <a:r>
              <a:rPr lang="en-US" altLang="ko-KR" sz="1200" b="1" u="none" baseline="0" dirty="0">
                <a:latin typeface="SamsungOne-400" panose="020B0503030303020204" pitchFamily="34" charset="0"/>
                <a:ea typeface="SamsungOne-400" panose="020B0503030303020204" pitchFamily="34" charset="0"/>
              </a:rPr>
              <a:t> </a:t>
            </a:r>
            <a:r>
              <a:rPr lang="en-US" altLang="ko-KR" sz="1200" b="1" u="none" baseline="0" dirty="0" err="1">
                <a:latin typeface="SamsungOne-400" panose="020B0503030303020204" pitchFamily="34" charset="0"/>
                <a:ea typeface="SamsungOne-400" panose="020B0503030303020204" pitchFamily="34" charset="0"/>
              </a:rPr>
              <a:t>chính</a:t>
            </a:r>
            <a:r>
              <a:rPr lang="en-US" altLang="ko-KR" sz="1200" b="1" u="none" dirty="0">
                <a:latin typeface="SamsungOne-400" panose="020B0503030303020204" pitchFamily="34" charset="0"/>
                <a:ea typeface="SamsungOne-400" panose="020B0503030303020204" pitchFamily="34" charset="0"/>
              </a:rPr>
              <a:t>]</a:t>
            </a:r>
            <a:endParaRPr lang="en-US" altLang="ko-KR" u="none" dirty="0">
              <a:latin typeface="SamsungOne-400" panose="020B0503030303020204" pitchFamily="34" charset="0"/>
              <a:ea typeface="SamsungOne-400" panose="020B0503030303020204" pitchFamily="34" charset="0"/>
            </a:endParaRPr>
          </a:p>
          <a:p>
            <a:pPr marL="0" marR="0" lvl="0" indent="0" algn="l" defTabSz="914373" rtl="0" eaLnBrk="1" fontAlgn="auto" latinLnBrk="1" hangingPunct="1">
              <a:lnSpc>
                <a:spcPct val="100000"/>
              </a:lnSpc>
              <a:spcBef>
                <a:spcPts val="0"/>
              </a:spcBef>
              <a:spcAft>
                <a:spcPts val="0"/>
              </a:spcAft>
              <a:buClrTx/>
              <a:buSzTx/>
              <a:buFontTx/>
              <a:buNone/>
              <a:tabLst/>
              <a:defRPr/>
            </a:pPr>
            <a:r>
              <a:rPr lang="vi-VN" altLang="ko-Kore-KR" dirty="0">
                <a:latin typeface="SamsungOne-400" panose="020B0503030303020204" pitchFamily="34" charset="0"/>
                <a:ea typeface="SamsungOne-400" panose="020B0503030303020204" pitchFamily="34" charset="0"/>
              </a:rPr>
              <a:t>Dữ liệu không còn chỉ là dữ liệu có cấu trúc.</a:t>
            </a:r>
          </a:p>
          <a:p>
            <a:pPr marL="0" marR="0" lvl="0" indent="0" algn="l" defTabSz="914373" rtl="0" eaLnBrk="1" fontAlgn="auto" latinLnBrk="1" hangingPunct="1">
              <a:lnSpc>
                <a:spcPct val="100000"/>
              </a:lnSpc>
              <a:spcBef>
                <a:spcPts val="0"/>
              </a:spcBef>
              <a:spcAft>
                <a:spcPts val="0"/>
              </a:spcAft>
              <a:buClrTx/>
              <a:buSzTx/>
              <a:buFontTx/>
              <a:buNone/>
              <a:tabLst/>
              <a:defRPr/>
            </a:pPr>
            <a:r>
              <a:rPr lang="vi-VN" altLang="ko-Kore-KR" dirty="0">
                <a:latin typeface="SamsungOne-400" panose="020B0503030303020204" pitchFamily="34" charset="0"/>
                <a:ea typeface="SamsungOne-400" panose="020B0503030303020204" pitchFamily="34" charset="0"/>
              </a:rPr>
              <a:t>Nó có cấu trúc bên trong, nhưng nó không được xác định trước thông qua các mô hình dữ liệu.</a:t>
            </a:r>
          </a:p>
          <a:p>
            <a:pPr marL="0" marR="0" lvl="0" indent="0" algn="l" defTabSz="914373" rtl="0" eaLnBrk="1" fontAlgn="auto" latinLnBrk="1" hangingPunct="1">
              <a:lnSpc>
                <a:spcPct val="100000"/>
              </a:lnSpc>
              <a:spcBef>
                <a:spcPts val="0"/>
              </a:spcBef>
              <a:spcAft>
                <a:spcPts val="0"/>
              </a:spcAft>
              <a:buClrTx/>
              <a:buSzTx/>
              <a:buFontTx/>
              <a:buNone/>
              <a:tabLst/>
              <a:defRPr/>
            </a:pPr>
            <a:r>
              <a:rPr lang="vi-VN" altLang="ko-Kore-KR" dirty="0">
                <a:latin typeface="SamsungOne-400" panose="020B0503030303020204" pitchFamily="34" charset="0"/>
                <a:ea typeface="SamsungOne-400" panose="020B0503030303020204" pitchFamily="34" charset="0"/>
              </a:rPr>
              <a:t>Cơ sở dữ liệu quan hệ đã dẫn đến sự phức tạp tình cờ khiến hầu hết các tổ chức quay cuồng trong vòng tròn.</a:t>
            </a:r>
          </a:p>
          <a:p>
            <a:pPr marL="0" marR="0" lvl="0" indent="0" algn="l" defTabSz="914373" rtl="0" eaLnBrk="1" fontAlgn="auto" latinLnBrk="1" hangingPunct="1">
              <a:lnSpc>
                <a:spcPct val="100000"/>
              </a:lnSpc>
              <a:spcBef>
                <a:spcPts val="0"/>
              </a:spcBef>
              <a:spcAft>
                <a:spcPts val="0"/>
              </a:spcAft>
              <a:buClrTx/>
              <a:buSzTx/>
              <a:buFontTx/>
              <a:buNone/>
              <a:tabLst/>
              <a:defRPr/>
            </a:pPr>
            <a:r>
              <a:rPr lang="vi-VN" altLang="ko-Kore-KR" dirty="0">
                <a:latin typeface="SamsungOne-400" panose="020B0503030303020204" pitchFamily="34" charset="0"/>
                <a:ea typeface="SamsungOne-400" panose="020B0503030303020204" pitchFamily="34" charset="0"/>
              </a:rPr>
              <a:t>Dữ liệu có cấu trúc theo truyền thống dễ dàng hơn đối với các ứng dụng </a:t>
            </a:r>
            <a:r>
              <a:rPr lang="en-US" altLang="ko-Kore-KR" dirty="0">
                <a:latin typeface="SamsungOne-400" panose="020B0503030303020204" pitchFamily="34" charset="0"/>
                <a:ea typeface="SamsungOne-400" panose="020B0503030303020204" pitchFamily="34" charset="0"/>
              </a:rPr>
              <a:t>Big Data</a:t>
            </a:r>
            <a:r>
              <a:rPr lang="vi-VN" altLang="ko-Kore-KR" dirty="0">
                <a:latin typeface="SamsungOne-400" panose="020B0503030303020204" pitchFamily="34" charset="0"/>
                <a:ea typeface="SamsungOne-400" panose="020B0503030303020204" pitchFamily="34" charset="0"/>
              </a:rPr>
              <a:t>, nhưng các giải pháp phân tích dữ liệu ngày nay đang có những bước tiến lớn trong lĩnh vực dữ liệu phi cấu trúc</a:t>
            </a:r>
          </a:p>
          <a:p>
            <a:pPr marL="0" marR="0" lvl="0" indent="0" algn="l" defTabSz="914373" rtl="0" eaLnBrk="1" fontAlgn="auto" latinLnBrk="1" hangingPunct="1">
              <a:lnSpc>
                <a:spcPct val="100000"/>
              </a:lnSpc>
              <a:spcBef>
                <a:spcPts val="0"/>
              </a:spcBef>
              <a:spcAft>
                <a:spcPts val="0"/>
              </a:spcAft>
              <a:buClrTx/>
              <a:buSzTx/>
              <a:buFontTx/>
              <a:buNone/>
              <a:tabLst/>
              <a:defRPr/>
            </a:pPr>
            <a:endParaRPr lang="vi-VN" altLang="ko-Kore-KR" dirty="0">
              <a:latin typeface="SamsungOne-400" panose="020B0503030303020204" pitchFamily="34" charset="0"/>
              <a:ea typeface="SamsungOne-400" panose="020B0503030303020204" pitchFamily="34" charset="0"/>
            </a:endParaRPr>
          </a:p>
          <a:p>
            <a:pPr marL="0" marR="0" lvl="0" indent="0" algn="l" defTabSz="914373" rtl="0" eaLnBrk="1" fontAlgn="auto" latinLnBrk="1" hangingPunct="1">
              <a:lnSpc>
                <a:spcPct val="100000"/>
              </a:lnSpc>
              <a:spcBef>
                <a:spcPts val="0"/>
              </a:spcBef>
              <a:spcAft>
                <a:spcPts val="0"/>
              </a:spcAft>
              <a:buClrTx/>
              <a:buSzTx/>
              <a:buFontTx/>
              <a:buNone/>
              <a:tabLst/>
              <a:defRPr/>
            </a:pPr>
            <a:r>
              <a:rPr lang="vi-VN" altLang="ko-Kore-KR" dirty="0">
                <a:latin typeface="SamsungOne-400" panose="020B0503030303020204" pitchFamily="34" charset="0"/>
                <a:ea typeface="SamsungOne-400" panose="020B0503030303020204" pitchFamily="34" charset="0"/>
              </a:rPr>
              <a:t>Các tổ chức đơn giản là không thể theo kịp với nhiều loại dữ liệu đang tăng nhanh về số lượng và thay đổi.</a:t>
            </a:r>
          </a:p>
          <a:p>
            <a:pPr marL="0" marR="0" lvl="0" indent="0" algn="l" defTabSz="914373" rtl="0" eaLnBrk="1" fontAlgn="auto" latinLnBrk="1" hangingPunct="1">
              <a:lnSpc>
                <a:spcPct val="100000"/>
              </a:lnSpc>
              <a:spcBef>
                <a:spcPts val="0"/>
              </a:spcBef>
              <a:spcAft>
                <a:spcPts val="0"/>
              </a:spcAft>
              <a:buClrTx/>
              <a:buSzTx/>
              <a:buFontTx/>
              <a:buNone/>
              <a:tabLst/>
              <a:defRPr/>
            </a:pPr>
            <a:r>
              <a:rPr lang="vi-VN" altLang="ko-Kore-KR" dirty="0">
                <a:latin typeface="SamsungOne-400" panose="020B0503030303020204" pitchFamily="34" charset="0"/>
                <a:ea typeface="SamsungOne-400" panose="020B0503030303020204" pitchFamily="34" charset="0"/>
              </a:rPr>
              <a:t>Dữ liệu có cấu trúc theo truyền thống dễ dàng hơn đối với các ứng dụng </a:t>
            </a:r>
            <a:r>
              <a:rPr lang="en-US" altLang="ko-Kore-KR" dirty="0">
                <a:latin typeface="SamsungOne-400" panose="020B0503030303020204" pitchFamily="34" charset="0"/>
                <a:ea typeface="SamsungOne-400" panose="020B0503030303020204" pitchFamily="34" charset="0"/>
              </a:rPr>
              <a:t>Big Data</a:t>
            </a:r>
            <a:r>
              <a:rPr lang="vi-VN" altLang="ko-Kore-KR" dirty="0">
                <a:latin typeface="SamsungOne-400" panose="020B0503030303020204" pitchFamily="34" charset="0"/>
                <a:ea typeface="SamsungOne-400" panose="020B0503030303020204" pitchFamily="34" charset="0"/>
              </a:rPr>
              <a:t>, nhưng các giải pháp phân tích dữ liệu ngày nay đang có những bước tiến lớn trong lĩnh vực dữ liệu phi cấu trúc.</a:t>
            </a:r>
          </a:p>
          <a:p>
            <a:pPr marL="0" marR="0" lvl="0" indent="0" algn="l" defTabSz="914373" rtl="0" eaLnBrk="1" fontAlgn="auto" latinLnBrk="1" hangingPunct="1">
              <a:lnSpc>
                <a:spcPct val="100000"/>
              </a:lnSpc>
              <a:spcBef>
                <a:spcPts val="0"/>
              </a:spcBef>
              <a:spcAft>
                <a:spcPts val="0"/>
              </a:spcAft>
              <a:buClrTx/>
              <a:buSzTx/>
              <a:buFontTx/>
              <a:buNone/>
              <a:tabLst/>
              <a:defRPr/>
            </a:pPr>
            <a:endParaRPr lang="vi-VN" altLang="ko-Kore-KR" dirty="0">
              <a:latin typeface="SamsungOne-400" panose="020B0503030303020204" pitchFamily="34" charset="0"/>
              <a:ea typeface="SamsungOne-400" panose="020B0503030303020204" pitchFamily="34" charset="0"/>
            </a:endParaRPr>
          </a:p>
          <a:p>
            <a:pPr marL="0" marR="0" lvl="0" indent="0" algn="l" defTabSz="914373" rtl="0" eaLnBrk="1" fontAlgn="auto" latinLnBrk="1" hangingPunct="1">
              <a:lnSpc>
                <a:spcPct val="100000"/>
              </a:lnSpc>
              <a:spcBef>
                <a:spcPts val="0"/>
              </a:spcBef>
              <a:spcAft>
                <a:spcPts val="0"/>
              </a:spcAft>
              <a:buClrTx/>
              <a:buSzTx/>
              <a:buFontTx/>
              <a:buNone/>
              <a:tabLst/>
              <a:defRPr/>
            </a:pPr>
            <a:r>
              <a:rPr lang="vi-VN" altLang="ko-Kore-KR" dirty="0">
                <a:latin typeface="SamsungOne-400" panose="020B0503030303020204" pitchFamily="34" charset="0"/>
                <a:ea typeface="SamsungOne-400" panose="020B0503030303020204" pitchFamily="34" charset="0"/>
              </a:rPr>
              <a:t>Trước đây, các tổ chức chỉ lưu trữ một số dữ liệu giao dịch quan trọng và một số thông tin cơ bản về khách hàng và sản phẩm của họ.</a:t>
            </a:r>
          </a:p>
          <a:p>
            <a:pPr marL="0" marR="0" lvl="0" indent="0" algn="l" defTabSz="914373" rtl="0" eaLnBrk="1" fontAlgn="auto" latinLnBrk="1" hangingPunct="1">
              <a:lnSpc>
                <a:spcPct val="100000"/>
              </a:lnSpc>
              <a:spcBef>
                <a:spcPts val="0"/>
              </a:spcBef>
              <a:spcAft>
                <a:spcPts val="0"/>
              </a:spcAft>
              <a:buClrTx/>
              <a:buSzTx/>
              <a:buFontTx/>
              <a:buNone/>
              <a:tabLst/>
              <a:defRPr/>
            </a:pPr>
            <a:r>
              <a:rPr lang="vi-VN" altLang="ko-Kore-KR" dirty="0">
                <a:latin typeface="SamsungOne-400" panose="020B0503030303020204" pitchFamily="34" charset="0"/>
                <a:ea typeface="SamsungOne-400" panose="020B0503030303020204" pitchFamily="34" charset="0"/>
              </a:rPr>
              <a:t>Tuy nhiên, ngày nay, các tổ chức không còn có thể chọn một vài phần dữ liệu quan trọng nữa.</a:t>
            </a:r>
          </a:p>
          <a:p>
            <a:pPr marL="0" marR="0" lvl="0" indent="0" algn="l" defTabSz="914373" rtl="0" eaLnBrk="1" fontAlgn="auto" latinLnBrk="1" hangingPunct="1">
              <a:lnSpc>
                <a:spcPct val="100000"/>
              </a:lnSpc>
              <a:spcBef>
                <a:spcPts val="0"/>
              </a:spcBef>
              <a:spcAft>
                <a:spcPts val="0"/>
              </a:spcAft>
              <a:buClrTx/>
              <a:buSzTx/>
              <a:buFontTx/>
              <a:buNone/>
              <a:tabLst/>
              <a:defRPr/>
            </a:pPr>
            <a:r>
              <a:rPr lang="vi-VN" altLang="ko-Kore-KR" dirty="0">
                <a:latin typeface="SamsungOne-400" panose="020B0503030303020204" pitchFamily="34" charset="0"/>
                <a:ea typeface="SamsungOne-400" panose="020B0503030303020204" pitchFamily="34" charset="0"/>
              </a:rPr>
              <a:t>Họ cần lưu trữ mọi thứ.</a:t>
            </a:r>
            <a:endParaRPr lang="en-US" altLang="ko-Kore-KR" dirty="0">
              <a:latin typeface="SamsungOne-400" panose="020B0503030303020204" pitchFamily="34" charset="0"/>
              <a:ea typeface="SamsungOne-400" panose="020B0503030303020204" pitchFamily="34" charset="0"/>
            </a:endParaRPr>
          </a:p>
          <a:p>
            <a:pPr marL="0" marR="0" lvl="0" indent="0" algn="l" defTabSz="914373" rtl="0" eaLnBrk="1" fontAlgn="auto" latinLnBrk="1" hangingPunct="1">
              <a:lnSpc>
                <a:spcPct val="100000"/>
              </a:lnSpc>
              <a:spcBef>
                <a:spcPts val="0"/>
              </a:spcBef>
              <a:spcAft>
                <a:spcPts val="0"/>
              </a:spcAft>
              <a:buClrTx/>
              <a:buSzTx/>
              <a:buFontTx/>
              <a:buNone/>
              <a:tabLst/>
              <a:defRPr/>
            </a:pPr>
            <a:endParaRPr lang="en" altLang="ko-KR" sz="1200" b="0" i="0" u="none" strike="noStrike" kern="1200" dirty="0">
              <a:solidFill>
                <a:schemeClr val="tx1"/>
              </a:solidFill>
              <a:effectLst/>
              <a:latin typeface="SamsungOne-400" panose="020B0503030303020204" pitchFamily="34" charset="0"/>
              <a:ea typeface="SamsungOne-400" panose="020B0503030303020204" pitchFamily="34" charset="0"/>
              <a:cs typeface="+mn-cs"/>
            </a:endParaRPr>
          </a:p>
          <a:p>
            <a:r>
              <a:rPr lang="en-US" altLang="ko-KR" sz="1200" b="0" i="0" kern="1200" dirty="0" err="1">
                <a:solidFill>
                  <a:schemeClr val="tx1"/>
                </a:solidFill>
                <a:effectLst/>
                <a:latin typeface="SamsungOne-400" panose="020B0503030303020204" pitchFamily="34" charset="0"/>
                <a:ea typeface="SamsungOne-400" panose="020B0503030303020204" pitchFamily="34" charset="0"/>
                <a:cs typeface="+mn-cs"/>
              </a:rPr>
              <a:t>Ví</a:t>
            </a:r>
            <a:r>
              <a:rPr lang="en-US" altLang="ko-KR" sz="1200" b="0" i="0" kern="1200" dirty="0">
                <a:solidFill>
                  <a:schemeClr val="tx1"/>
                </a:solidFill>
                <a:effectLst/>
                <a:latin typeface="SamsungOne-400" panose="020B0503030303020204" pitchFamily="34" charset="0"/>
                <a:ea typeface="SamsungOne-400" panose="020B0503030303020204" pitchFamily="34" charset="0"/>
                <a:cs typeface="+mn-cs"/>
              </a:rPr>
              <a:t> </a:t>
            </a:r>
            <a:r>
              <a:rPr lang="en-US" altLang="ko-KR" sz="1200" b="0" i="0" kern="1200" dirty="0" err="1">
                <a:solidFill>
                  <a:schemeClr val="tx1"/>
                </a:solidFill>
                <a:effectLst/>
                <a:latin typeface="SamsungOne-400" panose="020B0503030303020204" pitchFamily="34" charset="0"/>
                <a:ea typeface="SamsungOne-400" panose="020B0503030303020204" pitchFamily="34" charset="0"/>
                <a:cs typeface="+mn-cs"/>
              </a:rPr>
              <a:t>dụ</a:t>
            </a:r>
            <a:r>
              <a:rPr lang="en-US" altLang="ko-KR" sz="1200" b="0" i="0" kern="1200" dirty="0">
                <a:solidFill>
                  <a:schemeClr val="tx1"/>
                </a:solidFill>
                <a:effectLst/>
                <a:latin typeface="SamsungOne-400" panose="020B0503030303020204" pitchFamily="34" charset="0"/>
                <a:ea typeface="SamsungOne-400" panose="020B0503030303020204" pitchFamily="34" charset="0"/>
                <a:cs typeface="+mn-cs"/>
              </a:rPr>
              <a:t> </a:t>
            </a:r>
            <a:r>
              <a:rPr lang="en-US" altLang="ko-KR" sz="1200" b="0" i="0" kern="1200" dirty="0" err="1">
                <a:solidFill>
                  <a:schemeClr val="tx1"/>
                </a:solidFill>
                <a:effectLst/>
                <a:latin typeface="SamsungOne-400" panose="020B0503030303020204" pitchFamily="34" charset="0"/>
                <a:ea typeface="SamsungOne-400" panose="020B0503030303020204" pitchFamily="34" charset="0"/>
                <a:cs typeface="+mn-cs"/>
              </a:rPr>
              <a:t>về</a:t>
            </a:r>
            <a:r>
              <a:rPr lang="en-US" altLang="ko-KR" sz="1200" b="0" i="0" kern="1200" dirty="0">
                <a:solidFill>
                  <a:schemeClr val="tx1"/>
                </a:solidFill>
                <a:effectLst/>
                <a:latin typeface="SamsungOne-400" panose="020B0503030303020204" pitchFamily="34" charset="0"/>
                <a:ea typeface="SamsungOne-400" panose="020B0503030303020204" pitchFamily="34" charset="0"/>
                <a:cs typeface="+mn-cs"/>
              </a:rPr>
              <a:t> </a:t>
            </a:r>
            <a:r>
              <a:rPr lang="en-US" altLang="ko-KR" sz="1200" b="0" i="0" kern="1200" dirty="0" err="1">
                <a:solidFill>
                  <a:schemeClr val="tx1"/>
                </a:solidFill>
                <a:effectLst/>
                <a:latin typeface="SamsungOne-400" panose="020B0503030303020204" pitchFamily="34" charset="0"/>
                <a:ea typeface="SamsungOne-400" panose="020B0503030303020204" pitchFamily="34" charset="0"/>
                <a:cs typeface="+mn-cs"/>
              </a:rPr>
              <a:t>Dữ</a:t>
            </a:r>
            <a:r>
              <a:rPr lang="en-US" altLang="ko-KR" sz="1200" b="0" i="0" kern="1200" dirty="0">
                <a:solidFill>
                  <a:schemeClr val="tx1"/>
                </a:solidFill>
                <a:effectLst/>
                <a:latin typeface="SamsungOne-400" panose="020B0503030303020204" pitchFamily="34" charset="0"/>
                <a:ea typeface="SamsungOne-400" panose="020B0503030303020204" pitchFamily="34" charset="0"/>
                <a:cs typeface="+mn-cs"/>
              </a:rPr>
              <a:t> </a:t>
            </a:r>
            <a:r>
              <a:rPr lang="en-US" altLang="ko-KR" sz="1200" b="0" i="0" kern="1200" dirty="0" err="1">
                <a:solidFill>
                  <a:schemeClr val="tx1"/>
                </a:solidFill>
                <a:effectLst/>
                <a:latin typeface="SamsungOne-400" panose="020B0503030303020204" pitchFamily="34" charset="0"/>
                <a:ea typeface="SamsungOne-400" panose="020B0503030303020204" pitchFamily="34" charset="0"/>
                <a:cs typeface="+mn-cs"/>
              </a:rPr>
              <a:t>liệu</a:t>
            </a:r>
            <a:r>
              <a:rPr lang="en-US" altLang="ko-KR" sz="1200" b="0" i="0" kern="1200" dirty="0">
                <a:solidFill>
                  <a:schemeClr val="tx1"/>
                </a:solidFill>
                <a:effectLst/>
                <a:latin typeface="SamsungOne-400" panose="020B0503030303020204" pitchFamily="34" charset="0"/>
                <a:ea typeface="SamsungOne-400" panose="020B0503030303020204" pitchFamily="34" charset="0"/>
                <a:cs typeface="+mn-cs"/>
              </a:rPr>
              <a:t> </a:t>
            </a:r>
            <a:r>
              <a:rPr lang="en-US" altLang="ko-KR" sz="1200" b="0" i="0" kern="1200" dirty="0" err="1">
                <a:solidFill>
                  <a:schemeClr val="tx1"/>
                </a:solidFill>
                <a:effectLst/>
                <a:latin typeface="SamsungOne-400" panose="020B0503030303020204" pitchFamily="34" charset="0"/>
                <a:ea typeface="SamsungOne-400" panose="020B0503030303020204" pitchFamily="34" charset="0"/>
                <a:cs typeface="+mn-cs"/>
              </a:rPr>
              <a:t>hoặc</a:t>
            </a:r>
            <a:r>
              <a:rPr lang="en-US" altLang="ko-KR" sz="1200" b="0" i="0" kern="1200" dirty="0">
                <a:solidFill>
                  <a:schemeClr val="tx1"/>
                </a:solidFill>
                <a:effectLst/>
                <a:latin typeface="SamsungOne-400" panose="020B0503030303020204" pitchFamily="34" charset="0"/>
                <a:ea typeface="SamsungOne-400" panose="020B0503030303020204" pitchFamily="34" charset="0"/>
                <a:cs typeface="+mn-cs"/>
              </a:rPr>
              <a:t> </a:t>
            </a:r>
            <a:r>
              <a:rPr lang="en-US" altLang="ko-KR" sz="1200" b="0" i="0" kern="1200" dirty="0" err="1">
                <a:solidFill>
                  <a:schemeClr val="tx1"/>
                </a:solidFill>
                <a:effectLst/>
                <a:latin typeface="SamsungOne-400" panose="020B0503030303020204" pitchFamily="34" charset="0"/>
                <a:ea typeface="SamsungOne-400" panose="020B0503030303020204" pitchFamily="34" charset="0"/>
                <a:cs typeface="+mn-cs"/>
              </a:rPr>
              <a:t>Nội</a:t>
            </a:r>
            <a:r>
              <a:rPr lang="en-US" altLang="ko-KR" sz="1200" b="0" i="0" kern="1200" dirty="0">
                <a:solidFill>
                  <a:schemeClr val="tx1"/>
                </a:solidFill>
                <a:effectLst/>
                <a:latin typeface="SamsungOne-400" panose="020B0503030303020204" pitchFamily="34" charset="0"/>
                <a:ea typeface="SamsungOne-400" panose="020B0503030303020204" pitchFamily="34" charset="0"/>
                <a:cs typeface="+mn-cs"/>
              </a:rPr>
              <a:t> dung </a:t>
            </a:r>
            <a:r>
              <a:rPr lang="en-US" altLang="ko-KR" sz="1200" b="0" i="0" kern="1200" dirty="0" err="1">
                <a:solidFill>
                  <a:schemeClr val="tx1"/>
                </a:solidFill>
                <a:effectLst/>
                <a:latin typeface="SamsungOne-400" panose="020B0503030303020204" pitchFamily="34" charset="0"/>
                <a:ea typeface="SamsungOne-400" panose="020B0503030303020204" pitchFamily="34" charset="0"/>
                <a:cs typeface="+mn-cs"/>
              </a:rPr>
              <a:t>có</a:t>
            </a:r>
            <a:r>
              <a:rPr lang="en-US" altLang="ko-KR" sz="1200" b="0" i="0" kern="1200" dirty="0">
                <a:solidFill>
                  <a:schemeClr val="tx1"/>
                </a:solidFill>
                <a:effectLst/>
                <a:latin typeface="SamsungOne-400" panose="020B0503030303020204" pitchFamily="34" charset="0"/>
                <a:ea typeface="SamsungOne-400" panose="020B0503030303020204" pitchFamily="34" charset="0"/>
                <a:cs typeface="+mn-cs"/>
              </a:rPr>
              <a:t> </a:t>
            </a:r>
            <a:r>
              <a:rPr lang="en-US" altLang="ko-KR" sz="1200" b="0" i="0" kern="1200" dirty="0" err="1">
                <a:solidFill>
                  <a:schemeClr val="tx1"/>
                </a:solidFill>
                <a:effectLst/>
                <a:latin typeface="SamsungOne-400" panose="020B0503030303020204" pitchFamily="34" charset="0"/>
                <a:ea typeface="SamsungOne-400" panose="020B0503030303020204" pitchFamily="34" charset="0"/>
                <a:cs typeface="+mn-cs"/>
              </a:rPr>
              <a:t>cấu</a:t>
            </a:r>
            <a:r>
              <a:rPr lang="en-US" altLang="ko-KR" sz="1200" b="0" i="0" kern="1200" dirty="0">
                <a:solidFill>
                  <a:schemeClr val="tx1"/>
                </a:solidFill>
                <a:effectLst/>
                <a:latin typeface="SamsungOne-400" panose="020B0503030303020204" pitchFamily="34" charset="0"/>
                <a:ea typeface="SamsungOne-400" panose="020B0503030303020204" pitchFamily="34" charset="0"/>
                <a:cs typeface="+mn-cs"/>
              </a:rPr>
              <a:t> </a:t>
            </a:r>
            <a:r>
              <a:rPr lang="en-US" altLang="ko-KR" sz="1200" b="0" i="0" kern="1200" dirty="0" err="1">
                <a:solidFill>
                  <a:schemeClr val="tx1"/>
                </a:solidFill>
                <a:effectLst/>
                <a:latin typeface="SamsungOne-400" panose="020B0503030303020204" pitchFamily="34" charset="0"/>
                <a:ea typeface="SamsungOne-400" panose="020B0503030303020204" pitchFamily="34" charset="0"/>
                <a:cs typeface="+mn-cs"/>
              </a:rPr>
              <a:t>trúc</a:t>
            </a:r>
            <a:r>
              <a:rPr lang="en-US" altLang="ko-KR" sz="1200" b="0" i="0" kern="1200" dirty="0">
                <a:solidFill>
                  <a:schemeClr val="tx1"/>
                </a:solidFill>
                <a:effectLst/>
                <a:latin typeface="SamsungOne-400" panose="020B0503030303020204" pitchFamily="34" charset="0"/>
                <a:ea typeface="SamsungOne-400" panose="020B0503030303020204" pitchFamily="34" charset="0"/>
                <a:cs typeface="+mn-cs"/>
              </a:rPr>
              <a:t>:</a:t>
            </a:r>
          </a:p>
          <a:p>
            <a:pPr marL="182563" indent="-182563" algn="l" defTabSz="914373" rtl="0" eaLnBrk="1" latinLnBrk="1" hangingPunct="1">
              <a:spcAft>
                <a:spcPts val="800"/>
              </a:spcAft>
              <a:buClr>
                <a:srgbClr val="193EB0"/>
              </a:buClr>
              <a:buFont typeface="Arial" panose="020B0604020202020204" pitchFamily="34" charset="0"/>
              <a:buChar char="•"/>
              <a:defRPr/>
            </a:pPr>
            <a:r>
              <a:rPr lang="en-US" altLang="ko-KR" sz="1200" kern="1200" dirty="0" err="1">
                <a:solidFill>
                  <a:prstClr val="black">
                    <a:lumMod val="85000"/>
                    <a:lumOff val="15000"/>
                  </a:prstClr>
                </a:solidFill>
                <a:latin typeface="SamsungOne-400" panose="020B0503030303020204" pitchFamily="34" charset="0"/>
                <a:ea typeface="SamsungOne-400" panose="020B0503030303020204" pitchFamily="34" charset="0"/>
                <a:cs typeface="+mn-cs"/>
              </a:rPr>
              <a:t>Địa</a:t>
            </a:r>
            <a:r>
              <a:rPr lang="en-US" altLang="ko-KR" sz="1200" kern="1200" dirty="0">
                <a:solidFill>
                  <a:prstClr val="black">
                    <a:lumMod val="85000"/>
                    <a:lumOff val="15000"/>
                  </a:prstClr>
                </a:solidFill>
                <a:latin typeface="SamsungOne-400" panose="020B0503030303020204" pitchFamily="34" charset="0"/>
                <a:ea typeface="SamsungOne-400" panose="020B0503030303020204" pitchFamily="34" charset="0"/>
                <a:cs typeface="+mn-cs"/>
              </a:rPr>
              <a:t> </a:t>
            </a:r>
            <a:r>
              <a:rPr lang="en-US" altLang="ko-KR" sz="1200" kern="1200" dirty="0" err="1">
                <a:solidFill>
                  <a:prstClr val="black">
                    <a:lumMod val="85000"/>
                    <a:lumOff val="15000"/>
                  </a:prstClr>
                </a:solidFill>
                <a:latin typeface="SamsungOne-400" panose="020B0503030303020204" pitchFamily="34" charset="0"/>
                <a:ea typeface="SamsungOne-400" panose="020B0503030303020204" pitchFamily="34" charset="0"/>
                <a:cs typeface="+mn-cs"/>
              </a:rPr>
              <a:t>chỉ</a:t>
            </a:r>
            <a:endParaRPr lang="en-US" altLang="ko-KR" sz="1200" kern="1200" dirty="0">
              <a:solidFill>
                <a:prstClr val="black">
                  <a:lumMod val="85000"/>
                  <a:lumOff val="15000"/>
                </a:prstClr>
              </a:solidFill>
              <a:latin typeface="SamsungOne-400" panose="020B0503030303020204" pitchFamily="34" charset="0"/>
              <a:ea typeface="SamsungOne-400" panose="020B0503030303020204" pitchFamily="34" charset="0"/>
              <a:cs typeface="+mn-cs"/>
            </a:endParaRPr>
          </a:p>
          <a:p>
            <a:pPr marL="182563" indent="-182563" algn="l" defTabSz="914373" rtl="0" eaLnBrk="1" latinLnBrk="1" hangingPunct="1">
              <a:spcAft>
                <a:spcPts val="800"/>
              </a:spcAft>
              <a:buClr>
                <a:srgbClr val="193EB0"/>
              </a:buClr>
              <a:buFont typeface="Arial" panose="020B0604020202020204" pitchFamily="34" charset="0"/>
              <a:buChar char="•"/>
              <a:defRPr/>
            </a:pPr>
            <a:r>
              <a:rPr lang="en-US" altLang="ko-KR" sz="1200" kern="1200" dirty="0" err="1">
                <a:solidFill>
                  <a:prstClr val="black">
                    <a:lumMod val="85000"/>
                    <a:lumOff val="15000"/>
                  </a:prstClr>
                </a:solidFill>
                <a:latin typeface="SamsungOne-400" panose="020B0503030303020204" pitchFamily="34" charset="0"/>
                <a:ea typeface="SamsungOne-400" panose="020B0503030303020204" pitchFamily="34" charset="0"/>
                <a:cs typeface="+mn-cs"/>
              </a:rPr>
              <a:t>Ngày</a:t>
            </a:r>
            <a:endParaRPr lang="en-US" altLang="ko-KR" sz="1200" kern="1200" dirty="0">
              <a:solidFill>
                <a:prstClr val="black">
                  <a:lumMod val="85000"/>
                  <a:lumOff val="15000"/>
                </a:prstClr>
              </a:solidFill>
              <a:latin typeface="SamsungOne-400" panose="020B0503030303020204" pitchFamily="34" charset="0"/>
              <a:ea typeface="SamsungOne-400" panose="020B0503030303020204" pitchFamily="34" charset="0"/>
              <a:cs typeface="+mn-cs"/>
            </a:endParaRPr>
          </a:p>
          <a:p>
            <a:pPr marL="182563" indent="-182563" algn="l" defTabSz="914373" rtl="0" eaLnBrk="1" latinLnBrk="1" hangingPunct="1">
              <a:spcAft>
                <a:spcPts val="800"/>
              </a:spcAft>
              <a:buClr>
                <a:srgbClr val="193EB0"/>
              </a:buClr>
              <a:buFont typeface="Arial" panose="020B0604020202020204" pitchFamily="34" charset="0"/>
              <a:buChar char="•"/>
              <a:defRPr/>
            </a:pPr>
            <a:r>
              <a:rPr lang="en-US" altLang="ko-KR" sz="1200" kern="1200" dirty="0" err="1">
                <a:solidFill>
                  <a:prstClr val="black">
                    <a:lumMod val="85000"/>
                    <a:lumOff val="15000"/>
                  </a:prstClr>
                </a:solidFill>
                <a:latin typeface="SamsungOne-400" panose="020B0503030303020204" pitchFamily="34" charset="0"/>
                <a:ea typeface="SamsungOne-400" panose="020B0503030303020204" pitchFamily="34" charset="0"/>
                <a:cs typeface="+mn-cs"/>
              </a:rPr>
              <a:t>Số</a:t>
            </a:r>
            <a:r>
              <a:rPr lang="en-US" altLang="ko-KR" sz="1200" kern="1200" dirty="0">
                <a:solidFill>
                  <a:prstClr val="black">
                    <a:lumMod val="85000"/>
                    <a:lumOff val="15000"/>
                  </a:prstClr>
                </a:solidFill>
                <a:latin typeface="SamsungOne-400" panose="020B0503030303020204" pitchFamily="34" charset="0"/>
                <a:ea typeface="SamsungOne-400" panose="020B0503030303020204" pitchFamily="34" charset="0"/>
                <a:cs typeface="+mn-cs"/>
              </a:rPr>
              <a:t> (</a:t>
            </a:r>
            <a:r>
              <a:rPr lang="en-US" altLang="ko-KR" sz="1200" kern="1200" dirty="0" err="1">
                <a:solidFill>
                  <a:prstClr val="black">
                    <a:lumMod val="85000"/>
                    <a:lumOff val="15000"/>
                  </a:prstClr>
                </a:solidFill>
                <a:latin typeface="SamsungOne-400" panose="020B0503030303020204" pitchFamily="34" charset="0"/>
                <a:ea typeface="SamsungOne-400" panose="020B0503030303020204" pitchFamily="34" charset="0"/>
                <a:cs typeface="+mn-cs"/>
              </a:rPr>
              <a:t>Điện</a:t>
            </a:r>
            <a:r>
              <a:rPr lang="en-US" altLang="ko-KR" sz="1200" kern="1200" dirty="0">
                <a:solidFill>
                  <a:prstClr val="black">
                    <a:lumMod val="85000"/>
                    <a:lumOff val="15000"/>
                  </a:prstClr>
                </a:solidFill>
                <a:latin typeface="SamsungOne-400" panose="020B0503030303020204" pitchFamily="34" charset="0"/>
                <a:ea typeface="SamsungOne-400" panose="020B0503030303020204" pitchFamily="34" charset="0"/>
                <a:cs typeface="+mn-cs"/>
              </a:rPr>
              <a:t> </a:t>
            </a:r>
            <a:r>
              <a:rPr lang="en-US" altLang="ko-KR" sz="1200" kern="1200" dirty="0" err="1">
                <a:solidFill>
                  <a:prstClr val="black">
                    <a:lumMod val="85000"/>
                    <a:lumOff val="15000"/>
                  </a:prstClr>
                </a:solidFill>
                <a:latin typeface="SamsungOne-400" panose="020B0503030303020204" pitchFamily="34" charset="0"/>
                <a:ea typeface="SamsungOne-400" panose="020B0503030303020204" pitchFamily="34" charset="0"/>
                <a:cs typeface="+mn-cs"/>
              </a:rPr>
              <a:t>thoại</a:t>
            </a:r>
            <a:r>
              <a:rPr lang="en-US" altLang="ko-KR" sz="1200" kern="1200" dirty="0">
                <a:solidFill>
                  <a:prstClr val="black">
                    <a:lumMod val="85000"/>
                    <a:lumOff val="15000"/>
                  </a:prstClr>
                </a:solidFill>
                <a:latin typeface="SamsungOne-400" panose="020B0503030303020204" pitchFamily="34" charset="0"/>
                <a:ea typeface="SamsungOne-400" panose="020B0503030303020204" pitchFamily="34" charset="0"/>
                <a:cs typeface="+mn-cs"/>
              </a:rPr>
              <a:t>, </a:t>
            </a:r>
            <a:r>
              <a:rPr lang="en-US" altLang="ko-KR" sz="1200" kern="1200" dirty="0" err="1">
                <a:solidFill>
                  <a:prstClr val="black">
                    <a:lumMod val="85000"/>
                    <a:lumOff val="15000"/>
                  </a:prstClr>
                </a:solidFill>
                <a:latin typeface="SamsungOne-400" panose="020B0503030303020204" pitchFamily="34" charset="0"/>
                <a:ea typeface="SamsungOne-400" panose="020B0503030303020204" pitchFamily="34" charset="0"/>
                <a:cs typeface="+mn-cs"/>
              </a:rPr>
              <a:t>Thẻ</a:t>
            </a:r>
            <a:r>
              <a:rPr lang="en-US" altLang="ko-KR" sz="1200" kern="1200" dirty="0">
                <a:solidFill>
                  <a:prstClr val="black">
                    <a:lumMod val="85000"/>
                    <a:lumOff val="15000"/>
                  </a:prstClr>
                </a:solidFill>
                <a:latin typeface="SamsungOne-400" panose="020B0503030303020204" pitchFamily="34" charset="0"/>
                <a:ea typeface="SamsungOne-400" panose="020B0503030303020204" pitchFamily="34" charset="0"/>
                <a:cs typeface="+mn-cs"/>
              </a:rPr>
              <a:t> </a:t>
            </a:r>
            <a:r>
              <a:rPr lang="en-US" altLang="ko-KR" sz="1200" kern="1200" dirty="0" err="1">
                <a:solidFill>
                  <a:prstClr val="black">
                    <a:lumMod val="85000"/>
                    <a:lumOff val="15000"/>
                  </a:prstClr>
                </a:solidFill>
                <a:latin typeface="SamsungOne-400" panose="020B0503030303020204" pitchFamily="34" charset="0"/>
                <a:ea typeface="SamsungOne-400" panose="020B0503030303020204" pitchFamily="34" charset="0"/>
                <a:cs typeface="+mn-cs"/>
              </a:rPr>
              <a:t>tín</a:t>
            </a:r>
            <a:r>
              <a:rPr lang="en-US" altLang="ko-KR" sz="1200" kern="1200" dirty="0">
                <a:solidFill>
                  <a:prstClr val="black">
                    <a:lumMod val="85000"/>
                    <a:lumOff val="15000"/>
                  </a:prstClr>
                </a:solidFill>
                <a:latin typeface="SamsungOne-400" panose="020B0503030303020204" pitchFamily="34" charset="0"/>
                <a:ea typeface="SamsungOne-400" panose="020B0503030303020204" pitchFamily="34" charset="0"/>
                <a:cs typeface="+mn-cs"/>
              </a:rPr>
              <a:t> </a:t>
            </a:r>
            <a:r>
              <a:rPr lang="en-US" altLang="ko-KR" sz="1200" kern="1200" dirty="0" err="1">
                <a:solidFill>
                  <a:prstClr val="black">
                    <a:lumMod val="85000"/>
                    <a:lumOff val="15000"/>
                  </a:prstClr>
                </a:solidFill>
                <a:latin typeface="SamsungOne-400" panose="020B0503030303020204" pitchFamily="34" charset="0"/>
                <a:ea typeface="SamsungOne-400" panose="020B0503030303020204" pitchFamily="34" charset="0"/>
                <a:cs typeface="+mn-cs"/>
              </a:rPr>
              <a:t>dụng</a:t>
            </a:r>
            <a:r>
              <a:rPr lang="en-US" altLang="ko-KR" sz="1200" kern="1200" dirty="0">
                <a:solidFill>
                  <a:prstClr val="black">
                    <a:lumMod val="85000"/>
                    <a:lumOff val="15000"/>
                  </a:prstClr>
                </a:solidFill>
                <a:latin typeface="SamsungOne-400" panose="020B0503030303020204" pitchFamily="34" charset="0"/>
                <a:ea typeface="SamsungOne-400" panose="020B0503030303020204" pitchFamily="34" charset="0"/>
                <a:cs typeface="+mn-cs"/>
              </a:rPr>
              <a:t>, </a:t>
            </a:r>
            <a:r>
              <a:rPr lang="en-US" altLang="ko-KR" sz="1200" kern="1200" dirty="0" err="1">
                <a:solidFill>
                  <a:prstClr val="black">
                    <a:lumMod val="85000"/>
                    <a:lumOff val="15000"/>
                  </a:prstClr>
                </a:solidFill>
                <a:latin typeface="SamsungOne-400" panose="020B0503030303020204" pitchFamily="34" charset="0"/>
                <a:ea typeface="SamsungOne-400" panose="020B0503030303020204" pitchFamily="34" charset="0"/>
                <a:cs typeface="+mn-cs"/>
              </a:rPr>
              <a:t>Mã</a:t>
            </a:r>
            <a:r>
              <a:rPr lang="en-US" altLang="ko-KR" sz="1200" kern="1200" dirty="0">
                <a:solidFill>
                  <a:prstClr val="black">
                    <a:lumMod val="85000"/>
                    <a:lumOff val="15000"/>
                  </a:prstClr>
                </a:solidFill>
                <a:latin typeface="SamsungOne-400" panose="020B0503030303020204" pitchFamily="34" charset="0"/>
                <a:ea typeface="SamsungOne-400" panose="020B0503030303020204" pitchFamily="34" charset="0"/>
                <a:cs typeface="+mn-cs"/>
              </a:rPr>
              <a:t> Zip, v.v.)</a:t>
            </a:r>
          </a:p>
          <a:p>
            <a:pPr marL="182563" indent="-182563" algn="l" defTabSz="914373" rtl="0" eaLnBrk="1" latinLnBrk="1" hangingPunct="1">
              <a:spcAft>
                <a:spcPts val="800"/>
              </a:spcAft>
              <a:buClr>
                <a:srgbClr val="193EB0"/>
              </a:buClr>
              <a:buFont typeface="Arial" panose="020B0604020202020204" pitchFamily="34" charset="0"/>
              <a:buChar char="•"/>
              <a:defRPr/>
            </a:pPr>
            <a:r>
              <a:rPr lang="en-US" altLang="ko-KR" sz="1200" kern="1200" dirty="0" err="1">
                <a:solidFill>
                  <a:prstClr val="black">
                    <a:lumMod val="85000"/>
                    <a:lumOff val="15000"/>
                  </a:prstClr>
                </a:solidFill>
                <a:latin typeface="SamsungOne-400" panose="020B0503030303020204" pitchFamily="34" charset="0"/>
                <a:ea typeface="SamsungOne-400" panose="020B0503030303020204" pitchFamily="34" charset="0"/>
                <a:cs typeface="+mn-cs"/>
              </a:rPr>
              <a:t>Chữ</a:t>
            </a:r>
            <a:endParaRPr lang="en-US" altLang="ko-KR" sz="1200" kern="1200" dirty="0">
              <a:solidFill>
                <a:prstClr val="black">
                  <a:lumMod val="85000"/>
                  <a:lumOff val="15000"/>
                </a:prstClr>
              </a:solidFill>
              <a:latin typeface="SamsungOne-400" panose="020B0503030303020204" pitchFamily="34" charset="0"/>
              <a:ea typeface="SamsungOne-400" panose="020B0503030303020204" pitchFamily="34" charset="0"/>
              <a:cs typeface="+mn-cs"/>
            </a:endParaRPr>
          </a:p>
          <a:p>
            <a:pPr marL="182563" indent="-182563" algn="l" defTabSz="914373" rtl="0" eaLnBrk="1" latinLnBrk="1" hangingPunct="1">
              <a:spcAft>
                <a:spcPts val="800"/>
              </a:spcAft>
              <a:buClr>
                <a:srgbClr val="193EB0"/>
              </a:buClr>
              <a:buFont typeface="Arial" panose="020B0604020202020204" pitchFamily="34" charset="0"/>
              <a:buChar char="•"/>
              <a:defRPr/>
            </a:pPr>
            <a:r>
              <a:rPr lang="en-US" altLang="ko-KR" sz="1200" kern="1200" dirty="0" err="1">
                <a:solidFill>
                  <a:prstClr val="black">
                    <a:lumMod val="85000"/>
                    <a:lumOff val="15000"/>
                  </a:prstClr>
                </a:solidFill>
                <a:latin typeface="SamsungOne-400" panose="020B0503030303020204" pitchFamily="34" charset="0"/>
                <a:ea typeface="SamsungOne-400" panose="020B0503030303020204" pitchFamily="34" charset="0"/>
                <a:cs typeface="+mn-cs"/>
              </a:rPr>
              <a:t>Hầu</a:t>
            </a:r>
            <a:r>
              <a:rPr lang="en-US" altLang="ko-KR" sz="1200" kern="1200" dirty="0">
                <a:solidFill>
                  <a:prstClr val="black">
                    <a:lumMod val="85000"/>
                    <a:lumOff val="15000"/>
                  </a:prstClr>
                </a:solidFill>
                <a:latin typeface="SamsungOne-400" panose="020B0503030303020204" pitchFamily="34" charset="0"/>
                <a:ea typeface="SamsungOne-400" panose="020B0503030303020204" pitchFamily="34" charset="0"/>
                <a:cs typeface="+mn-cs"/>
              </a:rPr>
              <a:t> </a:t>
            </a:r>
            <a:r>
              <a:rPr lang="en-US" altLang="ko-KR" sz="1200" kern="1200" dirty="0" err="1">
                <a:solidFill>
                  <a:prstClr val="black">
                    <a:lumMod val="85000"/>
                    <a:lumOff val="15000"/>
                  </a:prstClr>
                </a:solidFill>
                <a:latin typeface="SamsungOne-400" panose="020B0503030303020204" pitchFamily="34" charset="0"/>
                <a:ea typeface="SamsungOne-400" panose="020B0503030303020204" pitchFamily="34" charset="0"/>
                <a:cs typeface="+mn-cs"/>
              </a:rPr>
              <a:t>hết</a:t>
            </a:r>
            <a:r>
              <a:rPr lang="en-US" altLang="ko-KR" sz="1200" kern="1200" dirty="0">
                <a:solidFill>
                  <a:prstClr val="black">
                    <a:lumMod val="85000"/>
                    <a:lumOff val="15000"/>
                  </a:prstClr>
                </a:solidFill>
                <a:latin typeface="SamsungOne-400" panose="020B0503030303020204" pitchFamily="34" charset="0"/>
                <a:ea typeface="SamsungOne-400" panose="020B0503030303020204" pitchFamily="34" charset="0"/>
                <a:cs typeface="+mn-cs"/>
              </a:rPr>
              <a:t> </a:t>
            </a:r>
            <a:r>
              <a:rPr lang="en-US" altLang="ko-KR" sz="1200" kern="1200" dirty="0" err="1">
                <a:solidFill>
                  <a:prstClr val="black">
                    <a:lumMod val="85000"/>
                    <a:lumOff val="15000"/>
                  </a:prstClr>
                </a:solidFill>
                <a:latin typeface="SamsungOne-400" panose="020B0503030303020204" pitchFamily="34" charset="0"/>
                <a:ea typeface="SamsungOne-400" panose="020B0503030303020204" pitchFamily="34" charset="0"/>
                <a:cs typeface="+mn-cs"/>
              </a:rPr>
              <a:t>dữ</a:t>
            </a:r>
            <a:r>
              <a:rPr lang="en-US" altLang="ko-KR" sz="1200" kern="1200" dirty="0">
                <a:solidFill>
                  <a:prstClr val="black">
                    <a:lumMod val="85000"/>
                    <a:lumOff val="15000"/>
                  </a:prstClr>
                </a:solidFill>
                <a:latin typeface="SamsungOne-400" panose="020B0503030303020204" pitchFamily="34" charset="0"/>
                <a:ea typeface="SamsungOne-400" panose="020B0503030303020204" pitchFamily="34" charset="0"/>
                <a:cs typeface="+mn-cs"/>
              </a:rPr>
              <a:t> </a:t>
            </a:r>
            <a:r>
              <a:rPr lang="en-US" altLang="ko-KR" sz="1200" kern="1200" dirty="0" err="1">
                <a:solidFill>
                  <a:prstClr val="black">
                    <a:lumMod val="85000"/>
                    <a:lumOff val="15000"/>
                  </a:prstClr>
                </a:solidFill>
                <a:latin typeface="SamsungOne-400" panose="020B0503030303020204" pitchFamily="34" charset="0"/>
                <a:ea typeface="SamsungOne-400" panose="020B0503030303020204" pitchFamily="34" charset="0"/>
                <a:cs typeface="+mn-cs"/>
              </a:rPr>
              <a:t>liệu</a:t>
            </a:r>
            <a:r>
              <a:rPr lang="en-US" altLang="ko-KR" sz="1200" kern="1200" dirty="0">
                <a:solidFill>
                  <a:prstClr val="black">
                    <a:lumMod val="85000"/>
                    <a:lumOff val="15000"/>
                  </a:prstClr>
                </a:solidFill>
                <a:latin typeface="SamsungOne-400" panose="020B0503030303020204" pitchFamily="34" charset="0"/>
                <a:ea typeface="SamsungOne-400" panose="020B0503030303020204" pitchFamily="34" charset="0"/>
                <a:cs typeface="+mn-cs"/>
              </a:rPr>
              <a:t> CRM</a:t>
            </a:r>
          </a:p>
          <a:p>
            <a:pPr marL="182563" indent="-182563" algn="l" defTabSz="914373" rtl="0" eaLnBrk="1" latinLnBrk="1" hangingPunct="1">
              <a:spcAft>
                <a:spcPts val="800"/>
              </a:spcAft>
              <a:buClr>
                <a:srgbClr val="193EB0"/>
              </a:buClr>
              <a:buFont typeface="Arial" panose="020B0604020202020204" pitchFamily="34" charset="0"/>
              <a:buChar char="•"/>
              <a:defRPr/>
            </a:pPr>
            <a:endParaRPr lang="en-US" altLang="ko-KR" dirty="0">
              <a:latin typeface="SamsungOne-400" panose="020B0503030303020204" pitchFamily="34" charset="0"/>
              <a:ea typeface="SamsungOne-400" panose="020B0503030303020204" pitchFamily="34" charset="0"/>
            </a:endParaRPr>
          </a:p>
          <a:p>
            <a:pPr marL="0" marR="0" lvl="0" indent="0" algn="l" defTabSz="914373" rtl="0" eaLnBrk="1" fontAlgn="auto" latinLnBrk="1" hangingPunct="1">
              <a:lnSpc>
                <a:spcPct val="100000"/>
              </a:lnSpc>
              <a:spcBef>
                <a:spcPts val="0"/>
              </a:spcBef>
              <a:spcAft>
                <a:spcPts val="0"/>
              </a:spcAft>
              <a:buClrTx/>
              <a:buSzTx/>
              <a:buFontTx/>
              <a:buNone/>
              <a:tabLst/>
              <a:defRPr/>
            </a:pPr>
            <a:r>
              <a:rPr lang="en-US" altLang="ko-KR" dirty="0" err="1">
                <a:latin typeface="SamsungOne-400" panose="020B0503030303020204" pitchFamily="34" charset="0"/>
                <a:ea typeface="SamsungOne-400" panose="020B0503030303020204" pitchFamily="34" charset="0"/>
              </a:rPr>
              <a:t>Ví</a:t>
            </a:r>
            <a:r>
              <a:rPr lang="en-US" altLang="ko-KR" dirty="0">
                <a:latin typeface="SamsungOne-400" panose="020B0503030303020204" pitchFamily="34" charset="0"/>
                <a:ea typeface="SamsungOne-400" panose="020B0503030303020204" pitchFamily="34" charset="0"/>
              </a:rPr>
              <a:t> </a:t>
            </a:r>
            <a:r>
              <a:rPr lang="en-US" altLang="ko-KR" dirty="0" err="1">
                <a:latin typeface="SamsungOne-400" panose="020B0503030303020204" pitchFamily="34" charset="0"/>
                <a:ea typeface="SamsungOne-400" panose="020B0503030303020204" pitchFamily="34" charset="0"/>
              </a:rPr>
              <a:t>dụ</a:t>
            </a:r>
            <a:r>
              <a:rPr lang="en-US" altLang="ko-KR" dirty="0">
                <a:latin typeface="SamsungOne-400" panose="020B0503030303020204" pitchFamily="34" charset="0"/>
                <a:ea typeface="SamsungOne-400" panose="020B0503030303020204" pitchFamily="34" charset="0"/>
              </a:rPr>
              <a:t> </a:t>
            </a:r>
            <a:r>
              <a:rPr lang="en-US" altLang="ko-KR" dirty="0" err="1">
                <a:latin typeface="SamsungOne-400" panose="020B0503030303020204" pitchFamily="34" charset="0"/>
                <a:ea typeface="SamsungOne-400" panose="020B0503030303020204" pitchFamily="34" charset="0"/>
              </a:rPr>
              <a:t>về</a:t>
            </a:r>
            <a:r>
              <a:rPr lang="en-US" altLang="ko-KR" dirty="0">
                <a:latin typeface="SamsungOne-400" panose="020B0503030303020204" pitchFamily="34" charset="0"/>
                <a:ea typeface="SamsungOne-400" panose="020B0503030303020204" pitchFamily="34" charset="0"/>
              </a:rPr>
              <a:t> </a:t>
            </a:r>
            <a:r>
              <a:rPr lang="en-US" altLang="ko-KR" dirty="0" err="1">
                <a:latin typeface="SamsungOne-400" panose="020B0503030303020204" pitchFamily="34" charset="0"/>
                <a:ea typeface="SamsungOne-400" panose="020B0503030303020204" pitchFamily="34" charset="0"/>
              </a:rPr>
              <a:t>Dữ</a:t>
            </a:r>
            <a:r>
              <a:rPr lang="en-US" altLang="ko-KR" dirty="0">
                <a:latin typeface="SamsungOne-400" panose="020B0503030303020204" pitchFamily="34" charset="0"/>
                <a:ea typeface="SamsungOne-400" panose="020B0503030303020204" pitchFamily="34" charset="0"/>
              </a:rPr>
              <a:t> </a:t>
            </a:r>
            <a:r>
              <a:rPr lang="en-US" altLang="ko-KR" dirty="0" err="1">
                <a:latin typeface="SamsungOne-400" panose="020B0503030303020204" pitchFamily="34" charset="0"/>
                <a:ea typeface="SamsungOne-400" panose="020B0503030303020204" pitchFamily="34" charset="0"/>
              </a:rPr>
              <a:t>liệu</a:t>
            </a:r>
            <a:r>
              <a:rPr lang="en-US" altLang="ko-KR" dirty="0">
                <a:latin typeface="SamsungOne-400" panose="020B0503030303020204" pitchFamily="34" charset="0"/>
                <a:ea typeface="SamsungOne-400" panose="020B0503030303020204" pitchFamily="34" charset="0"/>
              </a:rPr>
              <a:t> </a:t>
            </a:r>
            <a:r>
              <a:rPr lang="en-US" altLang="ko-KR" dirty="0" err="1">
                <a:latin typeface="SamsungOne-400" panose="020B0503030303020204" pitchFamily="34" charset="0"/>
                <a:ea typeface="SamsungOne-400" panose="020B0503030303020204" pitchFamily="34" charset="0"/>
              </a:rPr>
              <a:t>hoặc</a:t>
            </a:r>
            <a:r>
              <a:rPr lang="en-US" altLang="ko-KR" dirty="0">
                <a:latin typeface="SamsungOne-400" panose="020B0503030303020204" pitchFamily="34" charset="0"/>
                <a:ea typeface="SamsungOne-400" panose="020B0503030303020204" pitchFamily="34" charset="0"/>
              </a:rPr>
              <a:t> </a:t>
            </a:r>
            <a:r>
              <a:rPr lang="en-US" altLang="ko-KR" dirty="0" err="1">
                <a:latin typeface="SamsungOne-400" panose="020B0503030303020204" pitchFamily="34" charset="0"/>
                <a:ea typeface="SamsungOne-400" panose="020B0503030303020204" pitchFamily="34" charset="0"/>
              </a:rPr>
              <a:t>Nội</a:t>
            </a:r>
            <a:r>
              <a:rPr lang="en-US" altLang="ko-KR" dirty="0">
                <a:latin typeface="SamsungOne-400" panose="020B0503030303020204" pitchFamily="34" charset="0"/>
                <a:ea typeface="SamsungOne-400" panose="020B0503030303020204" pitchFamily="34" charset="0"/>
              </a:rPr>
              <a:t> dung phi </a:t>
            </a:r>
            <a:r>
              <a:rPr lang="en-US" altLang="ko-KR" dirty="0" err="1">
                <a:latin typeface="SamsungOne-400" panose="020B0503030303020204" pitchFamily="34" charset="0"/>
                <a:ea typeface="SamsungOne-400" panose="020B0503030303020204" pitchFamily="34" charset="0"/>
              </a:rPr>
              <a:t>cấu</a:t>
            </a:r>
            <a:r>
              <a:rPr lang="en-US" altLang="ko-KR" dirty="0">
                <a:latin typeface="SamsungOne-400" panose="020B0503030303020204" pitchFamily="34" charset="0"/>
                <a:ea typeface="SamsungOne-400" panose="020B0503030303020204" pitchFamily="34" charset="0"/>
              </a:rPr>
              <a:t> </a:t>
            </a:r>
            <a:r>
              <a:rPr lang="en-US" altLang="ko-KR" dirty="0" err="1">
                <a:latin typeface="SamsungOne-400" panose="020B0503030303020204" pitchFamily="34" charset="0"/>
                <a:ea typeface="SamsungOne-400" panose="020B0503030303020204" pitchFamily="34" charset="0"/>
              </a:rPr>
              <a:t>trúc</a:t>
            </a:r>
            <a:r>
              <a:rPr lang="en-US" altLang="ko-KR" dirty="0">
                <a:latin typeface="SamsungOne-400" panose="020B0503030303020204" pitchFamily="34" charset="0"/>
                <a:ea typeface="SamsungOne-400" panose="020B0503030303020204" pitchFamily="34" charset="0"/>
              </a:rPr>
              <a:t>:</a:t>
            </a:r>
          </a:p>
          <a:p>
            <a:pPr marL="182563" indent="-182563">
              <a:spcAft>
                <a:spcPts val="800"/>
              </a:spcAft>
              <a:buClr>
                <a:srgbClr val="193EB0"/>
              </a:buClr>
              <a:buFont typeface="Arial" panose="020B0604020202020204" pitchFamily="34" charset="0"/>
              <a:buChar char="•"/>
              <a:defRPr/>
            </a:pPr>
            <a:r>
              <a:rPr lang="en-US" altLang="ko-KR" sz="1200" dirty="0" err="1">
                <a:solidFill>
                  <a:prstClr val="black">
                    <a:lumMod val="85000"/>
                    <a:lumOff val="15000"/>
                  </a:prstClr>
                </a:solidFill>
                <a:latin typeface="SamsungOne-400" panose="020B0503030303020204" pitchFamily="34" charset="0"/>
                <a:ea typeface="SamsungOne-400" panose="020B0503030303020204" pitchFamily="34" charset="0"/>
              </a:rPr>
              <a:t>Âm</a:t>
            </a:r>
            <a:r>
              <a:rPr lang="en-US" altLang="ko-KR" sz="12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200" dirty="0" err="1">
                <a:solidFill>
                  <a:prstClr val="black">
                    <a:lumMod val="85000"/>
                    <a:lumOff val="15000"/>
                  </a:prstClr>
                </a:solidFill>
                <a:latin typeface="SamsungOne-400" panose="020B0503030303020204" pitchFamily="34" charset="0"/>
                <a:ea typeface="SamsungOne-400" panose="020B0503030303020204" pitchFamily="34" charset="0"/>
              </a:rPr>
              <a:t>thanh</a:t>
            </a:r>
            <a:endParaRPr lang="en-US" altLang="ko-KR" sz="1200" dirty="0">
              <a:solidFill>
                <a:prstClr val="black">
                  <a:lumMod val="85000"/>
                  <a:lumOff val="15000"/>
                </a:prstClr>
              </a:solidFill>
              <a:latin typeface="SamsungOne-400" panose="020B0503030303020204" pitchFamily="34" charset="0"/>
              <a:ea typeface="SamsungOne-400" panose="020B0503030303020204" pitchFamily="34" charset="0"/>
            </a:endParaRPr>
          </a:p>
          <a:p>
            <a:pPr marL="182563" indent="-182563">
              <a:spcAft>
                <a:spcPts val="800"/>
              </a:spcAft>
              <a:buClr>
                <a:srgbClr val="193EB0"/>
              </a:buClr>
              <a:buFont typeface="Arial" panose="020B0604020202020204" pitchFamily="34" charset="0"/>
              <a:buChar char="•"/>
              <a:defRPr/>
            </a:pPr>
            <a:r>
              <a:rPr lang="en-US" altLang="ko-KR" sz="1200" dirty="0" err="1">
                <a:solidFill>
                  <a:prstClr val="black">
                    <a:lumMod val="85000"/>
                    <a:lumOff val="15000"/>
                  </a:prstClr>
                </a:solidFill>
                <a:latin typeface="SamsungOne-400" panose="020B0503030303020204" pitchFamily="34" charset="0"/>
                <a:ea typeface="SamsungOne-400" panose="020B0503030303020204" pitchFamily="34" charset="0"/>
              </a:rPr>
              <a:t>Tệp</a:t>
            </a:r>
            <a:r>
              <a:rPr lang="en-US" altLang="ko-KR" sz="12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200" dirty="0" err="1">
                <a:solidFill>
                  <a:prstClr val="black">
                    <a:lumMod val="85000"/>
                    <a:lumOff val="15000"/>
                  </a:prstClr>
                </a:solidFill>
                <a:latin typeface="SamsungOne-400" panose="020B0503030303020204" pitchFamily="34" charset="0"/>
                <a:ea typeface="SamsungOne-400" panose="020B0503030303020204" pitchFamily="34" charset="0"/>
              </a:rPr>
              <a:t>văn</a:t>
            </a:r>
            <a:r>
              <a:rPr lang="en-US" altLang="ko-KR" sz="12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200" dirty="0" err="1">
                <a:solidFill>
                  <a:prstClr val="black">
                    <a:lumMod val="85000"/>
                    <a:lumOff val="15000"/>
                  </a:prstClr>
                </a:solidFill>
                <a:latin typeface="SamsungOne-400" panose="020B0503030303020204" pitchFamily="34" charset="0"/>
                <a:ea typeface="SamsungOne-400" panose="020B0503030303020204" pitchFamily="34" charset="0"/>
              </a:rPr>
              <a:t>bản</a:t>
            </a:r>
            <a:endParaRPr lang="en-US" altLang="ko-KR" sz="1200" dirty="0">
              <a:solidFill>
                <a:prstClr val="black">
                  <a:lumMod val="85000"/>
                  <a:lumOff val="15000"/>
                </a:prstClr>
              </a:solidFill>
              <a:latin typeface="SamsungOne-400" panose="020B0503030303020204" pitchFamily="34" charset="0"/>
              <a:ea typeface="SamsungOne-400" panose="020B0503030303020204" pitchFamily="34" charset="0"/>
            </a:endParaRPr>
          </a:p>
          <a:p>
            <a:pPr marL="182563" indent="-182563">
              <a:spcAft>
                <a:spcPts val="800"/>
              </a:spcAft>
              <a:buClr>
                <a:srgbClr val="193EB0"/>
              </a:buClr>
              <a:buFont typeface="Arial" panose="020B0604020202020204" pitchFamily="34" charset="0"/>
              <a:buChar char="•"/>
              <a:defRPr/>
            </a:pPr>
            <a:r>
              <a:rPr lang="en-US" altLang="ko-KR" sz="1200" dirty="0" err="1">
                <a:solidFill>
                  <a:prstClr val="black">
                    <a:lumMod val="85000"/>
                    <a:lumOff val="15000"/>
                  </a:prstClr>
                </a:solidFill>
                <a:latin typeface="SamsungOne-400" panose="020B0503030303020204" pitchFamily="34" charset="0"/>
                <a:ea typeface="SamsungOne-400" panose="020B0503030303020204" pitchFamily="34" charset="0"/>
              </a:rPr>
              <a:t>Thuyết</a:t>
            </a:r>
            <a:r>
              <a:rPr lang="en-US" altLang="ko-KR" sz="12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200" dirty="0" err="1">
                <a:solidFill>
                  <a:prstClr val="black">
                    <a:lumMod val="85000"/>
                    <a:lumOff val="15000"/>
                  </a:prstClr>
                </a:solidFill>
                <a:latin typeface="SamsungOne-400" panose="020B0503030303020204" pitchFamily="34" charset="0"/>
                <a:ea typeface="SamsungOne-400" panose="020B0503030303020204" pitchFamily="34" charset="0"/>
              </a:rPr>
              <a:t>trình</a:t>
            </a:r>
            <a:r>
              <a:rPr lang="en-US" altLang="ko-KR" sz="1200" dirty="0">
                <a:solidFill>
                  <a:prstClr val="black">
                    <a:lumMod val="85000"/>
                    <a:lumOff val="15000"/>
                  </a:prstClr>
                </a:solidFill>
                <a:latin typeface="SamsungOne-400" panose="020B0503030303020204" pitchFamily="34" charset="0"/>
                <a:ea typeface="SamsungOne-400" panose="020B0503030303020204" pitchFamily="34" charset="0"/>
              </a:rPr>
              <a:t> PowerPoint</a:t>
            </a:r>
          </a:p>
          <a:p>
            <a:pPr marL="182563" indent="-182563">
              <a:spcAft>
                <a:spcPts val="800"/>
              </a:spcAft>
              <a:buClr>
                <a:srgbClr val="193EB0"/>
              </a:buClr>
              <a:buFont typeface="Arial" panose="020B0604020202020204" pitchFamily="34" charset="0"/>
              <a:buChar char="•"/>
              <a:defRPr/>
            </a:pPr>
            <a:r>
              <a:rPr lang="en-US" altLang="ko-KR" sz="1200" dirty="0" err="1">
                <a:solidFill>
                  <a:prstClr val="black">
                    <a:lumMod val="85000"/>
                    <a:lumOff val="15000"/>
                  </a:prstClr>
                </a:solidFill>
                <a:latin typeface="SamsungOne-400" panose="020B0503030303020204" pitchFamily="34" charset="0"/>
                <a:ea typeface="SamsungOne-400" panose="020B0503030303020204" pitchFamily="34" charset="0"/>
              </a:rPr>
              <a:t>Dữ</a:t>
            </a:r>
            <a:r>
              <a:rPr lang="en-US" altLang="ko-KR" sz="12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200" dirty="0" err="1">
                <a:solidFill>
                  <a:prstClr val="black">
                    <a:lumMod val="85000"/>
                    <a:lumOff val="15000"/>
                  </a:prstClr>
                </a:solidFill>
                <a:latin typeface="SamsungOne-400" panose="020B0503030303020204" pitchFamily="34" charset="0"/>
                <a:ea typeface="SamsungOne-400" panose="020B0503030303020204" pitchFamily="34" charset="0"/>
              </a:rPr>
              <a:t>liệu</a:t>
            </a:r>
            <a:r>
              <a:rPr lang="en-US" altLang="ko-KR" sz="12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200" dirty="0" err="1">
                <a:solidFill>
                  <a:prstClr val="black">
                    <a:lumMod val="85000"/>
                    <a:lumOff val="15000"/>
                  </a:prstClr>
                </a:solidFill>
                <a:latin typeface="SamsungOne-400" panose="020B0503030303020204" pitchFamily="34" charset="0"/>
                <a:ea typeface="SamsungOne-400" panose="020B0503030303020204" pitchFamily="34" charset="0"/>
              </a:rPr>
              <a:t>truyền</a:t>
            </a:r>
            <a:r>
              <a:rPr lang="en-US" altLang="ko-KR" sz="12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200" dirty="0" err="1">
                <a:solidFill>
                  <a:prstClr val="black">
                    <a:lumMod val="85000"/>
                    <a:lumOff val="15000"/>
                  </a:prstClr>
                </a:solidFill>
                <a:latin typeface="SamsungOne-400" panose="020B0503030303020204" pitchFamily="34" charset="0"/>
                <a:ea typeface="SamsungOne-400" panose="020B0503030303020204" pitchFamily="34" charset="0"/>
              </a:rPr>
              <a:t>thông</a:t>
            </a:r>
            <a:r>
              <a:rPr lang="en-US" altLang="ko-KR" sz="12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200" dirty="0" err="1">
                <a:solidFill>
                  <a:prstClr val="black">
                    <a:lumMod val="85000"/>
                    <a:lumOff val="15000"/>
                  </a:prstClr>
                </a:solidFill>
                <a:latin typeface="SamsungOne-400" panose="020B0503030303020204" pitchFamily="34" charset="0"/>
                <a:ea typeface="SamsungOne-400" panose="020B0503030303020204" pitchFamily="34" charset="0"/>
              </a:rPr>
              <a:t>xã</a:t>
            </a:r>
            <a:r>
              <a:rPr lang="en-US" altLang="ko-KR" sz="12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200" dirty="0" err="1">
                <a:solidFill>
                  <a:prstClr val="black">
                    <a:lumMod val="85000"/>
                    <a:lumOff val="15000"/>
                  </a:prstClr>
                </a:solidFill>
                <a:latin typeface="SamsungOne-400" panose="020B0503030303020204" pitchFamily="34" charset="0"/>
                <a:ea typeface="SamsungOne-400" panose="020B0503030303020204" pitchFamily="34" charset="0"/>
              </a:rPr>
              <a:t>hội</a:t>
            </a:r>
            <a:endParaRPr lang="en-US" altLang="ko-KR" sz="1200" dirty="0">
              <a:solidFill>
                <a:prstClr val="black">
                  <a:lumMod val="85000"/>
                  <a:lumOff val="15000"/>
                </a:prstClr>
              </a:solidFill>
              <a:latin typeface="SamsungOne-400" panose="020B0503030303020204" pitchFamily="34" charset="0"/>
              <a:ea typeface="SamsungOne-400" panose="020B0503030303020204" pitchFamily="34" charset="0"/>
            </a:endParaRPr>
          </a:p>
          <a:p>
            <a:pPr marL="182563" indent="-182563">
              <a:spcAft>
                <a:spcPts val="800"/>
              </a:spcAft>
              <a:buClr>
                <a:srgbClr val="193EB0"/>
              </a:buClr>
              <a:buFont typeface="Arial" panose="020B0604020202020204" pitchFamily="34" charset="0"/>
              <a:buChar char="•"/>
              <a:defRPr/>
            </a:pPr>
            <a:r>
              <a:rPr lang="en-US" altLang="ko-KR" sz="1200" dirty="0" err="1">
                <a:solidFill>
                  <a:prstClr val="black">
                    <a:lumMod val="85000"/>
                    <a:lumOff val="15000"/>
                  </a:prstClr>
                </a:solidFill>
                <a:latin typeface="SamsungOne-400" panose="020B0503030303020204" pitchFamily="34" charset="0"/>
                <a:ea typeface="SamsungOne-400" panose="020B0503030303020204" pitchFamily="34" charset="0"/>
              </a:rPr>
              <a:t>Dữ</a:t>
            </a:r>
            <a:r>
              <a:rPr lang="en-US" altLang="ko-KR" sz="12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200" dirty="0" err="1">
                <a:solidFill>
                  <a:prstClr val="black">
                    <a:lumMod val="85000"/>
                    <a:lumOff val="15000"/>
                  </a:prstClr>
                </a:solidFill>
                <a:latin typeface="SamsungOne-400" panose="020B0503030303020204" pitchFamily="34" charset="0"/>
                <a:ea typeface="SamsungOne-400" panose="020B0503030303020204" pitchFamily="34" charset="0"/>
              </a:rPr>
              <a:t>liệu</a:t>
            </a:r>
            <a:r>
              <a:rPr lang="en-US" altLang="ko-KR" sz="12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200" dirty="0" err="1">
                <a:solidFill>
                  <a:prstClr val="black">
                    <a:lumMod val="85000"/>
                    <a:lumOff val="15000"/>
                  </a:prstClr>
                </a:solidFill>
                <a:latin typeface="SamsungOne-400" panose="020B0503030303020204" pitchFamily="34" charset="0"/>
                <a:ea typeface="SamsungOne-400" panose="020B0503030303020204" pitchFamily="34" charset="0"/>
              </a:rPr>
              <a:t>nhật</a:t>
            </a:r>
            <a:r>
              <a:rPr lang="en-US" altLang="ko-KR" sz="12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200" dirty="0" err="1">
                <a:solidFill>
                  <a:prstClr val="black">
                    <a:lumMod val="85000"/>
                    <a:lumOff val="15000"/>
                  </a:prstClr>
                </a:solidFill>
                <a:latin typeface="SamsungOne-400" panose="020B0503030303020204" pitchFamily="34" charset="0"/>
                <a:ea typeface="SamsungOne-400" panose="020B0503030303020204" pitchFamily="34" charset="0"/>
              </a:rPr>
              <a:t>ký</a:t>
            </a:r>
            <a:endParaRPr lang="en-US" altLang="ko-KR" sz="1200" dirty="0">
              <a:solidFill>
                <a:prstClr val="black">
                  <a:lumMod val="85000"/>
                  <a:lumOff val="15000"/>
                </a:prstClr>
              </a:solidFill>
              <a:latin typeface="SamsungOne-400" panose="020B0503030303020204" pitchFamily="34" charset="0"/>
              <a:ea typeface="SamsungOne-400" panose="020B0503030303020204" pitchFamily="34" charset="0"/>
            </a:endParaRPr>
          </a:p>
          <a:p>
            <a:pPr marL="182563" indent="-182563">
              <a:spcAft>
                <a:spcPts val="800"/>
              </a:spcAft>
              <a:buClr>
                <a:srgbClr val="193EB0"/>
              </a:buClr>
              <a:buFont typeface="Arial" panose="020B0604020202020204" pitchFamily="34" charset="0"/>
              <a:buChar char="•"/>
              <a:defRPr/>
            </a:pPr>
            <a:r>
              <a:rPr lang="en-US" altLang="ko-KR" sz="1200" dirty="0" err="1">
                <a:solidFill>
                  <a:prstClr val="black">
                    <a:lumMod val="85000"/>
                    <a:lumOff val="15000"/>
                  </a:prstClr>
                </a:solidFill>
                <a:latin typeface="SamsungOne-400" panose="020B0503030303020204" pitchFamily="34" charset="0"/>
                <a:ea typeface="SamsungOne-400" panose="020B0503030303020204" pitchFamily="34" charset="0"/>
              </a:rPr>
              <a:t>Hoạt</a:t>
            </a:r>
            <a:r>
              <a:rPr lang="en-US" altLang="ko-KR" sz="12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200" dirty="0" err="1">
                <a:solidFill>
                  <a:prstClr val="black">
                    <a:lumMod val="85000"/>
                    <a:lumOff val="15000"/>
                  </a:prstClr>
                </a:solidFill>
                <a:latin typeface="SamsungOne-400" panose="020B0503030303020204" pitchFamily="34" charset="0"/>
                <a:ea typeface="SamsungOne-400" panose="020B0503030303020204" pitchFamily="34" charset="0"/>
              </a:rPr>
              <a:t>động</a:t>
            </a:r>
            <a:r>
              <a:rPr lang="en-US" altLang="ko-KR" sz="1200" dirty="0">
                <a:solidFill>
                  <a:prstClr val="black">
                    <a:lumMod val="85000"/>
                    <a:lumOff val="15000"/>
                  </a:prstClr>
                </a:solidFill>
                <a:latin typeface="SamsungOne-400" panose="020B0503030303020204" pitchFamily="34" charset="0"/>
                <a:ea typeface="SamsungOne-400" panose="020B0503030303020204" pitchFamily="34" charset="0"/>
              </a:rPr>
              <a:t> di </a:t>
            </a:r>
            <a:r>
              <a:rPr lang="en-US" altLang="ko-KR" sz="1200" dirty="0" err="1">
                <a:solidFill>
                  <a:prstClr val="black">
                    <a:lumMod val="85000"/>
                    <a:lumOff val="15000"/>
                  </a:prstClr>
                </a:solidFill>
                <a:latin typeface="SamsungOne-400" panose="020B0503030303020204" pitchFamily="34" charset="0"/>
                <a:ea typeface="SamsungOne-400" panose="020B0503030303020204" pitchFamily="34" charset="0"/>
              </a:rPr>
              <a:t>động</a:t>
            </a:r>
            <a:endParaRPr lang="en-US" altLang="ko-KR" sz="1200" dirty="0">
              <a:solidFill>
                <a:prstClr val="black">
                  <a:lumMod val="85000"/>
                  <a:lumOff val="15000"/>
                </a:prstClr>
              </a:solidFill>
              <a:latin typeface="SamsungOne-400" panose="020B0503030303020204" pitchFamily="34" charset="0"/>
              <a:ea typeface="SamsungOne-400" panose="020B0503030303020204" pitchFamily="34" charset="0"/>
            </a:endParaRPr>
          </a:p>
          <a:p>
            <a:pPr marL="182563" indent="-182563">
              <a:spcAft>
                <a:spcPts val="800"/>
              </a:spcAft>
              <a:buClr>
                <a:srgbClr val="193EB0"/>
              </a:buClr>
              <a:buFont typeface="Arial" panose="020B0604020202020204" pitchFamily="34" charset="0"/>
              <a:buChar char="•"/>
              <a:defRPr/>
            </a:pPr>
            <a:endParaRPr lang="en-US" altLang="ko-KR" sz="1200" dirty="0">
              <a:solidFill>
                <a:prstClr val="black">
                  <a:lumMod val="85000"/>
                  <a:lumOff val="15000"/>
                </a:prstClr>
              </a:solidFill>
              <a:latin typeface="SamsungOne-400" panose="020B0503030303020204" pitchFamily="34" charset="0"/>
              <a:ea typeface="SamsungOne-400" panose="020B0503030303020204" pitchFamily="34" charset="0"/>
            </a:endParaRPr>
          </a:p>
          <a:p>
            <a:r>
              <a:rPr lang="en-US" altLang="ko-KR" sz="1200" b="0" i="0" kern="1200" dirty="0" err="1">
                <a:solidFill>
                  <a:schemeClr val="tx1"/>
                </a:solidFill>
                <a:effectLst/>
                <a:latin typeface="SamsungOne-400" panose="020B0503030303020204" pitchFamily="34" charset="0"/>
                <a:ea typeface="SamsungOne-400" panose="020B0503030303020204" pitchFamily="34" charset="0"/>
                <a:cs typeface="+mn-cs"/>
              </a:rPr>
              <a:t>Ví</a:t>
            </a:r>
            <a:r>
              <a:rPr lang="en-US" altLang="ko-KR" sz="1200" b="0" i="0" kern="1200" dirty="0">
                <a:solidFill>
                  <a:schemeClr val="tx1"/>
                </a:solidFill>
                <a:effectLst/>
                <a:latin typeface="SamsungOne-400" panose="020B0503030303020204" pitchFamily="34" charset="0"/>
                <a:ea typeface="SamsungOne-400" panose="020B0503030303020204" pitchFamily="34" charset="0"/>
                <a:cs typeface="+mn-cs"/>
              </a:rPr>
              <a:t> </a:t>
            </a:r>
            <a:r>
              <a:rPr lang="en-US" altLang="ko-KR" sz="1200" b="0" i="0" kern="1200" dirty="0" err="1">
                <a:solidFill>
                  <a:schemeClr val="tx1"/>
                </a:solidFill>
                <a:effectLst/>
                <a:latin typeface="SamsungOne-400" panose="020B0503030303020204" pitchFamily="34" charset="0"/>
                <a:ea typeface="SamsungOne-400" panose="020B0503030303020204" pitchFamily="34" charset="0"/>
                <a:cs typeface="+mn-cs"/>
              </a:rPr>
              <a:t>dụ</a:t>
            </a:r>
            <a:r>
              <a:rPr lang="en-US" altLang="ko-KR" sz="1200" b="0" i="0" kern="1200" dirty="0">
                <a:solidFill>
                  <a:schemeClr val="tx1"/>
                </a:solidFill>
                <a:effectLst/>
                <a:latin typeface="SamsungOne-400" panose="020B0503030303020204" pitchFamily="34" charset="0"/>
                <a:ea typeface="SamsungOne-400" panose="020B0503030303020204" pitchFamily="34" charset="0"/>
                <a:cs typeface="+mn-cs"/>
              </a:rPr>
              <a:t> </a:t>
            </a:r>
            <a:r>
              <a:rPr lang="en-US" altLang="ko-KR" sz="1200" b="0" i="0" kern="1200" dirty="0" err="1">
                <a:solidFill>
                  <a:schemeClr val="tx1"/>
                </a:solidFill>
                <a:effectLst/>
                <a:latin typeface="SamsungOne-400" panose="020B0503030303020204" pitchFamily="34" charset="0"/>
                <a:ea typeface="SamsungOne-400" panose="020B0503030303020204" pitchFamily="34" charset="0"/>
                <a:cs typeface="+mn-cs"/>
              </a:rPr>
              <a:t>về</a:t>
            </a:r>
            <a:r>
              <a:rPr lang="en-US" altLang="ko-KR" sz="1200" b="0" i="0" kern="1200" dirty="0">
                <a:solidFill>
                  <a:schemeClr val="tx1"/>
                </a:solidFill>
                <a:effectLst/>
                <a:latin typeface="SamsungOne-400" panose="020B0503030303020204" pitchFamily="34" charset="0"/>
                <a:ea typeface="SamsungOne-400" panose="020B0503030303020204" pitchFamily="34" charset="0"/>
                <a:cs typeface="+mn-cs"/>
              </a:rPr>
              <a:t> </a:t>
            </a:r>
            <a:r>
              <a:rPr lang="en-US" altLang="ko-KR" sz="1200" b="0" i="0" kern="1200" dirty="0" err="1">
                <a:solidFill>
                  <a:schemeClr val="tx1"/>
                </a:solidFill>
                <a:effectLst/>
                <a:latin typeface="SamsungOne-400" panose="020B0503030303020204" pitchFamily="34" charset="0"/>
                <a:ea typeface="SamsungOne-400" panose="020B0503030303020204" pitchFamily="34" charset="0"/>
                <a:cs typeface="+mn-cs"/>
              </a:rPr>
              <a:t>Dữ</a:t>
            </a:r>
            <a:r>
              <a:rPr lang="en-US" altLang="ko-KR" sz="1200" b="0" i="0" kern="1200" dirty="0">
                <a:solidFill>
                  <a:schemeClr val="tx1"/>
                </a:solidFill>
                <a:effectLst/>
                <a:latin typeface="SamsungOne-400" panose="020B0503030303020204" pitchFamily="34" charset="0"/>
                <a:ea typeface="SamsungOne-400" panose="020B0503030303020204" pitchFamily="34" charset="0"/>
                <a:cs typeface="+mn-cs"/>
              </a:rPr>
              <a:t> </a:t>
            </a:r>
            <a:r>
              <a:rPr lang="en-US" altLang="ko-KR" sz="1200" b="0" i="0" kern="1200" dirty="0" err="1">
                <a:solidFill>
                  <a:schemeClr val="tx1"/>
                </a:solidFill>
                <a:effectLst/>
                <a:latin typeface="SamsungOne-400" panose="020B0503030303020204" pitchFamily="34" charset="0"/>
                <a:ea typeface="SamsungOne-400" panose="020B0503030303020204" pitchFamily="34" charset="0"/>
                <a:cs typeface="+mn-cs"/>
              </a:rPr>
              <a:t>liệu</a:t>
            </a:r>
            <a:r>
              <a:rPr lang="en-US" altLang="ko-KR" sz="1200" b="0" i="0" kern="1200" dirty="0">
                <a:solidFill>
                  <a:schemeClr val="tx1"/>
                </a:solidFill>
                <a:effectLst/>
                <a:latin typeface="SamsungOne-400" panose="020B0503030303020204" pitchFamily="34" charset="0"/>
                <a:ea typeface="SamsungOne-400" panose="020B0503030303020204" pitchFamily="34" charset="0"/>
                <a:cs typeface="+mn-cs"/>
              </a:rPr>
              <a:t> </a:t>
            </a:r>
            <a:r>
              <a:rPr lang="en-US" altLang="ko-KR" sz="1200" b="0" i="0" kern="1200" dirty="0" err="1">
                <a:solidFill>
                  <a:schemeClr val="tx1"/>
                </a:solidFill>
                <a:effectLst/>
                <a:latin typeface="SamsungOne-400" panose="020B0503030303020204" pitchFamily="34" charset="0"/>
                <a:ea typeface="SamsungOne-400" panose="020B0503030303020204" pitchFamily="34" charset="0"/>
                <a:cs typeface="+mn-cs"/>
              </a:rPr>
              <a:t>hoặc</a:t>
            </a:r>
            <a:r>
              <a:rPr lang="en-US" altLang="ko-KR" sz="1200" b="0" i="0" kern="1200" dirty="0">
                <a:solidFill>
                  <a:schemeClr val="tx1"/>
                </a:solidFill>
                <a:effectLst/>
                <a:latin typeface="SamsungOne-400" panose="020B0503030303020204" pitchFamily="34" charset="0"/>
                <a:ea typeface="SamsungOne-400" panose="020B0503030303020204" pitchFamily="34" charset="0"/>
                <a:cs typeface="+mn-cs"/>
              </a:rPr>
              <a:t> </a:t>
            </a:r>
            <a:r>
              <a:rPr lang="en-US" altLang="ko-KR" sz="1200" b="0" i="0" kern="1200" dirty="0" err="1">
                <a:solidFill>
                  <a:schemeClr val="tx1"/>
                </a:solidFill>
                <a:effectLst/>
                <a:latin typeface="SamsungOne-400" panose="020B0503030303020204" pitchFamily="34" charset="0"/>
                <a:ea typeface="SamsungOne-400" panose="020B0503030303020204" pitchFamily="34" charset="0"/>
                <a:cs typeface="+mn-cs"/>
              </a:rPr>
              <a:t>Nội</a:t>
            </a:r>
            <a:r>
              <a:rPr lang="en-US" altLang="ko-KR" sz="1200" b="0" i="0" kern="1200" dirty="0">
                <a:solidFill>
                  <a:schemeClr val="tx1"/>
                </a:solidFill>
                <a:effectLst/>
                <a:latin typeface="SamsungOne-400" panose="020B0503030303020204" pitchFamily="34" charset="0"/>
                <a:ea typeface="SamsungOne-400" panose="020B0503030303020204" pitchFamily="34" charset="0"/>
                <a:cs typeface="+mn-cs"/>
              </a:rPr>
              <a:t> dung </a:t>
            </a:r>
            <a:r>
              <a:rPr lang="en-US" altLang="ko-KR" sz="1200" b="0" i="0" kern="1200" dirty="0" err="1">
                <a:solidFill>
                  <a:schemeClr val="tx1"/>
                </a:solidFill>
                <a:effectLst/>
                <a:latin typeface="SamsungOne-400" panose="020B0503030303020204" pitchFamily="34" charset="0"/>
                <a:ea typeface="SamsungOne-400" panose="020B0503030303020204" pitchFamily="34" charset="0"/>
                <a:cs typeface="+mn-cs"/>
              </a:rPr>
              <a:t>bán</a:t>
            </a:r>
            <a:r>
              <a:rPr lang="en-US" altLang="ko-KR" sz="1200" b="0" i="0" kern="1200" dirty="0">
                <a:solidFill>
                  <a:schemeClr val="tx1"/>
                </a:solidFill>
                <a:effectLst/>
                <a:latin typeface="SamsungOne-400" panose="020B0503030303020204" pitchFamily="34" charset="0"/>
                <a:ea typeface="SamsungOne-400" panose="020B0503030303020204" pitchFamily="34" charset="0"/>
                <a:cs typeface="+mn-cs"/>
              </a:rPr>
              <a:t> </a:t>
            </a:r>
            <a:r>
              <a:rPr lang="en-US" altLang="ko-KR" sz="1200" b="0" i="0" kern="1200" dirty="0" err="1">
                <a:solidFill>
                  <a:schemeClr val="tx1"/>
                </a:solidFill>
                <a:effectLst/>
                <a:latin typeface="SamsungOne-400" panose="020B0503030303020204" pitchFamily="34" charset="0"/>
                <a:ea typeface="SamsungOne-400" panose="020B0503030303020204" pitchFamily="34" charset="0"/>
                <a:cs typeface="+mn-cs"/>
              </a:rPr>
              <a:t>cấu</a:t>
            </a:r>
            <a:r>
              <a:rPr lang="en-US" altLang="ko-KR" sz="1200" b="0" i="0" kern="1200" dirty="0">
                <a:solidFill>
                  <a:schemeClr val="tx1"/>
                </a:solidFill>
                <a:effectLst/>
                <a:latin typeface="SamsungOne-400" panose="020B0503030303020204" pitchFamily="34" charset="0"/>
                <a:ea typeface="SamsungOne-400" panose="020B0503030303020204" pitchFamily="34" charset="0"/>
                <a:cs typeface="+mn-cs"/>
              </a:rPr>
              <a:t> </a:t>
            </a:r>
            <a:r>
              <a:rPr lang="en-US" altLang="ko-KR" sz="1200" b="0" i="0" kern="1200" dirty="0" err="1">
                <a:solidFill>
                  <a:schemeClr val="tx1"/>
                </a:solidFill>
                <a:effectLst/>
                <a:latin typeface="SamsungOne-400" panose="020B0503030303020204" pitchFamily="34" charset="0"/>
                <a:ea typeface="SamsungOne-400" panose="020B0503030303020204" pitchFamily="34" charset="0"/>
                <a:cs typeface="+mn-cs"/>
              </a:rPr>
              <a:t>trúc</a:t>
            </a:r>
            <a:r>
              <a:rPr lang="en-US" altLang="ko-KR" sz="1200" b="0" i="0" kern="1200" dirty="0">
                <a:solidFill>
                  <a:schemeClr val="tx1"/>
                </a:solidFill>
                <a:effectLst/>
                <a:latin typeface="SamsungOne-400" panose="020B0503030303020204" pitchFamily="34" charset="0"/>
                <a:ea typeface="SamsungOne-400" panose="020B0503030303020204" pitchFamily="34" charset="0"/>
                <a:cs typeface="+mn-cs"/>
              </a:rPr>
              <a:t>:</a:t>
            </a:r>
          </a:p>
          <a:p>
            <a:pPr marL="182563" indent="-182563">
              <a:spcAft>
                <a:spcPts val="800"/>
              </a:spcAft>
              <a:buClr>
                <a:srgbClr val="193EB0"/>
              </a:buClr>
              <a:buFont typeface="Arial" panose="020B0604020202020204" pitchFamily="34" charset="0"/>
              <a:buChar char="•"/>
              <a:defRPr/>
            </a:pPr>
            <a:r>
              <a:rPr lang="en-US" altLang="ko-KR" sz="1200" dirty="0">
                <a:solidFill>
                  <a:prstClr val="black">
                    <a:lumMod val="85000"/>
                    <a:lumOff val="15000"/>
                  </a:prstClr>
                </a:solidFill>
                <a:latin typeface="SamsungOne-400" panose="020B0503030303020204" pitchFamily="34" charset="0"/>
                <a:ea typeface="SamsungOne-400" panose="020B0503030303020204" pitchFamily="34" charset="0"/>
              </a:rPr>
              <a:t>E-mail</a:t>
            </a:r>
            <a:endParaRPr lang="vi-VN" altLang="ko-KR" sz="1200" dirty="0">
              <a:solidFill>
                <a:prstClr val="black">
                  <a:lumMod val="85000"/>
                  <a:lumOff val="15000"/>
                </a:prstClr>
              </a:solidFill>
              <a:latin typeface="SamsungOne-400" panose="020B0503030303020204" pitchFamily="34" charset="0"/>
              <a:ea typeface="SamsungOne-400" panose="020B0503030303020204" pitchFamily="34" charset="0"/>
            </a:endParaRPr>
          </a:p>
          <a:p>
            <a:pPr marL="182563" indent="-182563">
              <a:spcAft>
                <a:spcPts val="800"/>
              </a:spcAft>
              <a:buClr>
                <a:srgbClr val="193EB0"/>
              </a:buClr>
              <a:buFont typeface="Arial" panose="020B0604020202020204" pitchFamily="34" charset="0"/>
              <a:buChar char="•"/>
              <a:defRPr/>
            </a:pPr>
            <a:r>
              <a:rPr lang="vi-VN" altLang="ko-KR" sz="1200" dirty="0">
                <a:solidFill>
                  <a:prstClr val="black">
                    <a:lumMod val="85000"/>
                    <a:lumOff val="15000"/>
                  </a:prstClr>
                </a:solidFill>
                <a:latin typeface="SamsungOne-400" panose="020B0503030303020204" pitchFamily="34" charset="0"/>
                <a:ea typeface="SamsungOne-400" panose="020B0503030303020204" pitchFamily="34" charset="0"/>
              </a:rPr>
              <a:t>ngôn ngữ đánh dấu</a:t>
            </a:r>
          </a:p>
          <a:p>
            <a:pPr marL="182563" indent="-182563">
              <a:spcAft>
                <a:spcPts val="800"/>
              </a:spcAft>
              <a:buClr>
                <a:srgbClr val="193EB0"/>
              </a:buClr>
              <a:buFont typeface="Arial" panose="020B0604020202020204" pitchFamily="34" charset="0"/>
              <a:buChar char="•"/>
              <a:defRPr/>
            </a:pPr>
            <a:r>
              <a:rPr lang="vi-VN" altLang="ko-KR" sz="1200" dirty="0">
                <a:solidFill>
                  <a:prstClr val="black">
                    <a:lumMod val="85000"/>
                    <a:lumOff val="15000"/>
                  </a:prstClr>
                </a:solidFill>
                <a:latin typeface="SamsungOne-400" panose="020B0503030303020204" pitchFamily="34" charset="0"/>
                <a:ea typeface="SamsungOne-400" panose="020B0503030303020204" pitchFamily="34" charset="0"/>
              </a:rPr>
              <a:t>EDI (Trao đổi dữ liệu điện tử)</a:t>
            </a:r>
          </a:p>
          <a:p>
            <a:pPr marL="182563" indent="-182563">
              <a:spcAft>
                <a:spcPts val="800"/>
              </a:spcAft>
              <a:buClr>
                <a:srgbClr val="193EB0"/>
              </a:buClr>
              <a:buFont typeface="Arial" panose="020B0604020202020204" pitchFamily="34" charset="0"/>
              <a:buChar char="•"/>
              <a:defRPr/>
            </a:pPr>
            <a:r>
              <a:rPr lang="vi-VN" altLang="ko-KR" sz="1200" dirty="0">
                <a:solidFill>
                  <a:prstClr val="black">
                    <a:lumMod val="85000"/>
                    <a:lumOff val="15000"/>
                  </a:prstClr>
                </a:solidFill>
                <a:latin typeface="SamsungOne-400" panose="020B0503030303020204" pitchFamily="34" charset="0"/>
                <a:ea typeface="SamsungOne-400" panose="020B0503030303020204" pitchFamily="34" charset="0"/>
              </a:rPr>
              <a:t>XML (Ngôn ngữ đánh dấu mở rộng)</a:t>
            </a:r>
            <a:endParaRPr lang="en-US" altLang="ko-KR" sz="1200" b="0" i="0" kern="1200" dirty="0">
              <a:solidFill>
                <a:schemeClr val="tx1"/>
              </a:solidFill>
              <a:effectLst/>
              <a:latin typeface="SamsungOne-400" panose="020B0503030303020204" pitchFamily="34" charset="0"/>
              <a:ea typeface="SamsungOne-400" panose="020B0503030303020204" pitchFamily="34" charset="0"/>
              <a:cs typeface="+mn-cs"/>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3221EA08-7F27-45ED-A063-7875D0827887}" type="slidenum">
              <a:rPr kumimoji="0" lang="ko-KR" altLang="en-US" sz="1200" b="0" i="0" u="none" strike="noStrike" kern="1200" cap="none" spc="0" normalizeH="0" baseline="0" noProof="0" smtClean="0">
                <a:ln>
                  <a:noFill/>
                </a:ln>
                <a:solidFill>
                  <a:prstClr val="black"/>
                </a:solidFill>
                <a:effectLst/>
                <a:uLnTx/>
                <a:uFillTx/>
                <a:cs typeface="+mn-cs"/>
              </a:rPr>
              <a:pPr marL="0" marR="0" lvl="0" indent="0" algn="r" defTabSz="914400" rtl="0" eaLnBrk="1" fontAlgn="auto" latinLnBrk="1" hangingPunct="1">
                <a:lnSpc>
                  <a:spcPct val="100000"/>
                </a:lnSpc>
                <a:spcBef>
                  <a:spcPts val="0"/>
                </a:spcBef>
                <a:spcAft>
                  <a:spcPts val="0"/>
                </a:spcAft>
                <a:buClrTx/>
                <a:buSzTx/>
                <a:buFontTx/>
                <a:buNone/>
                <a:tabLst/>
                <a:defRPr/>
              </a:pPr>
              <a:t>40</a:t>
            </a:fld>
            <a:endParaRPr kumimoji="0" lang="ko-KR" altLang="en-US" sz="1200" b="0" i="0" u="none" strike="noStrike" kern="1200" cap="none" spc="0" normalizeH="0" baseline="0" noProof="0" dirty="0">
              <a:ln>
                <a:noFill/>
              </a:ln>
              <a:solidFill>
                <a:prstClr val="black"/>
              </a:solidFill>
              <a:effectLst/>
              <a:uLnTx/>
              <a:uFillTx/>
              <a:cs typeface="+mn-cs"/>
            </a:endParaRPr>
          </a:p>
        </p:txBody>
      </p:sp>
    </p:spTree>
    <p:extLst>
      <p:ext uri="{BB962C8B-B14F-4D97-AF65-F5344CB8AC3E}">
        <p14:creationId xmlns:p14="http://schemas.microsoft.com/office/powerpoint/2010/main" val="310474687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57275" y="720725"/>
            <a:ext cx="5200650" cy="3600450"/>
          </a:xfrm>
        </p:spPr>
      </p:sp>
      <p:sp>
        <p:nvSpPr>
          <p:cNvPr id="3" name="Notes Placeholder 2"/>
          <p:cNvSpPr>
            <a:spLocks noGrp="1"/>
          </p:cNvSpPr>
          <p:nvPr>
            <p:ph type="body" idx="1"/>
          </p:nvPr>
        </p:nvSpPr>
        <p:spPr/>
        <p:txBody>
          <a:bodyPr/>
          <a:lstStyle/>
          <a:p>
            <a:r>
              <a:rPr lang="en-US" altLang="ko-Kore-KR" sz="1200" b="1" u="none" dirty="0">
                <a:latin typeface="SamsungOne-400" panose="020B0503030303020204" pitchFamily="34" charset="0"/>
                <a:ea typeface="SamsungOne-400" panose="020B0503030303020204" pitchFamily="34" charset="0"/>
              </a:rPr>
              <a:t>[</a:t>
            </a:r>
            <a:r>
              <a:rPr lang="en-US" altLang="ko-Kore-KR" sz="1200" b="1" u="none" dirty="0" err="1">
                <a:latin typeface="SamsungOne-400" panose="020B0503030303020204" pitchFamily="34" charset="0"/>
                <a:ea typeface="SamsungOne-400" panose="020B0503030303020204" pitchFamily="34" charset="0"/>
              </a:rPr>
              <a:t>Hướng</a:t>
            </a:r>
            <a:r>
              <a:rPr lang="en-US" altLang="ko-Kore-KR" sz="1200" b="1" u="none" baseline="0" dirty="0">
                <a:latin typeface="SamsungOne-400" panose="020B0503030303020204" pitchFamily="34" charset="0"/>
                <a:ea typeface="SamsungOne-400" panose="020B0503030303020204" pitchFamily="34" charset="0"/>
              </a:rPr>
              <a:t> </a:t>
            </a:r>
            <a:r>
              <a:rPr lang="en-US" altLang="ko-Kore-KR" sz="1200" b="1" u="none" baseline="0" dirty="0" err="1">
                <a:latin typeface="SamsungOne-400" panose="020B0503030303020204" pitchFamily="34" charset="0"/>
                <a:ea typeface="SamsungOne-400" panose="020B0503030303020204" pitchFamily="34" charset="0"/>
              </a:rPr>
              <a:t>dẫn</a:t>
            </a:r>
            <a:r>
              <a:rPr lang="en-US" altLang="ko-Kore-KR" sz="1200" b="1" u="none" baseline="0" dirty="0">
                <a:latin typeface="SamsungOne-400" panose="020B0503030303020204" pitchFamily="34" charset="0"/>
                <a:ea typeface="SamsungOne-400" panose="020B0503030303020204" pitchFamily="34" charset="0"/>
              </a:rPr>
              <a:t> </a:t>
            </a:r>
            <a:r>
              <a:rPr lang="en-US" altLang="ko-Kore-KR" sz="1200" b="1" u="none" baseline="0" dirty="0" err="1">
                <a:latin typeface="SamsungOne-400" panose="020B0503030303020204" pitchFamily="34" charset="0"/>
                <a:ea typeface="SamsungOne-400" panose="020B0503030303020204" pitchFamily="34" charset="0"/>
              </a:rPr>
              <a:t>của</a:t>
            </a:r>
            <a:r>
              <a:rPr lang="en-US" altLang="ko-Kore-KR" sz="1200" b="1" u="none" baseline="0" dirty="0">
                <a:latin typeface="SamsungOne-400" panose="020B0503030303020204" pitchFamily="34" charset="0"/>
                <a:ea typeface="SamsungOne-400" panose="020B0503030303020204" pitchFamily="34" charset="0"/>
              </a:rPr>
              <a:t> </a:t>
            </a:r>
            <a:r>
              <a:rPr lang="en-US" altLang="ko-Kore-KR" sz="1200" b="1" u="none" baseline="0" dirty="0" err="1">
                <a:latin typeface="SamsungOne-400" panose="020B0503030303020204" pitchFamily="34" charset="0"/>
                <a:ea typeface="SamsungOne-400" panose="020B0503030303020204" pitchFamily="34" charset="0"/>
              </a:rPr>
              <a:t>giảng</a:t>
            </a:r>
            <a:r>
              <a:rPr lang="en-US" altLang="ko-Kore-KR" sz="1200" b="1" u="none" baseline="0" dirty="0">
                <a:latin typeface="SamsungOne-400" panose="020B0503030303020204" pitchFamily="34" charset="0"/>
                <a:ea typeface="SamsungOne-400" panose="020B0503030303020204" pitchFamily="34" charset="0"/>
              </a:rPr>
              <a:t> </a:t>
            </a:r>
            <a:r>
              <a:rPr lang="en-US" altLang="ko-Kore-KR" sz="1200" b="1" u="none" baseline="0" dirty="0" err="1">
                <a:latin typeface="SamsungOne-400" panose="020B0503030303020204" pitchFamily="34" charset="0"/>
                <a:ea typeface="SamsungOne-400" panose="020B0503030303020204" pitchFamily="34" charset="0"/>
              </a:rPr>
              <a:t>viên</a:t>
            </a:r>
            <a:r>
              <a:rPr lang="en-US" altLang="ko-Kore-KR" sz="1200" b="1" u="none" dirty="0">
                <a:latin typeface="SamsungOne-400" panose="020B0503030303020204" pitchFamily="34" charset="0"/>
                <a:ea typeface="SamsungOne-400" panose="020B0503030303020204" pitchFamily="34" charset="0"/>
              </a:rPr>
              <a:t>]</a:t>
            </a:r>
            <a:endParaRPr lang="en-US" altLang="ko-Kore-KR" dirty="0">
              <a:latin typeface="SamsungOne-400" panose="020B0503030303020204" pitchFamily="34" charset="0"/>
              <a:ea typeface="SamsungOne-400" panose="020B0503030303020204" pitchFamily="34" charset="0"/>
            </a:endParaRPr>
          </a:p>
          <a:p>
            <a:r>
              <a:rPr lang="en-US" altLang="ko-KR" dirty="0">
                <a:latin typeface="SamsungOne-400" panose="020B0503030303020204" pitchFamily="34" charset="0"/>
                <a:ea typeface="SamsungOne-400" panose="020B0503030303020204" pitchFamily="34" charset="0"/>
              </a:rPr>
              <a:t>Slide</a:t>
            </a:r>
            <a:r>
              <a:rPr lang="vi-VN" altLang="ko-KR" dirty="0">
                <a:latin typeface="SamsungOne-400" panose="020B0503030303020204" pitchFamily="34" charset="0"/>
                <a:ea typeface="SamsungOne-400" panose="020B0503030303020204" pitchFamily="34" charset="0"/>
              </a:rPr>
              <a:t> này đề cập đến vấn đề</a:t>
            </a:r>
            <a:r>
              <a:rPr lang="en-US" altLang="ko-KR" baseline="0" dirty="0">
                <a:latin typeface="SamsungOne-400" panose="020B0503030303020204" pitchFamily="34" charset="0"/>
                <a:ea typeface="SamsungOne-400" panose="020B0503030303020204" pitchFamily="34" charset="0"/>
              </a:rPr>
              <a:t> </a:t>
            </a:r>
            <a:r>
              <a:rPr lang="en-US" altLang="ko-KR" baseline="0" dirty="0" err="1">
                <a:latin typeface="SamsungOne-400" panose="020B0503030303020204" pitchFamily="34" charset="0"/>
                <a:ea typeface="SamsungOne-400" panose="020B0503030303020204" pitchFamily="34" charset="0"/>
              </a:rPr>
              <a:t>Khối</a:t>
            </a:r>
            <a:r>
              <a:rPr lang="vi-VN" altLang="ko-KR" dirty="0">
                <a:latin typeface="SamsungOne-400" panose="020B0503030303020204" pitchFamily="34" charset="0"/>
                <a:ea typeface="SamsungOne-400" panose="020B0503030303020204" pitchFamily="34" charset="0"/>
              </a:rPr>
              <a:t> lượng.</a:t>
            </a:r>
            <a:endParaRPr lang="en-US" altLang="ko-KR" dirty="0">
              <a:latin typeface="SamsungOne-400" panose="020B0503030303020204" pitchFamily="34" charset="0"/>
              <a:ea typeface="SamsungOne-400" panose="020B0503030303020204" pitchFamily="34" charset="0"/>
            </a:endParaRPr>
          </a:p>
          <a:p>
            <a:endParaRPr lang="en-US" altLang="ko-KR" dirty="0">
              <a:latin typeface="SamsungOne-400" panose="020B0503030303020204" pitchFamily="34" charset="0"/>
              <a:ea typeface="SamsungOne-400" panose="020B0503030303020204" pitchFamily="34" charset="0"/>
            </a:endParaRPr>
          </a:p>
          <a:p>
            <a:pPr marL="0" marR="0" lvl="0" indent="0" algn="l" defTabSz="914373" rtl="0" eaLnBrk="1" fontAlgn="auto" latinLnBrk="0" hangingPunct="1">
              <a:lnSpc>
                <a:spcPct val="100000"/>
              </a:lnSpc>
              <a:spcBef>
                <a:spcPts val="0"/>
              </a:spcBef>
              <a:spcAft>
                <a:spcPts val="0"/>
              </a:spcAft>
              <a:buClrTx/>
              <a:buSzTx/>
              <a:buFontTx/>
              <a:buNone/>
              <a:tabLst/>
              <a:defRPr/>
            </a:pPr>
            <a:r>
              <a:rPr lang="en-US" altLang="ko-KR" sz="1200" b="1" u="none" dirty="0">
                <a:latin typeface="SamsungOne-400" panose="020B0503030303020204" pitchFamily="34" charset="0"/>
                <a:ea typeface="SamsungOne-400" panose="020B0503030303020204" pitchFamily="34" charset="0"/>
              </a:rPr>
              <a:t>[</a:t>
            </a:r>
            <a:r>
              <a:rPr lang="en-US" altLang="ko-KR" sz="1200" b="1" u="none" dirty="0" err="1">
                <a:latin typeface="SamsungOne-400" panose="020B0503030303020204" pitchFamily="34" charset="0"/>
                <a:ea typeface="SamsungOne-400" panose="020B0503030303020204" pitchFamily="34" charset="0"/>
              </a:rPr>
              <a:t>Thông</a:t>
            </a:r>
            <a:r>
              <a:rPr lang="en-US" altLang="ko-KR" sz="1200" b="1" u="none" baseline="0" dirty="0">
                <a:latin typeface="SamsungOne-400" panose="020B0503030303020204" pitchFamily="34" charset="0"/>
                <a:ea typeface="SamsungOne-400" panose="020B0503030303020204" pitchFamily="34" charset="0"/>
              </a:rPr>
              <a:t> </a:t>
            </a:r>
            <a:r>
              <a:rPr lang="en-US" altLang="ko-KR" sz="1200" b="1" u="none" baseline="0" dirty="0" err="1">
                <a:latin typeface="SamsungOne-400" panose="020B0503030303020204" pitchFamily="34" charset="0"/>
                <a:ea typeface="SamsungOne-400" panose="020B0503030303020204" pitchFamily="34" charset="0"/>
              </a:rPr>
              <a:t>điệp</a:t>
            </a:r>
            <a:r>
              <a:rPr lang="en-US" altLang="ko-KR" sz="1200" b="1" u="none" baseline="0" dirty="0">
                <a:latin typeface="SamsungOne-400" panose="020B0503030303020204" pitchFamily="34" charset="0"/>
                <a:ea typeface="SamsungOne-400" panose="020B0503030303020204" pitchFamily="34" charset="0"/>
              </a:rPr>
              <a:t> </a:t>
            </a:r>
            <a:r>
              <a:rPr lang="en-US" altLang="ko-KR" sz="1200" b="1" u="none" baseline="0" dirty="0" err="1">
                <a:latin typeface="SamsungOne-400" panose="020B0503030303020204" pitchFamily="34" charset="0"/>
                <a:ea typeface="SamsungOne-400" panose="020B0503030303020204" pitchFamily="34" charset="0"/>
              </a:rPr>
              <a:t>chính</a:t>
            </a:r>
            <a:r>
              <a:rPr lang="en-US" altLang="ko-KR" sz="1200" b="1" u="none" dirty="0">
                <a:latin typeface="SamsungOne-400" panose="020B0503030303020204" pitchFamily="34" charset="0"/>
                <a:ea typeface="SamsungOne-400" panose="020B0503030303020204" pitchFamily="34" charset="0"/>
              </a:rPr>
              <a:t>]</a:t>
            </a:r>
            <a:endParaRPr lang="en-US" altLang="ko-KR" u="none" dirty="0">
              <a:latin typeface="SamsungOne-400" panose="020B0503030303020204" pitchFamily="34" charset="0"/>
              <a:ea typeface="SamsungOne-400" panose="020B0503030303020204" pitchFamily="34" charset="0"/>
            </a:endParaRPr>
          </a:p>
          <a:p>
            <a:r>
              <a:rPr lang="vi-VN" altLang="ko-KR" dirty="0">
                <a:latin typeface="SamsungOne-400" panose="020B0503030303020204" pitchFamily="34" charset="0"/>
                <a:ea typeface="SamsungOne-400" panose="020B0503030303020204" pitchFamily="34" charset="0"/>
              </a:rPr>
              <a:t>RDBMS/EDW không mở rộng quy mô mà thay vào đó mở rộng quy mô.</a:t>
            </a:r>
          </a:p>
          <a:p>
            <a:r>
              <a:rPr lang="vi-VN" altLang="ko-KR">
                <a:latin typeface="SamsungOne-400" panose="020B0503030303020204" pitchFamily="34" charset="0"/>
                <a:ea typeface="SamsungOne-400" panose="020B0503030303020204" pitchFamily="34" charset="0"/>
              </a:rPr>
              <a:t>Với sự gia tăng lớn về khối lượng dữ liệu cần xử lý, các hệ thống truyền thống không còn khả năng xử lý lượng dữ liệu khổng lồ như vậy.</a:t>
            </a:r>
            <a:endParaRPr lang="en-KR" altLang="ko-KR" dirty="0">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3221EA08-7F27-45ED-A063-7875D0827887}" type="slidenum">
              <a:rPr kumimoji="0" lang="ko-KR" altLang="en-US" sz="1200" b="0" i="0" u="none" strike="noStrike" kern="1200" cap="none" spc="0" normalizeH="0" baseline="0" noProof="0" smtClean="0">
                <a:ln>
                  <a:noFill/>
                </a:ln>
                <a:solidFill>
                  <a:prstClr val="black"/>
                </a:solidFill>
                <a:effectLst/>
                <a:uLnTx/>
                <a:uFillTx/>
                <a:cs typeface="+mn-cs"/>
              </a:rPr>
              <a:pPr marL="0" marR="0" lvl="0" indent="0" algn="r" defTabSz="914400" rtl="0" eaLnBrk="1" fontAlgn="auto" latinLnBrk="1" hangingPunct="1">
                <a:lnSpc>
                  <a:spcPct val="100000"/>
                </a:lnSpc>
                <a:spcBef>
                  <a:spcPts val="0"/>
                </a:spcBef>
                <a:spcAft>
                  <a:spcPts val="0"/>
                </a:spcAft>
                <a:buClrTx/>
                <a:buSzTx/>
                <a:buFontTx/>
                <a:buNone/>
                <a:tabLst/>
                <a:defRPr/>
              </a:pPr>
              <a:t>41</a:t>
            </a:fld>
            <a:endParaRPr kumimoji="0" lang="ko-KR" altLang="en-US" sz="1200" b="0" i="0" u="none" strike="noStrike" kern="1200" cap="none" spc="0" normalizeH="0" baseline="0" noProof="0" dirty="0">
              <a:ln>
                <a:noFill/>
              </a:ln>
              <a:solidFill>
                <a:prstClr val="black"/>
              </a:solidFill>
              <a:effectLst/>
              <a:uLnTx/>
              <a:uFillTx/>
              <a:cs typeface="+mn-cs"/>
            </a:endParaRPr>
          </a:p>
        </p:txBody>
      </p:sp>
    </p:spTree>
    <p:extLst>
      <p:ext uri="{BB962C8B-B14F-4D97-AF65-F5344CB8AC3E}">
        <p14:creationId xmlns:p14="http://schemas.microsoft.com/office/powerpoint/2010/main" val="24695394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r>
              <a:rPr lang="vi-VN" altLang="ko-KR" sz="1200" b="1" kern="1200" dirty="0">
                <a:solidFill>
                  <a:schemeClr val="tx1"/>
                </a:solidFill>
                <a:latin typeface="SamsungOne-400" panose="020B0503030303020204" pitchFamily="34" charset="0"/>
                <a:ea typeface="SamsungOne-400" panose="020B0503030303020204" pitchFamily="34" charset="0"/>
                <a:cs typeface="+mn-cs"/>
              </a:rPr>
              <a:t>[Hướng dẫn của giảng viên]</a:t>
            </a:r>
            <a:endParaRPr lang="en-US" altLang="ko-KR" sz="1200" b="1" kern="1200" dirty="0">
              <a:solidFill>
                <a:schemeClr val="tx1"/>
              </a:solidFill>
              <a:latin typeface="SamsungOne-400" panose="020B0503030303020204" pitchFamily="34" charset="0"/>
              <a:ea typeface="SamsungOne-400" panose="020B0503030303020204" pitchFamily="34" charset="0"/>
              <a:cs typeface="+mn-cs"/>
            </a:endParaRPr>
          </a:p>
          <a:p>
            <a:r>
              <a:rPr lang="vi-VN" altLang="ko-KR" dirty="0">
                <a:latin typeface="SamsungOne-400" panose="020B0503030303020204" pitchFamily="34" charset="0"/>
                <a:ea typeface="SamsungOne-400" panose="020B0503030303020204" pitchFamily="34" charset="0"/>
              </a:rPr>
              <a:t>Sẽ rất tốt nếu yêu cầu học sinh suy nghĩ về những câu hỏi trên trong một lúc. Và cố gắng để một số học sinh trả lời. Không có câu trả lời cố định.</a:t>
            </a:r>
          </a:p>
          <a:p>
            <a:r>
              <a:rPr lang="vi-VN" altLang="ko-KR" dirty="0">
                <a:latin typeface="SamsungOne-400" panose="020B0503030303020204" pitchFamily="34" charset="0"/>
                <a:ea typeface="SamsungOne-400" panose="020B0503030303020204" pitchFamily="34" charset="0"/>
              </a:rPr>
              <a:t>Một số slide tiếp theo sẽ mô tả lịch sử loài người bằng dữ liệu.</a:t>
            </a:r>
            <a:endParaRPr lang="ko-KR" altLang="en-US" dirty="0"/>
          </a:p>
        </p:txBody>
      </p:sp>
      <p:sp>
        <p:nvSpPr>
          <p:cNvPr id="4" name="슬라이드 번호 개체 틀 3"/>
          <p:cNvSpPr>
            <a:spLocks noGrp="1"/>
          </p:cNvSpPr>
          <p:nvPr>
            <p:ph type="sldNum" sz="quarter" idx="5"/>
          </p:nvPr>
        </p:nvSpPr>
        <p:spPr/>
        <p:txBody>
          <a:bodyPr/>
          <a:lstStyle/>
          <a:p>
            <a:fld id="{9BF5A829-16B0-48B1-95E4-1346D5D62477}" type="slidenum">
              <a:rPr lang="ko-KR" altLang="en-US" smtClean="0"/>
              <a:t>6</a:t>
            </a:fld>
            <a:endParaRPr lang="ko-KR" altLang="en-US" dirty="0"/>
          </a:p>
        </p:txBody>
      </p:sp>
    </p:spTree>
    <p:extLst>
      <p:ext uri="{BB962C8B-B14F-4D97-AF65-F5344CB8AC3E}">
        <p14:creationId xmlns:p14="http://schemas.microsoft.com/office/powerpoint/2010/main" val="290958874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57275" y="720725"/>
            <a:ext cx="5200650" cy="3600450"/>
          </a:xfrm>
        </p:spPr>
      </p:sp>
      <p:sp>
        <p:nvSpPr>
          <p:cNvPr id="3" name="Notes Placeholder 2"/>
          <p:cNvSpPr>
            <a:spLocks noGrp="1"/>
          </p:cNvSpPr>
          <p:nvPr>
            <p:ph type="body" idx="1"/>
          </p:nvPr>
        </p:nvSpPr>
        <p:spPr/>
        <p:txBody>
          <a:bodyPr/>
          <a:lstStyle/>
          <a:p>
            <a:pPr marL="0" marR="0" lvl="0" indent="0" algn="l" defTabSz="914373" rtl="0" eaLnBrk="1" fontAlgn="auto" latinLnBrk="1" hangingPunct="1">
              <a:lnSpc>
                <a:spcPct val="100000"/>
              </a:lnSpc>
              <a:spcBef>
                <a:spcPts val="0"/>
              </a:spcBef>
              <a:spcAft>
                <a:spcPts val="0"/>
              </a:spcAft>
              <a:buClrTx/>
              <a:buSzTx/>
              <a:buFontTx/>
              <a:buNone/>
              <a:tabLst/>
              <a:defRPr/>
            </a:pPr>
            <a:r>
              <a:rPr lang="en-US" altLang="ko-Kore-KR" sz="1200" b="1" u="none" dirty="0">
                <a:latin typeface="SamsungOne-400" panose="020B0503030303020204" pitchFamily="34" charset="0"/>
                <a:ea typeface="SamsungOne-400" panose="020B0503030303020204" pitchFamily="34" charset="0"/>
              </a:rPr>
              <a:t>[</a:t>
            </a:r>
            <a:r>
              <a:rPr lang="en-US" altLang="ko-Kore-KR" sz="1200" b="1" u="none" dirty="0" err="1">
                <a:latin typeface="SamsungOne-400" panose="020B0503030303020204" pitchFamily="34" charset="0"/>
                <a:ea typeface="SamsungOne-400" panose="020B0503030303020204" pitchFamily="34" charset="0"/>
              </a:rPr>
              <a:t>Hướng</a:t>
            </a:r>
            <a:r>
              <a:rPr lang="en-US" altLang="ko-Kore-KR" sz="1200" b="1" u="none" baseline="0" dirty="0">
                <a:latin typeface="SamsungOne-400" panose="020B0503030303020204" pitchFamily="34" charset="0"/>
                <a:ea typeface="SamsungOne-400" panose="020B0503030303020204" pitchFamily="34" charset="0"/>
              </a:rPr>
              <a:t> </a:t>
            </a:r>
            <a:r>
              <a:rPr lang="en-US" altLang="ko-Kore-KR" sz="1200" b="1" u="none" baseline="0" dirty="0" err="1">
                <a:latin typeface="SamsungOne-400" panose="020B0503030303020204" pitchFamily="34" charset="0"/>
                <a:ea typeface="SamsungOne-400" panose="020B0503030303020204" pitchFamily="34" charset="0"/>
              </a:rPr>
              <a:t>dẫn</a:t>
            </a:r>
            <a:r>
              <a:rPr lang="en-US" altLang="ko-Kore-KR" sz="1200" b="1" u="none" baseline="0" dirty="0">
                <a:latin typeface="SamsungOne-400" panose="020B0503030303020204" pitchFamily="34" charset="0"/>
                <a:ea typeface="SamsungOne-400" panose="020B0503030303020204" pitchFamily="34" charset="0"/>
              </a:rPr>
              <a:t> </a:t>
            </a:r>
            <a:r>
              <a:rPr lang="en-US" altLang="ko-Kore-KR" sz="1200" b="1" u="none" baseline="0" dirty="0" err="1">
                <a:latin typeface="SamsungOne-400" panose="020B0503030303020204" pitchFamily="34" charset="0"/>
                <a:ea typeface="SamsungOne-400" panose="020B0503030303020204" pitchFamily="34" charset="0"/>
              </a:rPr>
              <a:t>của</a:t>
            </a:r>
            <a:r>
              <a:rPr lang="en-US" altLang="ko-Kore-KR" sz="1200" b="1" u="none" baseline="0" dirty="0">
                <a:latin typeface="SamsungOne-400" panose="020B0503030303020204" pitchFamily="34" charset="0"/>
                <a:ea typeface="SamsungOne-400" panose="020B0503030303020204" pitchFamily="34" charset="0"/>
              </a:rPr>
              <a:t> </a:t>
            </a:r>
            <a:r>
              <a:rPr lang="en-US" altLang="ko-Kore-KR" sz="1200" b="1" u="none" baseline="0" dirty="0" err="1">
                <a:latin typeface="SamsungOne-400" panose="020B0503030303020204" pitchFamily="34" charset="0"/>
                <a:ea typeface="SamsungOne-400" panose="020B0503030303020204" pitchFamily="34" charset="0"/>
              </a:rPr>
              <a:t>giảng</a:t>
            </a:r>
            <a:r>
              <a:rPr lang="en-US" altLang="ko-Kore-KR" sz="1200" b="1" u="none" baseline="0" dirty="0">
                <a:latin typeface="SamsungOne-400" panose="020B0503030303020204" pitchFamily="34" charset="0"/>
                <a:ea typeface="SamsungOne-400" panose="020B0503030303020204" pitchFamily="34" charset="0"/>
              </a:rPr>
              <a:t> </a:t>
            </a:r>
            <a:r>
              <a:rPr lang="en-US" altLang="ko-Kore-KR" sz="1200" b="1" u="none" baseline="0" dirty="0" err="1">
                <a:latin typeface="SamsungOne-400" panose="020B0503030303020204" pitchFamily="34" charset="0"/>
                <a:ea typeface="SamsungOne-400" panose="020B0503030303020204" pitchFamily="34" charset="0"/>
              </a:rPr>
              <a:t>viên</a:t>
            </a:r>
            <a:r>
              <a:rPr lang="en-US" altLang="ko-Kore-KR" sz="1200" b="1" u="none" dirty="0">
                <a:latin typeface="SamsungOne-400" panose="020B0503030303020204" pitchFamily="34" charset="0"/>
                <a:ea typeface="SamsungOne-400" panose="020B0503030303020204" pitchFamily="34" charset="0"/>
              </a:rPr>
              <a:t>]</a:t>
            </a:r>
            <a:endParaRPr lang="en-US" altLang="ko-KR" dirty="0">
              <a:latin typeface="SamsungOne-400" panose="020B0503030303020204" pitchFamily="34" charset="0"/>
              <a:ea typeface="SamsungOne-400" panose="020B0503030303020204" pitchFamily="34" charset="0"/>
            </a:endParaRPr>
          </a:p>
          <a:p>
            <a:r>
              <a:rPr lang="en-US" altLang="ko-KR" dirty="0">
                <a:latin typeface="SamsungOne-400" panose="020B0503030303020204" pitchFamily="34" charset="0"/>
                <a:ea typeface="SamsungOne-400" panose="020B0503030303020204" pitchFamily="34" charset="0"/>
              </a:rPr>
              <a:t>Slide </a:t>
            </a:r>
            <a:r>
              <a:rPr lang="en-US" altLang="ko-KR" dirty="0" err="1">
                <a:latin typeface="SamsungOne-400" panose="020B0503030303020204" pitchFamily="34" charset="0"/>
                <a:ea typeface="SamsungOne-400" panose="020B0503030303020204" pitchFamily="34" charset="0"/>
              </a:rPr>
              <a:t>này</a:t>
            </a:r>
            <a:r>
              <a:rPr lang="en-US" altLang="ko-KR" dirty="0">
                <a:latin typeface="SamsungOne-400" panose="020B0503030303020204" pitchFamily="34" charset="0"/>
                <a:ea typeface="SamsungOne-400" panose="020B0503030303020204" pitchFamily="34" charset="0"/>
              </a:rPr>
              <a:t> </a:t>
            </a:r>
            <a:r>
              <a:rPr lang="en-US" altLang="ko-KR" dirty="0" err="1">
                <a:latin typeface="SamsungOne-400" panose="020B0503030303020204" pitchFamily="34" charset="0"/>
                <a:ea typeface="SamsungOne-400" panose="020B0503030303020204" pitchFamily="34" charset="0"/>
              </a:rPr>
              <a:t>đề</a:t>
            </a:r>
            <a:r>
              <a:rPr lang="en-US" altLang="ko-KR" dirty="0">
                <a:latin typeface="SamsungOne-400" panose="020B0503030303020204" pitchFamily="34" charset="0"/>
                <a:ea typeface="SamsungOne-400" panose="020B0503030303020204" pitchFamily="34" charset="0"/>
              </a:rPr>
              <a:t> </a:t>
            </a:r>
            <a:r>
              <a:rPr lang="en-US" altLang="ko-KR" dirty="0" err="1">
                <a:latin typeface="SamsungOne-400" panose="020B0503030303020204" pitchFamily="34" charset="0"/>
                <a:ea typeface="SamsungOne-400" panose="020B0503030303020204" pitchFamily="34" charset="0"/>
              </a:rPr>
              <a:t>cập</a:t>
            </a:r>
            <a:r>
              <a:rPr lang="en-US" altLang="ko-KR" dirty="0">
                <a:latin typeface="SamsungOne-400" panose="020B0503030303020204" pitchFamily="34" charset="0"/>
                <a:ea typeface="SamsungOne-400" panose="020B0503030303020204" pitchFamily="34" charset="0"/>
              </a:rPr>
              <a:t> </a:t>
            </a:r>
            <a:r>
              <a:rPr lang="en-US" altLang="ko-KR" dirty="0" err="1">
                <a:latin typeface="SamsungOne-400" panose="020B0503030303020204" pitchFamily="34" charset="0"/>
                <a:ea typeface="SamsungOne-400" panose="020B0503030303020204" pitchFamily="34" charset="0"/>
              </a:rPr>
              <a:t>đến</a:t>
            </a:r>
            <a:r>
              <a:rPr lang="en-US" altLang="ko-KR" dirty="0">
                <a:latin typeface="SamsungOne-400" panose="020B0503030303020204" pitchFamily="34" charset="0"/>
                <a:ea typeface="SamsungOne-400" panose="020B0503030303020204" pitchFamily="34" charset="0"/>
              </a:rPr>
              <a:t> </a:t>
            </a:r>
            <a:r>
              <a:rPr lang="en-US" altLang="ko-KR" dirty="0" err="1">
                <a:latin typeface="SamsungOne-400" panose="020B0503030303020204" pitchFamily="34" charset="0"/>
                <a:ea typeface="SamsungOne-400" panose="020B0503030303020204" pitchFamily="34" charset="0"/>
              </a:rPr>
              <a:t>tốc</a:t>
            </a:r>
            <a:r>
              <a:rPr lang="en-US" altLang="ko-KR" baseline="0" dirty="0">
                <a:latin typeface="SamsungOne-400" panose="020B0503030303020204" pitchFamily="34" charset="0"/>
                <a:ea typeface="SamsungOne-400" panose="020B0503030303020204" pitchFamily="34" charset="0"/>
              </a:rPr>
              <a:t> </a:t>
            </a:r>
            <a:r>
              <a:rPr lang="en-US" altLang="ko-KR" baseline="0" dirty="0" err="1">
                <a:latin typeface="SamsungOne-400" panose="020B0503030303020204" pitchFamily="34" charset="0"/>
                <a:ea typeface="SamsungOne-400" panose="020B0503030303020204" pitchFamily="34" charset="0"/>
              </a:rPr>
              <a:t>độ</a:t>
            </a:r>
            <a:endParaRPr lang="en-US" altLang="ko-KR" baseline="0" dirty="0">
              <a:latin typeface="SamsungOne-400" panose="020B0503030303020204" pitchFamily="34" charset="0"/>
              <a:ea typeface="SamsungOne-400" panose="020B0503030303020204" pitchFamily="34" charset="0"/>
            </a:endParaRPr>
          </a:p>
          <a:p>
            <a:r>
              <a:rPr lang="en-US" altLang="ko-KR" dirty="0">
                <a:latin typeface="SamsungOne-400" panose="020B0503030303020204" pitchFamily="34" charset="0"/>
                <a:ea typeface="SamsungOne-400" panose="020B0503030303020204" pitchFamily="34" charset="0"/>
              </a:rPr>
              <a:t>.</a:t>
            </a:r>
          </a:p>
          <a:p>
            <a:pPr marL="0" marR="0" lvl="0" indent="0" algn="l" defTabSz="914373" rtl="0" eaLnBrk="1" fontAlgn="auto" latinLnBrk="1" hangingPunct="1">
              <a:lnSpc>
                <a:spcPct val="100000"/>
              </a:lnSpc>
              <a:spcBef>
                <a:spcPts val="0"/>
              </a:spcBef>
              <a:spcAft>
                <a:spcPts val="0"/>
              </a:spcAft>
              <a:buClrTx/>
              <a:buSzTx/>
              <a:buFontTx/>
              <a:buNone/>
              <a:tabLst/>
              <a:defRPr/>
            </a:pPr>
            <a:r>
              <a:rPr lang="en-US" altLang="ko-KR" sz="1200" b="1" u="none" dirty="0">
                <a:latin typeface="SamsungOne-400" panose="020B0503030303020204" pitchFamily="34" charset="0"/>
                <a:ea typeface="SamsungOne-400" panose="020B0503030303020204" pitchFamily="34" charset="0"/>
              </a:rPr>
              <a:t>[</a:t>
            </a:r>
            <a:r>
              <a:rPr lang="en-US" altLang="ko-KR" sz="1200" b="1" u="none" dirty="0" err="1">
                <a:latin typeface="SamsungOne-400" panose="020B0503030303020204" pitchFamily="34" charset="0"/>
                <a:ea typeface="SamsungOne-400" panose="020B0503030303020204" pitchFamily="34" charset="0"/>
              </a:rPr>
              <a:t>Thông</a:t>
            </a:r>
            <a:r>
              <a:rPr lang="en-US" altLang="ko-KR" sz="1200" b="1" u="none" baseline="0" dirty="0">
                <a:latin typeface="SamsungOne-400" panose="020B0503030303020204" pitchFamily="34" charset="0"/>
                <a:ea typeface="SamsungOne-400" panose="020B0503030303020204" pitchFamily="34" charset="0"/>
              </a:rPr>
              <a:t> </a:t>
            </a:r>
            <a:r>
              <a:rPr lang="en-US" altLang="ko-KR" sz="1200" b="1" u="none" baseline="0" dirty="0" err="1">
                <a:latin typeface="SamsungOne-400" panose="020B0503030303020204" pitchFamily="34" charset="0"/>
                <a:ea typeface="SamsungOne-400" panose="020B0503030303020204" pitchFamily="34" charset="0"/>
              </a:rPr>
              <a:t>điệp</a:t>
            </a:r>
            <a:r>
              <a:rPr lang="en-US" altLang="ko-KR" sz="1200" b="1" u="none" baseline="0" dirty="0">
                <a:latin typeface="SamsungOne-400" panose="020B0503030303020204" pitchFamily="34" charset="0"/>
                <a:ea typeface="SamsungOne-400" panose="020B0503030303020204" pitchFamily="34" charset="0"/>
              </a:rPr>
              <a:t> </a:t>
            </a:r>
            <a:r>
              <a:rPr lang="en-US" altLang="ko-KR" sz="1200" b="1" u="none" baseline="0" dirty="0" err="1">
                <a:latin typeface="SamsungOne-400" panose="020B0503030303020204" pitchFamily="34" charset="0"/>
                <a:ea typeface="SamsungOne-400" panose="020B0503030303020204" pitchFamily="34" charset="0"/>
              </a:rPr>
              <a:t>chính</a:t>
            </a:r>
            <a:r>
              <a:rPr lang="en-US" altLang="ko-KR" sz="1200" b="1" u="none" dirty="0">
                <a:latin typeface="SamsungOne-400" panose="020B0503030303020204" pitchFamily="34" charset="0"/>
                <a:ea typeface="SamsungOne-400" panose="020B0503030303020204" pitchFamily="34" charset="0"/>
              </a:rPr>
              <a:t>]</a:t>
            </a:r>
            <a:endParaRPr lang="en-US" altLang="ko-KR" u="none" dirty="0">
              <a:latin typeface="SamsungOne-400" panose="020B0503030303020204" pitchFamily="34" charset="0"/>
              <a:ea typeface="SamsungOne-400" panose="020B0503030303020204" pitchFamily="34" charset="0"/>
            </a:endParaRPr>
          </a:p>
          <a:p>
            <a:r>
              <a:rPr lang="vi-VN" altLang="ko-KR" dirty="0">
                <a:latin typeface="SamsungOne-400" panose="020B0503030303020204" pitchFamily="34" charset="0"/>
                <a:ea typeface="SamsungOne-400" panose="020B0503030303020204" pitchFamily="34" charset="0"/>
              </a:rPr>
              <a:t>Trước đây, thỉnh thoảng các doanh nghiệp "có thể" nâng cấp và mở rộng hệ thống EDW của họ.</a:t>
            </a:r>
          </a:p>
          <a:p>
            <a:r>
              <a:rPr lang="vi-VN" altLang="ko-KR" dirty="0">
                <a:latin typeface="SamsungOne-400" panose="020B0503030303020204" pitchFamily="34" charset="0"/>
                <a:ea typeface="SamsungOne-400" panose="020B0503030303020204" pitchFamily="34" charset="0"/>
              </a:rPr>
              <a:t>Tuy nhiên, với tốc độ cắt trong đó dữ liệu đang tăng lên, việc nâng cấp/mở rộng các EDW hiện tại không còn khả thi nữa.</a:t>
            </a:r>
          </a:p>
          <a:p>
            <a:endParaRPr lang="vi-VN" altLang="ko-KR" dirty="0">
              <a:latin typeface="SamsungOne-400" panose="020B0503030303020204" pitchFamily="34" charset="0"/>
              <a:ea typeface="SamsungOne-400" panose="020B0503030303020204" pitchFamily="34" charset="0"/>
            </a:endParaRPr>
          </a:p>
          <a:p>
            <a:r>
              <a:rPr lang="vi-VN" altLang="ko-KR" dirty="0">
                <a:latin typeface="SamsungOne-400" panose="020B0503030303020204" pitchFamily="34" charset="0"/>
                <a:ea typeface="SamsungOne-400" panose="020B0503030303020204" pitchFamily="34" charset="0"/>
              </a:rPr>
              <a:t>Một trong những mục đích chính của các hệ thống RDBMS là tính nhất quán. Sharding làm cho hệ thống chịu được phân vùng.</a:t>
            </a:r>
          </a:p>
          <a:p>
            <a:r>
              <a:rPr lang="vi-VN" altLang="ko-KR" dirty="0">
                <a:latin typeface="SamsungOne-400" panose="020B0503030303020204" pitchFamily="34" charset="0"/>
                <a:ea typeface="SamsungOne-400" panose="020B0503030303020204" pitchFamily="34" charset="0"/>
              </a:rPr>
              <a:t>Từ định lý suy ra rằng hệ thống do đó không thể đảm bảo tính khả dụng.</a:t>
            </a:r>
          </a:p>
          <a:p>
            <a:r>
              <a:rPr lang="vi-VN" altLang="ko-KR" dirty="0">
                <a:latin typeface="SamsungOne-400" panose="020B0503030303020204" pitchFamily="34" charset="0"/>
                <a:ea typeface="SamsungOne-400" panose="020B0503030303020204" pitchFamily="34" charset="0"/>
              </a:rPr>
              <a:t>Đó là lý do tại sao RDBMS tiêu chuẩn không thể mở rộng quy mô tốt: nó sẽ không thể đảm bảo tính khả dụng.</a:t>
            </a:r>
            <a:endParaRPr lang="en-KR" altLang="ko-Kore-KR"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3221EA08-7F27-45ED-A063-7875D0827887}" type="slidenum">
              <a:rPr kumimoji="0" lang="ko-KR" altLang="en-US" sz="1200" b="0" i="0" u="none" strike="noStrike" kern="1200" cap="none" spc="0" normalizeH="0" baseline="0" noProof="0" smtClean="0">
                <a:ln>
                  <a:noFill/>
                </a:ln>
                <a:solidFill>
                  <a:prstClr val="black"/>
                </a:solidFill>
                <a:effectLst/>
                <a:uLnTx/>
                <a:uFillTx/>
                <a:cs typeface="+mn-cs"/>
              </a:rPr>
              <a:pPr marL="0" marR="0" lvl="0" indent="0" algn="r" defTabSz="914400" rtl="0" eaLnBrk="1" fontAlgn="auto" latinLnBrk="1" hangingPunct="1">
                <a:lnSpc>
                  <a:spcPct val="100000"/>
                </a:lnSpc>
                <a:spcBef>
                  <a:spcPts val="0"/>
                </a:spcBef>
                <a:spcAft>
                  <a:spcPts val="0"/>
                </a:spcAft>
                <a:buClrTx/>
                <a:buSzTx/>
                <a:buFontTx/>
                <a:buNone/>
                <a:tabLst/>
                <a:defRPr/>
              </a:pPr>
              <a:t>42</a:t>
            </a:fld>
            <a:endParaRPr kumimoji="0" lang="ko-KR" altLang="en-US" sz="1200" b="0" i="0" u="none" strike="noStrike" kern="1200" cap="none" spc="0" normalizeH="0" baseline="0" noProof="0" dirty="0">
              <a:ln>
                <a:noFill/>
              </a:ln>
              <a:solidFill>
                <a:prstClr val="black"/>
              </a:solidFill>
              <a:effectLst/>
              <a:uLnTx/>
              <a:uFillTx/>
              <a:cs typeface="+mn-cs"/>
            </a:endParaRPr>
          </a:p>
        </p:txBody>
      </p:sp>
    </p:spTree>
    <p:extLst>
      <p:ext uri="{BB962C8B-B14F-4D97-AF65-F5344CB8AC3E}">
        <p14:creationId xmlns:p14="http://schemas.microsoft.com/office/powerpoint/2010/main" val="358294568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92225" y="1143000"/>
            <a:ext cx="4457700" cy="3086100"/>
          </a:xfrm>
        </p:spPr>
      </p:sp>
      <p:sp>
        <p:nvSpPr>
          <p:cNvPr id="3" name="Notes Placeholder 2"/>
          <p:cNvSpPr>
            <a:spLocks noGrp="1"/>
          </p:cNvSpPr>
          <p:nvPr>
            <p:ph type="body" idx="1"/>
          </p:nvPr>
        </p:nvSpPr>
        <p:spPr/>
        <p:txBody>
          <a:bodyPr>
            <a:normAutofit fontScale="47500" lnSpcReduction="20000"/>
          </a:bodyPr>
          <a:lstStyle/>
          <a:p>
            <a:pPr marL="0" marR="0" lvl="0" indent="0" algn="l" defTabSz="914373" rtl="0" eaLnBrk="1" fontAlgn="auto" latinLnBrk="0" hangingPunct="1">
              <a:lnSpc>
                <a:spcPct val="100000"/>
              </a:lnSpc>
              <a:spcBef>
                <a:spcPts val="0"/>
              </a:spcBef>
              <a:spcAft>
                <a:spcPts val="0"/>
              </a:spcAft>
              <a:buClrTx/>
              <a:buSzTx/>
              <a:buFontTx/>
              <a:buNone/>
              <a:tabLst/>
              <a:defRPr/>
            </a:pPr>
            <a:r>
              <a:rPr lang="en-US" altLang="ko-Kore-KR" sz="2400" b="1" u="none" dirty="0"/>
              <a:t>[</a:t>
            </a:r>
            <a:r>
              <a:rPr lang="en-US" altLang="ko-Kore-KR" sz="2400" b="1" u="none" dirty="0" err="1">
                <a:latin typeface="SamsungOne-400" panose="020B0503030303020204" pitchFamily="34" charset="0"/>
                <a:ea typeface="SamsungOne-400" panose="020B0503030303020204" pitchFamily="34" charset="0"/>
              </a:rPr>
              <a:t>Hướng</a:t>
            </a:r>
            <a:r>
              <a:rPr lang="en-US" altLang="ko-Kore-KR" sz="2400" b="1" u="none" baseline="0" dirty="0">
                <a:latin typeface="SamsungOne-400" panose="020B0503030303020204" pitchFamily="34" charset="0"/>
                <a:ea typeface="SamsungOne-400" panose="020B0503030303020204" pitchFamily="34" charset="0"/>
              </a:rPr>
              <a:t> </a:t>
            </a:r>
            <a:r>
              <a:rPr lang="en-US" altLang="ko-Kore-KR" sz="2400" b="1" u="none" baseline="0" dirty="0" err="1">
                <a:latin typeface="SamsungOne-400" panose="020B0503030303020204" pitchFamily="34" charset="0"/>
                <a:ea typeface="SamsungOne-400" panose="020B0503030303020204" pitchFamily="34" charset="0"/>
              </a:rPr>
              <a:t>dẫn</a:t>
            </a:r>
            <a:r>
              <a:rPr lang="en-US" altLang="ko-Kore-KR" sz="2400" b="1" u="none" baseline="0" dirty="0">
                <a:latin typeface="SamsungOne-400" panose="020B0503030303020204" pitchFamily="34" charset="0"/>
                <a:ea typeface="SamsungOne-400" panose="020B0503030303020204" pitchFamily="34" charset="0"/>
              </a:rPr>
              <a:t> </a:t>
            </a:r>
            <a:r>
              <a:rPr lang="en-US" altLang="ko-Kore-KR" sz="2400" b="1" u="none" baseline="0" dirty="0" err="1">
                <a:latin typeface="SamsungOne-400" panose="020B0503030303020204" pitchFamily="34" charset="0"/>
                <a:ea typeface="SamsungOne-400" panose="020B0503030303020204" pitchFamily="34" charset="0"/>
              </a:rPr>
              <a:t>của</a:t>
            </a:r>
            <a:r>
              <a:rPr lang="en-US" altLang="ko-Kore-KR" sz="2400" b="1" u="none" baseline="0" dirty="0">
                <a:latin typeface="SamsungOne-400" panose="020B0503030303020204" pitchFamily="34" charset="0"/>
                <a:ea typeface="SamsungOne-400" panose="020B0503030303020204" pitchFamily="34" charset="0"/>
              </a:rPr>
              <a:t> </a:t>
            </a:r>
            <a:r>
              <a:rPr lang="en-US" altLang="ko-Kore-KR" sz="2400" b="1" u="none" baseline="0" dirty="0" err="1">
                <a:latin typeface="SamsungOne-400" panose="020B0503030303020204" pitchFamily="34" charset="0"/>
                <a:ea typeface="SamsungOne-400" panose="020B0503030303020204" pitchFamily="34" charset="0"/>
              </a:rPr>
              <a:t>giảng</a:t>
            </a:r>
            <a:r>
              <a:rPr lang="en-US" altLang="ko-Kore-KR" sz="2400" b="1" u="none" baseline="0" dirty="0">
                <a:latin typeface="SamsungOne-400" panose="020B0503030303020204" pitchFamily="34" charset="0"/>
                <a:ea typeface="SamsungOne-400" panose="020B0503030303020204" pitchFamily="34" charset="0"/>
              </a:rPr>
              <a:t> </a:t>
            </a:r>
            <a:r>
              <a:rPr lang="en-US" altLang="ko-Kore-KR" sz="2400" b="1" u="none" baseline="0" dirty="0" err="1">
                <a:latin typeface="SamsungOne-400" panose="020B0503030303020204" pitchFamily="34" charset="0"/>
                <a:ea typeface="SamsungOne-400" panose="020B0503030303020204" pitchFamily="34" charset="0"/>
              </a:rPr>
              <a:t>viên</a:t>
            </a:r>
            <a:r>
              <a:rPr lang="en-US" altLang="ko-Kore-KR" sz="2400" b="1" u="none" dirty="0">
                <a:latin typeface="SamsungOne-400" panose="020B0503030303020204" pitchFamily="34" charset="0"/>
                <a:ea typeface="SamsungOne-400" panose="020B0503030303020204" pitchFamily="34" charset="0"/>
              </a:rPr>
              <a:t>]</a:t>
            </a:r>
            <a:endParaRPr lang="en-US" altLang="ko-KR" sz="2400" dirty="0">
              <a:latin typeface="SamsungOne-400" panose="020B0503030303020204" pitchFamily="34" charset="0"/>
              <a:ea typeface="SamsungOne-400" panose="020B0503030303020204" pitchFamily="34" charset="0"/>
            </a:endParaRPr>
          </a:p>
          <a:p>
            <a:pPr latinLnBrk="0"/>
            <a:r>
              <a:rPr lang="en-US" altLang="ko-Kore-KR" sz="2400" dirty="0">
                <a:latin typeface="SamsungOne-400" panose="020B0503030303020204" pitchFamily="34" charset="0"/>
                <a:ea typeface="SamsungOne-400" panose="020B0503030303020204" pitchFamily="34" charset="0"/>
              </a:rPr>
              <a:t>Slide </a:t>
            </a:r>
            <a:r>
              <a:rPr lang="en-US" altLang="ko-Kore-KR" sz="2400" dirty="0" err="1">
                <a:latin typeface="SamsungOne-400" panose="020B0503030303020204" pitchFamily="34" charset="0"/>
                <a:ea typeface="SamsungOne-400" panose="020B0503030303020204" pitchFamily="34" charset="0"/>
              </a:rPr>
              <a:t>này</a:t>
            </a:r>
            <a:r>
              <a:rPr lang="en-US" altLang="ko-Kore-KR" sz="2400" dirty="0">
                <a:latin typeface="SamsungOne-400" panose="020B0503030303020204" pitchFamily="34" charset="0"/>
                <a:ea typeface="SamsungOne-400" panose="020B0503030303020204" pitchFamily="34" charset="0"/>
              </a:rPr>
              <a:t> </a:t>
            </a:r>
            <a:r>
              <a:rPr lang="en-US" altLang="ko-Kore-KR" sz="2400" dirty="0" err="1">
                <a:latin typeface="SamsungOne-400" panose="020B0503030303020204" pitchFamily="34" charset="0"/>
                <a:ea typeface="SamsungOne-400" panose="020B0503030303020204" pitchFamily="34" charset="0"/>
              </a:rPr>
              <a:t>đề</a:t>
            </a:r>
            <a:r>
              <a:rPr lang="en-US" altLang="ko-Kore-KR" sz="2400" dirty="0">
                <a:latin typeface="SamsungOne-400" panose="020B0503030303020204" pitchFamily="34" charset="0"/>
                <a:ea typeface="SamsungOne-400" panose="020B0503030303020204" pitchFamily="34" charset="0"/>
              </a:rPr>
              <a:t> </a:t>
            </a:r>
            <a:r>
              <a:rPr lang="en-US" altLang="ko-Kore-KR" sz="2400" dirty="0" err="1">
                <a:latin typeface="SamsungOne-400" panose="020B0503030303020204" pitchFamily="34" charset="0"/>
                <a:ea typeface="SamsungOne-400" panose="020B0503030303020204" pitchFamily="34" charset="0"/>
              </a:rPr>
              <a:t>cập</a:t>
            </a:r>
            <a:r>
              <a:rPr lang="en-US" altLang="ko-Kore-KR" sz="2400" dirty="0">
                <a:latin typeface="SamsungOne-400" panose="020B0503030303020204" pitchFamily="34" charset="0"/>
                <a:ea typeface="SamsungOne-400" panose="020B0503030303020204" pitchFamily="34" charset="0"/>
              </a:rPr>
              <a:t> </a:t>
            </a:r>
            <a:r>
              <a:rPr lang="en-US" altLang="ko-Kore-KR" sz="2400" dirty="0" err="1">
                <a:latin typeface="SamsungOne-400" panose="020B0503030303020204" pitchFamily="34" charset="0"/>
                <a:ea typeface="SamsungOne-400" panose="020B0503030303020204" pitchFamily="34" charset="0"/>
              </a:rPr>
              <a:t>đến</a:t>
            </a:r>
            <a:r>
              <a:rPr lang="en-US" altLang="ko-Kore-KR" sz="2400" dirty="0">
                <a:latin typeface="SamsungOne-400" panose="020B0503030303020204" pitchFamily="34" charset="0"/>
                <a:ea typeface="SamsungOne-400" panose="020B0503030303020204" pitchFamily="34" charset="0"/>
              </a:rPr>
              <a:t> </a:t>
            </a:r>
            <a:r>
              <a:rPr lang="en-US" altLang="ko-Kore-KR" sz="2400" dirty="0" err="1">
                <a:latin typeface="SamsungOne-400" panose="020B0503030303020204" pitchFamily="34" charset="0"/>
                <a:ea typeface="SamsungOne-400" panose="020B0503030303020204" pitchFamily="34" charset="0"/>
              </a:rPr>
              <a:t>vấn</a:t>
            </a:r>
            <a:r>
              <a:rPr lang="en-US" altLang="ko-Kore-KR" sz="2400" dirty="0">
                <a:latin typeface="SamsungOne-400" panose="020B0503030303020204" pitchFamily="34" charset="0"/>
                <a:ea typeface="SamsungOne-400" panose="020B0503030303020204" pitchFamily="34" charset="0"/>
              </a:rPr>
              <a:t> </a:t>
            </a:r>
            <a:r>
              <a:rPr lang="en-US" altLang="ko-Kore-KR" sz="2400" dirty="0" err="1">
                <a:latin typeface="SamsungOne-400" panose="020B0503030303020204" pitchFamily="34" charset="0"/>
                <a:ea typeface="SamsungOne-400" panose="020B0503030303020204" pitchFamily="34" charset="0"/>
              </a:rPr>
              <a:t>đề</a:t>
            </a:r>
            <a:r>
              <a:rPr lang="en-US" altLang="ko-Kore-KR" sz="2400" dirty="0">
                <a:latin typeface="SamsungOne-400" panose="020B0503030303020204" pitchFamily="34" charset="0"/>
                <a:ea typeface="SamsungOne-400" panose="020B0503030303020204" pitchFamily="34" charset="0"/>
              </a:rPr>
              <a:t> </a:t>
            </a:r>
            <a:r>
              <a:rPr lang="en-US" altLang="ko-Kore-KR" sz="2400" dirty="0" err="1">
                <a:latin typeface="SamsungOne-400" panose="020B0503030303020204" pitchFamily="34" charset="0"/>
                <a:ea typeface="SamsungOne-400" panose="020B0503030303020204" pitchFamily="34" charset="0"/>
              </a:rPr>
              <a:t>Tốc</a:t>
            </a:r>
            <a:r>
              <a:rPr lang="en-US" altLang="ko-Kore-KR" sz="2400" baseline="0" dirty="0">
                <a:latin typeface="SamsungOne-400" panose="020B0503030303020204" pitchFamily="34" charset="0"/>
                <a:ea typeface="SamsungOne-400" panose="020B0503030303020204" pitchFamily="34" charset="0"/>
              </a:rPr>
              <a:t> </a:t>
            </a:r>
            <a:r>
              <a:rPr lang="en-US" altLang="ko-Kore-KR" sz="2400" baseline="0" dirty="0" err="1">
                <a:latin typeface="SamsungOne-400" panose="020B0503030303020204" pitchFamily="34" charset="0"/>
                <a:ea typeface="SamsungOne-400" panose="020B0503030303020204" pitchFamily="34" charset="0"/>
              </a:rPr>
              <a:t>độ</a:t>
            </a:r>
            <a:r>
              <a:rPr lang="en-US" altLang="ko-Kore-KR" sz="2400" dirty="0">
                <a:latin typeface="SamsungOne-400" panose="020B0503030303020204" pitchFamily="34" charset="0"/>
                <a:ea typeface="SamsungOne-400" panose="020B0503030303020204" pitchFamily="34" charset="0"/>
              </a:rPr>
              <a:t>.</a:t>
            </a:r>
          </a:p>
          <a:p>
            <a:pPr latinLnBrk="0"/>
            <a:endParaRPr lang="en-US" altLang="ko-KR" sz="2400" b="1" u="none" dirty="0">
              <a:latin typeface="SamsungOne-400" panose="020B0503030303020204" pitchFamily="34" charset="0"/>
              <a:ea typeface="SamsungOne-400" panose="020B0503030303020204" pitchFamily="34" charset="0"/>
            </a:endParaRPr>
          </a:p>
          <a:p>
            <a:pPr marL="0" marR="0" lvl="0" indent="0" algn="l" defTabSz="914373" rtl="0" eaLnBrk="1" fontAlgn="auto" latinLnBrk="0" hangingPunct="1">
              <a:lnSpc>
                <a:spcPct val="100000"/>
              </a:lnSpc>
              <a:spcBef>
                <a:spcPts val="0"/>
              </a:spcBef>
              <a:spcAft>
                <a:spcPts val="0"/>
              </a:spcAft>
              <a:buClrTx/>
              <a:buSzTx/>
              <a:buFontTx/>
              <a:buNone/>
              <a:tabLst/>
              <a:defRPr/>
            </a:pPr>
            <a:r>
              <a:rPr lang="en-US" altLang="ko-KR" sz="2400" b="1" u="none" dirty="0">
                <a:latin typeface="SamsungOne-400" panose="020B0503030303020204" pitchFamily="34" charset="0"/>
                <a:ea typeface="SamsungOne-400" panose="020B0503030303020204" pitchFamily="34" charset="0"/>
              </a:rPr>
              <a:t>[</a:t>
            </a:r>
            <a:r>
              <a:rPr lang="en-US" altLang="ko-KR" sz="2400" b="1" u="none" dirty="0" err="1">
                <a:latin typeface="SamsungOne-400" panose="020B0503030303020204" pitchFamily="34" charset="0"/>
                <a:ea typeface="SamsungOne-400" panose="020B0503030303020204" pitchFamily="34" charset="0"/>
              </a:rPr>
              <a:t>Thông</a:t>
            </a:r>
            <a:r>
              <a:rPr lang="en-US" altLang="ko-KR" sz="2400" b="1" u="none" baseline="0" dirty="0">
                <a:latin typeface="SamsungOne-400" panose="020B0503030303020204" pitchFamily="34" charset="0"/>
                <a:ea typeface="SamsungOne-400" panose="020B0503030303020204" pitchFamily="34" charset="0"/>
              </a:rPr>
              <a:t> </a:t>
            </a:r>
            <a:r>
              <a:rPr lang="en-US" altLang="ko-KR" sz="2400" b="1" u="none" baseline="0" dirty="0" err="1">
                <a:latin typeface="SamsungOne-400" panose="020B0503030303020204" pitchFamily="34" charset="0"/>
                <a:ea typeface="SamsungOne-400" panose="020B0503030303020204" pitchFamily="34" charset="0"/>
              </a:rPr>
              <a:t>điệp</a:t>
            </a:r>
            <a:r>
              <a:rPr lang="en-US" altLang="ko-KR" sz="2400" b="1" u="none" baseline="0" dirty="0">
                <a:latin typeface="SamsungOne-400" panose="020B0503030303020204" pitchFamily="34" charset="0"/>
                <a:ea typeface="SamsungOne-400" panose="020B0503030303020204" pitchFamily="34" charset="0"/>
              </a:rPr>
              <a:t> </a:t>
            </a:r>
            <a:r>
              <a:rPr lang="en-US" altLang="ko-KR" sz="2400" b="1" u="none" baseline="0" dirty="0" err="1">
                <a:latin typeface="SamsungOne-400" panose="020B0503030303020204" pitchFamily="34" charset="0"/>
                <a:ea typeface="SamsungOne-400" panose="020B0503030303020204" pitchFamily="34" charset="0"/>
              </a:rPr>
              <a:t>chính</a:t>
            </a:r>
            <a:r>
              <a:rPr lang="en-US" altLang="ko-KR" sz="2400" b="1" u="none" dirty="0">
                <a:latin typeface="SamsungOne-400" panose="020B0503030303020204" pitchFamily="34" charset="0"/>
                <a:ea typeface="SamsungOne-400" panose="020B0503030303020204" pitchFamily="34" charset="0"/>
              </a:rPr>
              <a:t>]</a:t>
            </a:r>
            <a:endParaRPr lang="en-US" altLang="ko-KR" sz="2400" u="none" dirty="0">
              <a:latin typeface="SamsungOne-400" panose="020B0503030303020204" pitchFamily="34" charset="0"/>
              <a:ea typeface="SamsungOne-400" panose="020B0503030303020204" pitchFamily="34" charset="0"/>
            </a:endParaRPr>
          </a:p>
          <a:p>
            <a:pPr latinLnBrk="0"/>
            <a:r>
              <a:rPr lang="vi-VN" altLang="ko-KR" sz="2400" dirty="0">
                <a:latin typeface="SamsungOne-400" panose="020B0503030303020204" pitchFamily="34" charset="0"/>
                <a:ea typeface="SamsungOne-400" panose="020B0503030303020204" pitchFamily="34" charset="0"/>
              </a:rPr>
              <a:t>Chi phí nâng cấp các hệ thống RDBMS như Oracle Appliances là rất lớn.</a:t>
            </a:r>
          </a:p>
          <a:p>
            <a:pPr latinLnBrk="0"/>
            <a:r>
              <a:rPr lang="vi-VN" altLang="ko-KR" sz="2400" dirty="0">
                <a:latin typeface="SamsungOne-400" panose="020B0503030303020204" pitchFamily="34" charset="0"/>
                <a:ea typeface="SamsungOne-400" panose="020B0503030303020204" pitchFamily="34" charset="0"/>
              </a:rPr>
              <a:t>Thông thường, đây không phải là vấn đề vì các doanh nghiệp rất hiếm khi phải nâng cấp hệ thống của họ.</a:t>
            </a:r>
          </a:p>
          <a:p>
            <a:pPr latinLnBrk="0"/>
            <a:r>
              <a:rPr lang="vi-VN" altLang="ko-KR" sz="2400" dirty="0">
                <a:latin typeface="SamsungOne-400" panose="020B0503030303020204" pitchFamily="34" charset="0"/>
                <a:ea typeface="SamsungOne-400" panose="020B0503030303020204" pitchFamily="34" charset="0"/>
              </a:rPr>
              <a:t>Tuy nhiên, với sự dồn dập dữ liệu và lượng dữ liệu mới được đưa vào hệ thống, một hệ thống mở rộng quy mô như RDBMS nhanh chóng trở nên không khả thi.</a:t>
            </a:r>
            <a:endParaRPr lang="en-US" altLang="ko-KR" sz="2400" dirty="0">
              <a:latin typeface="SamsungOne-400" panose="020B0503030303020204" pitchFamily="34" charset="0"/>
              <a:ea typeface="SamsungOne-400" panose="020B0503030303020204" pitchFamily="34" charset="0"/>
            </a:endParaRPr>
          </a:p>
          <a:p>
            <a:pPr latinLnBrk="0"/>
            <a:endParaRPr lang="en-US" altLang="ko-Kore-KR" sz="2400" dirty="0">
              <a:latin typeface="SamsungOne-400" panose="020B0503030303020204" pitchFamily="34" charset="0"/>
              <a:ea typeface="SamsungOne-400" panose="020B0503030303020204" pitchFamily="34" charset="0"/>
            </a:endParaRPr>
          </a:p>
          <a:p>
            <a:pPr latinLnBrk="0"/>
            <a:r>
              <a:rPr lang="en-US" altLang="ko-Kore-KR" sz="2400" dirty="0">
                <a:latin typeface="SamsungOne-400" panose="020B0503030303020204" pitchFamily="34" charset="0"/>
                <a:ea typeface="SamsungOne-400" panose="020B0503030303020204" pitchFamily="34" charset="0"/>
              </a:rPr>
              <a:t>RDBMS/EDW </a:t>
            </a:r>
            <a:r>
              <a:rPr lang="en-US" altLang="ko-Kore-KR" sz="2400" dirty="0" err="1">
                <a:latin typeface="SamsungOne-400" panose="020B0503030303020204" pitchFamily="34" charset="0"/>
                <a:ea typeface="SamsungOne-400" panose="020B0503030303020204" pitchFamily="34" charset="0"/>
              </a:rPr>
              <a:t>không</a:t>
            </a:r>
            <a:r>
              <a:rPr lang="en-US" altLang="ko-Kore-KR" sz="2400" dirty="0">
                <a:latin typeface="SamsungOne-400" panose="020B0503030303020204" pitchFamily="34" charset="0"/>
                <a:ea typeface="SamsungOne-400" panose="020B0503030303020204" pitchFamily="34" charset="0"/>
              </a:rPr>
              <a:t> </a:t>
            </a:r>
            <a:r>
              <a:rPr lang="en-US" altLang="ko-Kore-KR" sz="2400" dirty="0" err="1">
                <a:latin typeface="SamsungOne-400" panose="020B0503030303020204" pitchFamily="34" charset="0"/>
                <a:ea typeface="SamsungOne-400" panose="020B0503030303020204" pitchFamily="34" charset="0"/>
              </a:rPr>
              <a:t>nhân</a:t>
            </a:r>
            <a:r>
              <a:rPr lang="en-US" altLang="ko-Kore-KR" sz="2400" baseline="0" dirty="0">
                <a:latin typeface="SamsungOne-400" panose="020B0503030303020204" pitchFamily="34" charset="0"/>
                <a:ea typeface="SamsungOne-400" panose="020B0503030303020204" pitchFamily="34" charset="0"/>
              </a:rPr>
              <a:t> </a:t>
            </a:r>
            <a:r>
              <a:rPr lang="en-US" altLang="ko-Kore-KR" sz="2400" baseline="0" dirty="0" err="1">
                <a:latin typeface="SamsungOne-400" panose="020B0503030303020204" pitchFamily="34" charset="0"/>
                <a:ea typeface="SamsungOne-400" panose="020B0503030303020204" pitchFamily="34" charset="0"/>
              </a:rPr>
              <a:t>rộng</a:t>
            </a:r>
            <a:r>
              <a:rPr lang="en-US" altLang="ko-Kore-KR" sz="2400" dirty="0">
                <a:latin typeface="SamsungOne-400" panose="020B0503030303020204" pitchFamily="34" charset="0"/>
                <a:ea typeface="SamsungOne-400" panose="020B0503030303020204" pitchFamily="34" charset="0"/>
              </a:rPr>
              <a:t> </a:t>
            </a:r>
            <a:r>
              <a:rPr lang="en-US" altLang="ko-Kore-KR" sz="2400" dirty="0" err="1">
                <a:latin typeface="SamsungOne-400" panose="020B0503030303020204" pitchFamily="34" charset="0"/>
                <a:ea typeface="SamsungOne-400" panose="020B0503030303020204" pitchFamily="34" charset="0"/>
              </a:rPr>
              <a:t>rộng</a:t>
            </a:r>
            <a:r>
              <a:rPr lang="en-US" altLang="ko-Kore-KR" sz="2400" dirty="0">
                <a:latin typeface="SamsungOne-400" panose="020B0503030303020204" pitchFamily="34" charset="0"/>
                <a:ea typeface="SamsungOne-400" panose="020B0503030303020204" pitchFamily="34" charset="0"/>
              </a:rPr>
              <a:t> </a:t>
            </a:r>
            <a:r>
              <a:rPr lang="en-US" altLang="ko-Kore-KR" sz="2400" dirty="0" err="1">
                <a:latin typeface="SamsungOne-400" panose="020B0503030303020204" pitchFamily="34" charset="0"/>
                <a:ea typeface="SamsungOne-400" panose="020B0503030303020204" pitchFamily="34" charset="0"/>
              </a:rPr>
              <a:t>quy</a:t>
            </a:r>
            <a:r>
              <a:rPr lang="en-US" altLang="ko-Kore-KR" sz="2400" dirty="0">
                <a:latin typeface="SamsungOne-400" panose="020B0503030303020204" pitchFamily="34" charset="0"/>
                <a:ea typeface="SamsungOne-400" panose="020B0503030303020204" pitchFamily="34" charset="0"/>
              </a:rPr>
              <a:t> </a:t>
            </a:r>
            <a:r>
              <a:rPr lang="en-US" altLang="ko-Kore-KR" sz="2400" dirty="0" err="1">
                <a:latin typeface="SamsungOne-400" panose="020B0503030303020204" pitchFamily="34" charset="0"/>
                <a:ea typeface="SamsungOne-400" panose="020B0503030303020204" pitchFamily="34" charset="0"/>
              </a:rPr>
              <a:t>mô</a:t>
            </a:r>
            <a:r>
              <a:rPr lang="en-US" altLang="ko-Kore-KR" sz="2400" dirty="0">
                <a:latin typeface="SamsungOne-400" panose="020B0503030303020204" pitchFamily="34" charset="0"/>
                <a:ea typeface="SamsungOne-400" panose="020B0503030303020204" pitchFamily="34" charset="0"/>
              </a:rPr>
              <a:t> </a:t>
            </a:r>
            <a:r>
              <a:rPr lang="en-US" altLang="ko-Kore-KR" sz="2400" dirty="0" err="1">
                <a:latin typeface="SamsungOne-400" panose="020B0503030303020204" pitchFamily="34" charset="0"/>
                <a:ea typeface="SamsungOne-400" panose="020B0503030303020204" pitchFamily="34" charset="0"/>
              </a:rPr>
              <a:t>mà</a:t>
            </a:r>
            <a:r>
              <a:rPr lang="en-US" altLang="ko-Kore-KR" sz="2400" dirty="0">
                <a:latin typeface="SamsungOne-400" panose="020B0503030303020204" pitchFamily="34" charset="0"/>
                <a:ea typeface="SamsungOne-400" panose="020B0503030303020204" pitchFamily="34" charset="0"/>
              </a:rPr>
              <a:t> </a:t>
            </a:r>
            <a:r>
              <a:rPr lang="en-US" altLang="ko-Kore-KR" sz="2400" dirty="0" err="1">
                <a:latin typeface="SamsungOne-400" panose="020B0503030303020204" pitchFamily="34" charset="0"/>
                <a:ea typeface="SamsungOne-400" panose="020B0503030303020204" pitchFamily="34" charset="0"/>
              </a:rPr>
              <a:t>thay</a:t>
            </a:r>
            <a:r>
              <a:rPr lang="en-US" altLang="ko-Kore-KR" sz="2400" dirty="0">
                <a:latin typeface="SamsungOne-400" panose="020B0503030303020204" pitchFamily="34" charset="0"/>
                <a:ea typeface="SamsungOne-400" panose="020B0503030303020204" pitchFamily="34" charset="0"/>
              </a:rPr>
              <a:t> </a:t>
            </a:r>
            <a:r>
              <a:rPr lang="en-US" altLang="ko-Kore-KR" sz="2400" dirty="0" err="1">
                <a:latin typeface="SamsungOne-400" panose="020B0503030303020204" pitchFamily="34" charset="0"/>
                <a:ea typeface="SamsungOne-400" panose="020B0503030303020204" pitchFamily="34" charset="0"/>
              </a:rPr>
              <a:t>vào</a:t>
            </a:r>
            <a:r>
              <a:rPr lang="en-US" altLang="ko-Kore-KR" sz="2400" dirty="0">
                <a:latin typeface="SamsungOne-400" panose="020B0503030303020204" pitchFamily="34" charset="0"/>
                <a:ea typeface="SamsungOne-400" panose="020B0503030303020204" pitchFamily="34" charset="0"/>
              </a:rPr>
              <a:t> </a:t>
            </a:r>
            <a:r>
              <a:rPr lang="en-US" altLang="ko-Kore-KR" sz="2400" dirty="0" err="1">
                <a:latin typeface="SamsungOne-400" panose="020B0503030303020204" pitchFamily="34" charset="0"/>
                <a:ea typeface="SamsungOne-400" panose="020B0503030303020204" pitchFamily="34" charset="0"/>
              </a:rPr>
              <a:t>đó</a:t>
            </a:r>
            <a:r>
              <a:rPr lang="en-US" altLang="ko-Kore-KR" sz="2400" dirty="0">
                <a:latin typeface="SamsungOne-400" panose="020B0503030303020204" pitchFamily="34" charset="0"/>
                <a:ea typeface="SamsungOne-400" panose="020B0503030303020204" pitchFamily="34" charset="0"/>
              </a:rPr>
              <a:t> </a:t>
            </a:r>
            <a:r>
              <a:rPr lang="en-US" altLang="ko-Kore-KR" sz="2400" dirty="0" err="1">
                <a:latin typeface="SamsungOne-400" panose="020B0503030303020204" pitchFamily="34" charset="0"/>
                <a:ea typeface="SamsungOne-400" panose="020B0503030303020204" pitchFamily="34" charset="0"/>
              </a:rPr>
              <a:t>mở</a:t>
            </a:r>
            <a:r>
              <a:rPr lang="en-US" altLang="ko-Kore-KR" sz="2400" dirty="0">
                <a:latin typeface="SamsungOne-400" panose="020B0503030303020204" pitchFamily="34" charset="0"/>
                <a:ea typeface="SamsungOne-400" panose="020B0503030303020204" pitchFamily="34" charset="0"/>
              </a:rPr>
              <a:t> </a:t>
            </a:r>
            <a:r>
              <a:rPr lang="en-US" altLang="ko-Kore-KR" sz="2400" dirty="0" err="1">
                <a:latin typeface="SamsungOne-400" panose="020B0503030303020204" pitchFamily="34" charset="0"/>
                <a:ea typeface="SamsungOne-400" panose="020B0503030303020204" pitchFamily="34" charset="0"/>
              </a:rPr>
              <a:t>rộng</a:t>
            </a:r>
            <a:r>
              <a:rPr lang="en-US" altLang="ko-Kore-KR" sz="2400" dirty="0">
                <a:latin typeface="SamsungOne-400" panose="020B0503030303020204" pitchFamily="34" charset="0"/>
                <a:ea typeface="SamsungOne-400" panose="020B0503030303020204" pitchFamily="34" charset="0"/>
              </a:rPr>
              <a:t> </a:t>
            </a:r>
            <a:r>
              <a:rPr lang="en-US" altLang="ko-Kore-KR" sz="2400" dirty="0" err="1">
                <a:latin typeface="SamsungOne-400" panose="020B0503030303020204" pitchFamily="34" charset="0"/>
                <a:ea typeface="SamsungOne-400" panose="020B0503030303020204" pitchFamily="34" charset="0"/>
              </a:rPr>
              <a:t>quy</a:t>
            </a:r>
            <a:r>
              <a:rPr lang="en-US" altLang="ko-Kore-KR" sz="2400" dirty="0">
                <a:latin typeface="SamsungOne-400" panose="020B0503030303020204" pitchFamily="34" charset="0"/>
                <a:ea typeface="SamsungOne-400" panose="020B0503030303020204" pitchFamily="34" charset="0"/>
              </a:rPr>
              <a:t> </a:t>
            </a:r>
            <a:r>
              <a:rPr lang="en-US" altLang="ko-Kore-KR" sz="2400" dirty="0" err="1">
                <a:latin typeface="SamsungOne-400" panose="020B0503030303020204" pitchFamily="34" charset="0"/>
                <a:ea typeface="SamsungOne-400" panose="020B0503030303020204" pitchFamily="34" charset="0"/>
              </a:rPr>
              <a:t>mô</a:t>
            </a:r>
            <a:r>
              <a:rPr lang="en-US" altLang="ko-Kore-KR" sz="2400" dirty="0">
                <a:latin typeface="SamsungOne-400" panose="020B0503030303020204" pitchFamily="34" charset="0"/>
                <a:ea typeface="SamsungOne-400" panose="020B0503030303020204" pitchFamily="34" charset="0"/>
              </a:rPr>
              <a:t>.</a:t>
            </a:r>
          </a:p>
          <a:p>
            <a:pPr marL="171450" indent="-171450" fontAlgn="base" latinLnBrk="0">
              <a:buFont typeface="Arial" panose="020B0604020202020204" pitchFamily="34" charset="0"/>
              <a:buChar char="•"/>
            </a:pPr>
            <a:r>
              <a:rPr lang="en" altLang="ko-Kore-KR" sz="2400" b="0" i="0" u="none" strike="noStrike" kern="1200" dirty="0">
                <a:solidFill>
                  <a:schemeClr val="tx1"/>
                </a:solidFill>
                <a:effectLst/>
                <a:latin typeface="SamsungOne-400" panose="020B0503030303020204" pitchFamily="34" charset="0"/>
                <a:ea typeface="SamsungOne-400" panose="020B0503030303020204" pitchFamily="34" charset="0"/>
                <a:cs typeface="+mn-cs"/>
              </a:rPr>
              <a:t>Mở</a:t>
            </a:r>
            <a:r>
              <a:rPr lang="en" altLang="ko-Kore-KR" sz="2400" b="0" i="0" u="none" strike="noStrike" kern="1200" baseline="0" dirty="0">
                <a:solidFill>
                  <a:schemeClr val="tx1"/>
                </a:solidFill>
                <a:effectLst/>
                <a:latin typeface="SamsungOne-400" panose="020B0503030303020204" pitchFamily="34" charset="0"/>
                <a:ea typeface="SamsungOne-400" panose="020B0503030303020204" pitchFamily="34" charset="0"/>
                <a:cs typeface="+mn-cs"/>
              </a:rPr>
              <a:t> rộng quy mô (scale-up)</a:t>
            </a:r>
            <a:endParaRPr lang="en" altLang="ko-Kore-KR" sz="2400" b="0" i="0" u="none" strike="noStrike" kern="1200" dirty="0">
              <a:solidFill>
                <a:schemeClr val="tx1"/>
              </a:solidFill>
              <a:effectLst/>
              <a:latin typeface="SamsungOne-400" panose="020B0503030303020204" pitchFamily="34" charset="0"/>
              <a:ea typeface="SamsungOne-400" panose="020B0503030303020204" pitchFamily="34" charset="0"/>
              <a:cs typeface="+mn-cs"/>
            </a:endParaRPr>
          </a:p>
          <a:p>
            <a:pPr marL="0" marR="0" lvl="0" indent="0" algn="l" defTabSz="914373" rtl="0" eaLnBrk="1" fontAlgn="base" latinLnBrk="0" hangingPunct="1">
              <a:lnSpc>
                <a:spcPct val="100000"/>
              </a:lnSpc>
              <a:spcBef>
                <a:spcPts val="0"/>
              </a:spcBef>
              <a:spcAft>
                <a:spcPts val="0"/>
              </a:spcAft>
              <a:buClrTx/>
              <a:buSzTx/>
              <a:buFontTx/>
              <a:buNone/>
              <a:tabLst/>
              <a:defRPr/>
            </a:pPr>
            <a:r>
              <a:rPr lang="vi-VN" altLang="ko-Kore-KR" sz="2400" b="0" i="0" u="none" strike="noStrike" kern="1200" dirty="0">
                <a:solidFill>
                  <a:schemeClr val="tx1"/>
                </a:solidFill>
                <a:effectLst/>
                <a:latin typeface="SamsungOne-400" panose="020B0503030303020204" pitchFamily="34" charset="0"/>
                <a:ea typeface="SamsungOne-400" panose="020B0503030303020204" pitchFamily="34" charset="0"/>
                <a:cs typeface="+mn-cs"/>
              </a:rPr>
              <a:t>Mở rộng quy mô là mở rộng quy mô theo chiều dọc.</a:t>
            </a:r>
          </a:p>
          <a:p>
            <a:pPr marL="0" marR="0" lvl="0" indent="0" algn="l" defTabSz="914373" rtl="0" eaLnBrk="1" fontAlgn="base" latinLnBrk="0" hangingPunct="1">
              <a:lnSpc>
                <a:spcPct val="100000"/>
              </a:lnSpc>
              <a:spcBef>
                <a:spcPts val="0"/>
              </a:spcBef>
              <a:spcAft>
                <a:spcPts val="0"/>
              </a:spcAft>
              <a:buClrTx/>
              <a:buSzTx/>
              <a:buFontTx/>
              <a:buNone/>
              <a:tabLst/>
              <a:defRPr/>
            </a:pPr>
            <a:r>
              <a:rPr lang="vi-VN" altLang="ko-Kore-KR" sz="2400" b="0" i="0" u="none" strike="noStrike" kern="1200" dirty="0">
                <a:solidFill>
                  <a:schemeClr val="tx1"/>
                </a:solidFill>
                <a:effectLst/>
                <a:latin typeface="SamsungOne-400" panose="020B0503030303020204" pitchFamily="34" charset="0"/>
                <a:ea typeface="SamsungOne-400" panose="020B0503030303020204" pitchFamily="34" charset="0"/>
                <a:cs typeface="+mn-cs"/>
              </a:rPr>
              <a:t>Cách tiếp cận này liên quan đến việc tăng hiệu suất phần cứng bằng cách thêm các tài nguyên bổ sung (CPU, bộ nhớ hoặc dung lượng lưu trữ) khi hệ thống bão hòa.</a:t>
            </a:r>
          </a:p>
          <a:p>
            <a:pPr marL="0" marR="0" lvl="0" indent="0" algn="l" defTabSz="914373" rtl="0" eaLnBrk="1" fontAlgn="base" latinLnBrk="0" hangingPunct="1">
              <a:lnSpc>
                <a:spcPct val="100000"/>
              </a:lnSpc>
              <a:spcBef>
                <a:spcPts val="0"/>
              </a:spcBef>
              <a:spcAft>
                <a:spcPts val="0"/>
              </a:spcAft>
              <a:buClrTx/>
              <a:buSzTx/>
              <a:buFontTx/>
              <a:buNone/>
              <a:tabLst/>
              <a:defRPr/>
            </a:pPr>
            <a:r>
              <a:rPr lang="vi-VN" altLang="ko-Kore-KR" sz="2400" b="0" i="0" u="none" strike="noStrike" kern="1200" dirty="0">
                <a:solidFill>
                  <a:schemeClr val="tx1"/>
                </a:solidFill>
                <a:effectLst/>
                <a:latin typeface="SamsungOne-400" panose="020B0503030303020204" pitchFamily="34" charset="0"/>
                <a:ea typeface="SamsungOne-400" panose="020B0503030303020204" pitchFamily="34" charset="0"/>
                <a:cs typeface="+mn-cs"/>
              </a:rPr>
              <a:t>Nguyên tắc cơ bản là việc bổ sung các thành phần hiệu quả hơn bao giờ hết.</a:t>
            </a:r>
          </a:p>
          <a:p>
            <a:pPr marL="0" marR="0" lvl="0" indent="0" algn="l" defTabSz="914373" rtl="0" eaLnBrk="1" fontAlgn="base" latinLnBrk="0" hangingPunct="1">
              <a:lnSpc>
                <a:spcPct val="100000"/>
              </a:lnSpc>
              <a:spcBef>
                <a:spcPts val="0"/>
              </a:spcBef>
              <a:spcAft>
                <a:spcPts val="0"/>
              </a:spcAft>
              <a:buClrTx/>
              <a:buSzTx/>
              <a:buFontTx/>
              <a:buNone/>
              <a:tabLst/>
              <a:defRPr/>
            </a:pPr>
            <a:r>
              <a:rPr lang="vi-VN" altLang="ko-Kore-KR" sz="2400" b="0" i="0" u="none" strike="noStrike" kern="1200" dirty="0">
                <a:solidFill>
                  <a:schemeClr val="tx1"/>
                </a:solidFill>
                <a:effectLst/>
                <a:latin typeface="SamsungOne-400" panose="020B0503030303020204" pitchFamily="34" charset="0"/>
                <a:ea typeface="SamsungOne-400" panose="020B0503030303020204" pitchFamily="34" charset="0"/>
                <a:cs typeface="+mn-cs"/>
              </a:rPr>
              <a:t>Cách tiếp cận theo chiều dọc nhanh chóng cho thấy giới hạn của nó khi lượng dữ liệu bùng nổ và phát sinh chi phí cao.</a:t>
            </a:r>
            <a:endParaRPr lang="en" altLang="ko-Kore-KR" sz="2400" b="0" i="0" u="none" strike="noStrike" kern="1200" dirty="0">
              <a:solidFill>
                <a:schemeClr val="tx1"/>
              </a:solidFill>
              <a:effectLst/>
              <a:latin typeface="SamsungOne-400" panose="020B0503030303020204" pitchFamily="34" charset="0"/>
              <a:ea typeface="SamsungOne-400" panose="020B0503030303020204" pitchFamily="34" charset="0"/>
              <a:cs typeface="+mn-cs"/>
            </a:endParaRPr>
          </a:p>
          <a:p>
            <a:pPr marL="171450" marR="0" lvl="0" indent="-171450" algn="l" defTabSz="914373"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 altLang="ko-Kore-KR" sz="2400" b="0" i="0" u="none" strike="noStrike" kern="1200" dirty="0">
                <a:solidFill>
                  <a:schemeClr val="tx1"/>
                </a:solidFill>
                <a:effectLst/>
                <a:latin typeface="SamsungOne-400" panose="020B0503030303020204" pitchFamily="34" charset="0"/>
                <a:ea typeface="SamsungOne-400" panose="020B0503030303020204" pitchFamily="34" charset="0"/>
                <a:cs typeface="+mn-cs"/>
              </a:rPr>
              <a:t>Nhân</a:t>
            </a:r>
            <a:r>
              <a:rPr lang="en" altLang="ko-Kore-KR" sz="2400" b="0" i="0" u="none" strike="noStrike" kern="1200" baseline="0" dirty="0">
                <a:solidFill>
                  <a:schemeClr val="tx1"/>
                </a:solidFill>
                <a:effectLst/>
                <a:latin typeface="SamsungOne-400" panose="020B0503030303020204" pitchFamily="34" charset="0"/>
                <a:ea typeface="SamsungOne-400" panose="020B0503030303020204" pitchFamily="34" charset="0"/>
                <a:cs typeface="+mn-cs"/>
              </a:rPr>
              <a:t> rộng quy mô (scale-out)</a:t>
            </a:r>
            <a:endParaRPr lang="en" altLang="ko-Kore-KR" sz="2400" b="0" i="0" u="none" strike="noStrike" kern="1200" dirty="0">
              <a:solidFill>
                <a:schemeClr val="tx1"/>
              </a:solidFill>
              <a:effectLst/>
              <a:latin typeface="SamsungOne-400" panose="020B0503030303020204" pitchFamily="34" charset="0"/>
              <a:ea typeface="SamsungOne-400" panose="020B0503030303020204" pitchFamily="34" charset="0"/>
              <a:cs typeface="+mn-cs"/>
            </a:endParaRPr>
          </a:p>
          <a:p>
            <a:pPr marL="0" marR="0" lvl="0" indent="0" algn="l" defTabSz="914373" rtl="0" eaLnBrk="1" fontAlgn="base" latinLnBrk="0" hangingPunct="1">
              <a:lnSpc>
                <a:spcPct val="100000"/>
              </a:lnSpc>
              <a:spcBef>
                <a:spcPts val="0"/>
              </a:spcBef>
              <a:spcAft>
                <a:spcPts val="0"/>
              </a:spcAft>
              <a:buClrTx/>
              <a:buSzTx/>
              <a:buFontTx/>
              <a:buNone/>
              <a:tabLst/>
              <a:defRPr/>
            </a:pPr>
            <a:r>
              <a:rPr lang="en-US" altLang="ko-Kore-KR" sz="2400" b="0" i="0" u="none" strike="noStrike" kern="1200" dirty="0" err="1">
                <a:solidFill>
                  <a:schemeClr val="tx1"/>
                </a:solidFill>
                <a:effectLst/>
                <a:latin typeface="SamsungOne-400" panose="020B0503030303020204" pitchFamily="34" charset="0"/>
                <a:ea typeface="SamsungOne-400" panose="020B0503030303020204" pitchFamily="34" charset="0"/>
                <a:cs typeface="+mn-cs"/>
              </a:rPr>
              <a:t>Nhân</a:t>
            </a:r>
            <a:r>
              <a:rPr lang="en-US" altLang="ko-Kore-KR" sz="2400" b="0" i="0" u="none" strike="noStrike" kern="1200" baseline="0" dirty="0">
                <a:solidFill>
                  <a:schemeClr val="tx1"/>
                </a:solidFill>
                <a:effectLst/>
                <a:latin typeface="SamsungOne-400" panose="020B0503030303020204" pitchFamily="34" charset="0"/>
                <a:ea typeface="SamsungOne-400" panose="020B0503030303020204" pitchFamily="34" charset="0"/>
                <a:cs typeface="+mn-cs"/>
              </a:rPr>
              <a:t> </a:t>
            </a:r>
            <a:r>
              <a:rPr lang="en-US" altLang="ko-Kore-KR" sz="2400" b="0" i="0" u="none" strike="noStrike" kern="1200" baseline="0" dirty="0" err="1">
                <a:solidFill>
                  <a:schemeClr val="tx1"/>
                </a:solidFill>
                <a:effectLst/>
                <a:latin typeface="SamsungOne-400" panose="020B0503030303020204" pitchFamily="34" charset="0"/>
                <a:ea typeface="SamsungOne-400" panose="020B0503030303020204" pitchFamily="34" charset="0"/>
                <a:cs typeface="+mn-cs"/>
              </a:rPr>
              <a:t>rộng</a:t>
            </a:r>
            <a:r>
              <a:rPr lang="en-US" altLang="ko-Kore-KR" sz="2400" b="0" i="0" u="none" strike="noStrike" kern="1200" baseline="0" dirty="0">
                <a:solidFill>
                  <a:schemeClr val="tx1"/>
                </a:solidFill>
                <a:effectLst/>
                <a:latin typeface="SamsungOne-400" panose="020B0503030303020204" pitchFamily="34" charset="0"/>
                <a:ea typeface="SamsungOne-400" panose="020B0503030303020204" pitchFamily="34" charset="0"/>
                <a:cs typeface="+mn-cs"/>
              </a:rPr>
              <a:t> </a:t>
            </a:r>
            <a:r>
              <a:rPr lang="en-US" altLang="ko-Kore-KR" sz="2400" b="0" i="0" u="none" strike="noStrike" kern="1200" baseline="0" dirty="0" err="1">
                <a:solidFill>
                  <a:schemeClr val="tx1"/>
                </a:solidFill>
                <a:effectLst/>
                <a:latin typeface="SamsungOne-400" panose="020B0503030303020204" pitchFamily="34" charset="0"/>
                <a:ea typeface="SamsungOne-400" panose="020B0503030303020204" pitchFamily="34" charset="0"/>
                <a:cs typeface="+mn-cs"/>
              </a:rPr>
              <a:t>quy</a:t>
            </a:r>
            <a:r>
              <a:rPr lang="en-US" altLang="ko-Kore-KR" sz="2400" b="0" i="0" u="none" strike="noStrike" kern="1200" baseline="0" dirty="0">
                <a:solidFill>
                  <a:schemeClr val="tx1"/>
                </a:solidFill>
                <a:effectLst/>
                <a:latin typeface="SamsungOne-400" panose="020B0503030303020204" pitchFamily="34" charset="0"/>
                <a:ea typeface="SamsungOne-400" panose="020B0503030303020204" pitchFamily="34" charset="0"/>
                <a:cs typeface="+mn-cs"/>
              </a:rPr>
              <a:t> </a:t>
            </a:r>
            <a:r>
              <a:rPr lang="en-US" altLang="ko-Kore-KR" sz="2400" b="0" i="0" u="none" strike="noStrike" kern="1200" baseline="0" dirty="0" err="1">
                <a:solidFill>
                  <a:schemeClr val="tx1"/>
                </a:solidFill>
                <a:effectLst/>
                <a:latin typeface="SamsungOne-400" panose="020B0503030303020204" pitchFamily="34" charset="0"/>
                <a:ea typeface="SamsungOne-400" panose="020B0503030303020204" pitchFamily="34" charset="0"/>
                <a:cs typeface="+mn-cs"/>
              </a:rPr>
              <a:t>mô</a:t>
            </a:r>
            <a:r>
              <a:rPr lang="vi-VN" altLang="ko-Kore-KR" sz="2400" b="0" i="0" u="none" strike="noStrike" kern="1200" dirty="0">
                <a:solidFill>
                  <a:schemeClr val="tx1"/>
                </a:solidFill>
                <a:effectLst/>
                <a:latin typeface="SamsungOne-400" panose="020B0503030303020204" pitchFamily="34" charset="0"/>
                <a:ea typeface="SamsungOne-400" panose="020B0503030303020204" pitchFamily="34" charset="0"/>
                <a:cs typeface="+mn-cs"/>
              </a:rPr>
              <a:t> là </a:t>
            </a:r>
            <a:r>
              <a:rPr lang="en-US" altLang="ko-Kore-KR" sz="2400" b="0" i="0" u="none" strike="noStrike" kern="1200" dirty="0" err="1">
                <a:solidFill>
                  <a:schemeClr val="tx1"/>
                </a:solidFill>
                <a:effectLst/>
                <a:latin typeface="SamsungOne-400" panose="020B0503030303020204" pitchFamily="34" charset="0"/>
                <a:ea typeface="SamsungOne-400" panose="020B0503030303020204" pitchFamily="34" charset="0"/>
                <a:cs typeface="+mn-cs"/>
              </a:rPr>
              <a:t>mở</a:t>
            </a:r>
            <a:r>
              <a:rPr lang="en-US" altLang="ko-Kore-KR" sz="2400" b="0" i="0" u="none" strike="noStrike" kern="1200" baseline="0" dirty="0">
                <a:solidFill>
                  <a:schemeClr val="tx1"/>
                </a:solidFill>
                <a:effectLst/>
                <a:latin typeface="SamsungOne-400" panose="020B0503030303020204" pitchFamily="34" charset="0"/>
                <a:ea typeface="SamsungOne-400" panose="020B0503030303020204" pitchFamily="34" charset="0"/>
                <a:cs typeface="+mn-cs"/>
              </a:rPr>
              <a:t> </a:t>
            </a:r>
            <a:r>
              <a:rPr lang="en-US" altLang="ko-Kore-KR" sz="2400" b="0" i="0" u="none" strike="noStrike" kern="1200" baseline="0" dirty="0" err="1">
                <a:solidFill>
                  <a:schemeClr val="tx1"/>
                </a:solidFill>
                <a:effectLst/>
                <a:latin typeface="SamsungOne-400" panose="020B0503030303020204" pitchFamily="34" charset="0"/>
                <a:ea typeface="SamsungOne-400" panose="020B0503030303020204" pitchFamily="34" charset="0"/>
                <a:cs typeface="+mn-cs"/>
              </a:rPr>
              <a:t>rộng</a:t>
            </a:r>
            <a:r>
              <a:rPr lang="vi-VN" altLang="ko-Kore-KR" sz="2400" b="0" i="0" u="none" strike="noStrike" kern="1200" dirty="0">
                <a:solidFill>
                  <a:schemeClr val="tx1"/>
                </a:solidFill>
                <a:effectLst/>
                <a:latin typeface="SamsungOne-400" panose="020B0503030303020204" pitchFamily="34" charset="0"/>
                <a:ea typeface="SamsungOne-400" panose="020B0503030303020204" pitchFamily="34" charset="0"/>
                <a:cs typeface="+mn-cs"/>
              </a:rPr>
              <a:t> theo chiều ngang.</a:t>
            </a:r>
          </a:p>
          <a:p>
            <a:pPr marL="0" marR="0" lvl="0" indent="0" algn="l" defTabSz="914373" rtl="0" eaLnBrk="1" fontAlgn="base" latinLnBrk="0" hangingPunct="1">
              <a:lnSpc>
                <a:spcPct val="100000"/>
              </a:lnSpc>
              <a:spcBef>
                <a:spcPts val="0"/>
              </a:spcBef>
              <a:spcAft>
                <a:spcPts val="0"/>
              </a:spcAft>
              <a:buClrTx/>
              <a:buSzTx/>
              <a:buFontTx/>
              <a:buNone/>
              <a:tabLst/>
              <a:defRPr/>
            </a:pPr>
            <a:r>
              <a:rPr lang="vi-VN" altLang="ko-Kore-KR" sz="2400" b="0" i="0" u="none" strike="noStrike" kern="1200" dirty="0">
                <a:solidFill>
                  <a:schemeClr val="tx1"/>
                </a:solidFill>
                <a:effectLst/>
                <a:latin typeface="SamsungOne-400" panose="020B0503030303020204" pitchFamily="34" charset="0"/>
                <a:ea typeface="SamsungOne-400" panose="020B0503030303020204" pitchFamily="34" charset="0"/>
                <a:cs typeface="+mn-cs"/>
              </a:rPr>
              <a:t>Mở rộng quy mô được thực hiện bằng cách thêm nhiều máy hơn.</a:t>
            </a:r>
          </a:p>
          <a:p>
            <a:pPr marL="0" marR="0" lvl="0" indent="0" algn="l" defTabSz="914373" rtl="0" eaLnBrk="1" fontAlgn="base" latinLnBrk="0" hangingPunct="1">
              <a:lnSpc>
                <a:spcPct val="100000"/>
              </a:lnSpc>
              <a:spcBef>
                <a:spcPts val="0"/>
              </a:spcBef>
              <a:spcAft>
                <a:spcPts val="0"/>
              </a:spcAft>
              <a:buClrTx/>
              <a:buSzTx/>
              <a:buFontTx/>
              <a:buNone/>
              <a:tabLst/>
              <a:defRPr/>
            </a:pPr>
            <a:r>
              <a:rPr lang="vi-VN" altLang="ko-Kore-KR" sz="2400" b="0" i="0" u="none" strike="noStrike" kern="1200" dirty="0">
                <a:solidFill>
                  <a:schemeClr val="tx1"/>
                </a:solidFill>
                <a:effectLst/>
                <a:latin typeface="SamsungOne-400" panose="020B0503030303020204" pitchFamily="34" charset="0"/>
                <a:ea typeface="SamsungOne-400" panose="020B0503030303020204" pitchFamily="34" charset="0"/>
                <a:cs typeface="+mn-cs"/>
              </a:rPr>
              <a:t>Khả năng xử lý được tăng lên bằng cách tăng số lượng máy chủ.</a:t>
            </a:r>
          </a:p>
          <a:p>
            <a:pPr marL="0" marR="0" lvl="0" indent="0" algn="l" defTabSz="914373" rtl="0" eaLnBrk="1" fontAlgn="base" latinLnBrk="0" hangingPunct="1">
              <a:lnSpc>
                <a:spcPct val="100000"/>
              </a:lnSpc>
              <a:spcBef>
                <a:spcPts val="0"/>
              </a:spcBef>
              <a:spcAft>
                <a:spcPts val="0"/>
              </a:spcAft>
              <a:buClrTx/>
              <a:buSzTx/>
              <a:buFontTx/>
              <a:buNone/>
              <a:tabLst/>
              <a:defRPr/>
            </a:pPr>
            <a:r>
              <a:rPr lang="vi-VN" altLang="ko-Kore-KR" sz="2400" b="0" i="0" u="none" strike="noStrike" kern="1200" dirty="0">
                <a:solidFill>
                  <a:schemeClr val="tx1"/>
                </a:solidFill>
                <a:effectLst/>
                <a:latin typeface="SamsungOne-400" panose="020B0503030303020204" pitchFamily="34" charset="0"/>
                <a:ea typeface="SamsungOne-400" panose="020B0503030303020204" pitchFamily="34" charset="0"/>
                <a:cs typeface="+mn-cs"/>
              </a:rPr>
              <a:t>Do đó, khối lượng công việc được phân phối tốt hơn giữa nhiều máy hơn.</a:t>
            </a:r>
            <a:endParaRPr lang="en-KR" altLang="ko-KR" sz="240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3221EA08-7F27-45ED-A063-7875D0827887}" type="slidenum">
              <a:rPr kumimoji="0" lang="ko-KR" altLang="en-US" sz="1200" b="0" i="0" u="none" strike="noStrike" kern="1200" cap="none" spc="0" normalizeH="0" baseline="0" noProof="0" smtClean="0">
                <a:ln>
                  <a:noFill/>
                </a:ln>
                <a:solidFill>
                  <a:prstClr val="black"/>
                </a:solidFill>
                <a:effectLst/>
                <a:uLnTx/>
                <a:uFillTx/>
                <a:cs typeface="+mn-cs"/>
              </a:rPr>
              <a:pPr marL="0" marR="0" lvl="0" indent="0" algn="r" defTabSz="914400" rtl="0" eaLnBrk="1" fontAlgn="auto" latinLnBrk="1" hangingPunct="1">
                <a:lnSpc>
                  <a:spcPct val="100000"/>
                </a:lnSpc>
                <a:spcBef>
                  <a:spcPts val="0"/>
                </a:spcBef>
                <a:spcAft>
                  <a:spcPts val="0"/>
                </a:spcAft>
                <a:buClrTx/>
                <a:buSzTx/>
                <a:buFontTx/>
                <a:buNone/>
                <a:tabLst/>
                <a:defRPr/>
              </a:pPr>
              <a:t>43</a:t>
            </a:fld>
            <a:endParaRPr kumimoji="0" lang="ko-KR" altLang="en-US" sz="1200" b="0" i="0" u="none" strike="noStrike" kern="1200" cap="none" spc="0" normalizeH="0" baseline="0" noProof="0" dirty="0">
              <a:ln>
                <a:noFill/>
              </a:ln>
              <a:solidFill>
                <a:prstClr val="black"/>
              </a:solidFill>
              <a:effectLst/>
              <a:uLnTx/>
              <a:uFillTx/>
              <a:cs typeface="+mn-cs"/>
            </a:endParaRPr>
          </a:p>
        </p:txBody>
      </p:sp>
    </p:spTree>
    <p:extLst>
      <p:ext uri="{BB962C8B-B14F-4D97-AF65-F5344CB8AC3E}">
        <p14:creationId xmlns:p14="http://schemas.microsoft.com/office/powerpoint/2010/main" val="2512750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9BF5A829-16B0-48B1-95E4-1346D5D62477}" type="slidenum">
              <a:rPr lang="ko-KR" altLang="en-US" smtClean="0"/>
              <a:t>44</a:t>
            </a:fld>
            <a:endParaRPr lang="ko-KR" altLang="en-US" dirty="0"/>
          </a:p>
        </p:txBody>
      </p:sp>
    </p:spTree>
    <p:extLst>
      <p:ext uri="{BB962C8B-B14F-4D97-AF65-F5344CB8AC3E}">
        <p14:creationId xmlns:p14="http://schemas.microsoft.com/office/powerpoint/2010/main" val="111630541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57275" y="720725"/>
            <a:ext cx="5200650" cy="3600450"/>
          </a:xfrm>
        </p:spPr>
      </p:sp>
      <p:sp>
        <p:nvSpPr>
          <p:cNvPr id="3" name="Notes Placeholder 2"/>
          <p:cNvSpPr>
            <a:spLocks noGrp="1"/>
          </p:cNvSpPr>
          <p:nvPr>
            <p:ph type="body" idx="1"/>
          </p:nvPr>
        </p:nvSpPr>
        <p:spPr/>
        <p:txBody>
          <a:bodyPr/>
          <a:lstStyle/>
          <a:p>
            <a:r>
              <a:rPr lang="en-US" altLang="ko-Kore-KR" sz="1800" b="1" u="none" dirty="0">
                <a:latin typeface="SamsungOne-400" panose="020B0503030303020204" pitchFamily="34" charset="0"/>
                <a:ea typeface="SamsungOne-400" panose="020B0503030303020204" pitchFamily="34" charset="0"/>
              </a:rPr>
              <a:t>[</a:t>
            </a:r>
            <a:r>
              <a:rPr lang="en-US" altLang="ko-Kore-KR" sz="1800" b="1" u="none" dirty="0" err="1">
                <a:latin typeface="SamsungOne-400" panose="020B0503030303020204" pitchFamily="34" charset="0"/>
                <a:ea typeface="SamsungOne-400" panose="020B0503030303020204" pitchFamily="34" charset="0"/>
              </a:rPr>
              <a:t>Hướng</a:t>
            </a:r>
            <a:r>
              <a:rPr lang="en-US" altLang="ko-Kore-KR" sz="1800" b="1" u="none" baseline="0" dirty="0">
                <a:latin typeface="SamsungOne-400" panose="020B0503030303020204" pitchFamily="34" charset="0"/>
                <a:ea typeface="SamsungOne-400" panose="020B0503030303020204" pitchFamily="34" charset="0"/>
              </a:rPr>
              <a:t> </a:t>
            </a:r>
            <a:r>
              <a:rPr lang="en-US" altLang="ko-Kore-KR" sz="1800" b="1" u="none" baseline="0" dirty="0" err="1">
                <a:latin typeface="SamsungOne-400" panose="020B0503030303020204" pitchFamily="34" charset="0"/>
                <a:ea typeface="SamsungOne-400" panose="020B0503030303020204" pitchFamily="34" charset="0"/>
              </a:rPr>
              <a:t>dẫn</a:t>
            </a:r>
            <a:r>
              <a:rPr lang="en-US" altLang="ko-Kore-KR" sz="1800" b="1" u="none" baseline="0" dirty="0">
                <a:latin typeface="SamsungOne-400" panose="020B0503030303020204" pitchFamily="34" charset="0"/>
                <a:ea typeface="SamsungOne-400" panose="020B0503030303020204" pitchFamily="34" charset="0"/>
              </a:rPr>
              <a:t> </a:t>
            </a:r>
            <a:r>
              <a:rPr lang="en-US" altLang="ko-Kore-KR" sz="1800" b="1" u="none" baseline="0" dirty="0" err="1">
                <a:latin typeface="SamsungOne-400" panose="020B0503030303020204" pitchFamily="34" charset="0"/>
                <a:ea typeface="SamsungOne-400" panose="020B0503030303020204" pitchFamily="34" charset="0"/>
              </a:rPr>
              <a:t>của</a:t>
            </a:r>
            <a:r>
              <a:rPr lang="en-US" altLang="ko-Kore-KR" sz="1800" b="1" u="none" baseline="0" dirty="0">
                <a:latin typeface="SamsungOne-400" panose="020B0503030303020204" pitchFamily="34" charset="0"/>
                <a:ea typeface="SamsungOne-400" panose="020B0503030303020204" pitchFamily="34" charset="0"/>
              </a:rPr>
              <a:t> </a:t>
            </a:r>
            <a:r>
              <a:rPr lang="en-US" altLang="ko-Kore-KR" sz="1800" b="1" u="none" baseline="0" dirty="0" err="1">
                <a:latin typeface="SamsungOne-400" panose="020B0503030303020204" pitchFamily="34" charset="0"/>
                <a:ea typeface="SamsungOne-400" panose="020B0503030303020204" pitchFamily="34" charset="0"/>
              </a:rPr>
              <a:t>giảng</a:t>
            </a:r>
            <a:r>
              <a:rPr lang="en-US" altLang="ko-Kore-KR" sz="1800" b="1" u="none" baseline="0" dirty="0">
                <a:latin typeface="SamsungOne-400" panose="020B0503030303020204" pitchFamily="34" charset="0"/>
                <a:ea typeface="SamsungOne-400" panose="020B0503030303020204" pitchFamily="34" charset="0"/>
              </a:rPr>
              <a:t> </a:t>
            </a:r>
            <a:r>
              <a:rPr lang="en-US" altLang="ko-Kore-KR" sz="1800" b="1" u="none" baseline="0" dirty="0" err="1">
                <a:latin typeface="SamsungOne-400" panose="020B0503030303020204" pitchFamily="34" charset="0"/>
                <a:ea typeface="SamsungOne-400" panose="020B0503030303020204" pitchFamily="34" charset="0"/>
              </a:rPr>
              <a:t>viên</a:t>
            </a:r>
            <a:r>
              <a:rPr lang="en-US" altLang="ko-Kore-KR" sz="1800" b="1" u="none" dirty="0">
                <a:latin typeface="SamsungOne-400" panose="020B0503030303020204" pitchFamily="34" charset="0"/>
                <a:ea typeface="SamsungOne-400" panose="020B0503030303020204" pitchFamily="34" charset="0"/>
              </a:rPr>
              <a:t>]</a:t>
            </a:r>
            <a:endParaRPr lang="en-US" altLang="ko-Kore-KR" sz="1800" dirty="0">
              <a:latin typeface="SamsungOne-400" panose="020B0503030303020204" pitchFamily="34" charset="0"/>
              <a:ea typeface="SamsungOne-400" panose="020B0503030303020204" pitchFamily="34" charset="0"/>
            </a:endParaRPr>
          </a:p>
          <a:p>
            <a:r>
              <a:rPr lang="vi-VN" altLang="ko-KR" sz="1800" dirty="0">
                <a:latin typeface="SamsungOne-400" panose="020B0503030303020204" pitchFamily="34" charset="0"/>
                <a:ea typeface="SamsungOne-400" panose="020B0503030303020204" pitchFamily="34" charset="0"/>
              </a:rPr>
              <a:t>Sử dụng phép loại suy</a:t>
            </a:r>
            <a:r>
              <a:rPr lang="en-US" altLang="ko-KR" sz="1800" dirty="0">
                <a:latin typeface="SamsungOne-400" panose="020B0503030303020204" pitchFamily="34" charset="0"/>
                <a:ea typeface="SamsungOne-400" panose="020B0503030303020204" pitchFamily="34" charset="0"/>
              </a:rPr>
              <a:t>,</a:t>
            </a:r>
            <a:r>
              <a:rPr lang="en-US" altLang="ko-KR" sz="1800" baseline="0" dirty="0">
                <a:latin typeface="SamsungOne-400" panose="020B0503030303020204" pitchFamily="34" charset="0"/>
                <a:ea typeface="SamsungOne-400" panose="020B0503030303020204" pitchFamily="34" charset="0"/>
              </a:rPr>
              <a:t> ta </a:t>
            </a:r>
            <a:r>
              <a:rPr lang="en-US" altLang="ko-KR" sz="1800" baseline="0" dirty="0" err="1">
                <a:latin typeface="SamsungOne-400" panose="020B0503030303020204" pitchFamily="34" charset="0"/>
                <a:ea typeface="SamsungOne-400" panose="020B0503030303020204" pitchFamily="34" charset="0"/>
              </a:rPr>
              <a:t>thấy</a:t>
            </a:r>
            <a:r>
              <a:rPr lang="vi-VN" altLang="ko-KR" sz="1800" dirty="0">
                <a:latin typeface="SamsungOne-400" panose="020B0503030303020204" pitchFamily="34" charset="0"/>
                <a:ea typeface="SamsungOne-400" panose="020B0503030303020204" pitchFamily="34" charset="0"/>
              </a:rPr>
              <a:t> các kỹ sư giống như đầu bếp.</a:t>
            </a:r>
            <a:endParaRPr lang="en-US" altLang="ko-KR" sz="1800" dirty="0">
              <a:latin typeface="SamsungOne-400" panose="020B0503030303020204" pitchFamily="34" charset="0"/>
              <a:ea typeface="SamsungOne-400" panose="020B0503030303020204" pitchFamily="34" charset="0"/>
            </a:endParaRPr>
          </a:p>
          <a:p>
            <a:endParaRPr lang="en-US" altLang="ko-KR" sz="1800" b="1" u="none" dirty="0">
              <a:latin typeface="SamsungOne-400" panose="020B0503030303020204" pitchFamily="34" charset="0"/>
              <a:ea typeface="SamsungOne-400" panose="020B0503030303020204" pitchFamily="34" charset="0"/>
            </a:endParaRPr>
          </a:p>
          <a:p>
            <a:pPr marL="0" marR="0" lvl="0" indent="0" algn="l" defTabSz="914373" rtl="0" eaLnBrk="1" fontAlgn="auto" latinLnBrk="1" hangingPunct="1">
              <a:lnSpc>
                <a:spcPct val="100000"/>
              </a:lnSpc>
              <a:spcBef>
                <a:spcPts val="0"/>
              </a:spcBef>
              <a:spcAft>
                <a:spcPts val="0"/>
              </a:spcAft>
              <a:buClrTx/>
              <a:buSzTx/>
              <a:buFontTx/>
              <a:buNone/>
              <a:tabLst/>
              <a:defRPr/>
            </a:pPr>
            <a:r>
              <a:rPr lang="en-US" altLang="ko-KR" sz="1800" b="1" u="none" dirty="0">
                <a:latin typeface="SamsungOne-400" panose="020B0503030303020204" pitchFamily="34" charset="0"/>
                <a:ea typeface="SamsungOne-400" panose="020B0503030303020204" pitchFamily="34" charset="0"/>
              </a:rPr>
              <a:t>[</a:t>
            </a:r>
            <a:r>
              <a:rPr lang="en-US" altLang="ko-KR" sz="1800" b="1" u="none" dirty="0" err="1">
                <a:latin typeface="SamsungOne-400" panose="020B0503030303020204" pitchFamily="34" charset="0"/>
                <a:ea typeface="SamsungOne-400" panose="020B0503030303020204" pitchFamily="34" charset="0"/>
              </a:rPr>
              <a:t>Thông</a:t>
            </a:r>
            <a:r>
              <a:rPr lang="en-US" altLang="ko-KR" sz="1800" b="1" u="none" baseline="0" dirty="0">
                <a:latin typeface="SamsungOne-400" panose="020B0503030303020204" pitchFamily="34" charset="0"/>
                <a:ea typeface="SamsungOne-400" panose="020B0503030303020204" pitchFamily="34" charset="0"/>
              </a:rPr>
              <a:t> </a:t>
            </a:r>
            <a:r>
              <a:rPr lang="en-US" altLang="ko-KR" sz="1800" b="1" u="none" baseline="0" dirty="0" err="1">
                <a:latin typeface="SamsungOne-400" panose="020B0503030303020204" pitchFamily="34" charset="0"/>
                <a:ea typeface="SamsungOne-400" panose="020B0503030303020204" pitchFamily="34" charset="0"/>
              </a:rPr>
              <a:t>điệp</a:t>
            </a:r>
            <a:r>
              <a:rPr lang="en-US" altLang="ko-KR" sz="1800" b="1" u="none" baseline="0" dirty="0">
                <a:latin typeface="SamsungOne-400" panose="020B0503030303020204" pitchFamily="34" charset="0"/>
                <a:ea typeface="SamsungOne-400" panose="020B0503030303020204" pitchFamily="34" charset="0"/>
              </a:rPr>
              <a:t> </a:t>
            </a:r>
            <a:r>
              <a:rPr lang="en-US" altLang="ko-KR" sz="1800" b="1" u="none" baseline="0" dirty="0" err="1">
                <a:latin typeface="SamsungOne-400" panose="020B0503030303020204" pitchFamily="34" charset="0"/>
                <a:ea typeface="SamsungOne-400" panose="020B0503030303020204" pitchFamily="34" charset="0"/>
              </a:rPr>
              <a:t>chính</a:t>
            </a:r>
            <a:r>
              <a:rPr lang="en-US" altLang="ko-KR" sz="1800" b="1" u="none" dirty="0">
                <a:latin typeface="SamsungOne-400" panose="020B0503030303020204" pitchFamily="34" charset="0"/>
                <a:ea typeface="SamsungOne-400" panose="020B0503030303020204" pitchFamily="34" charset="0"/>
              </a:rPr>
              <a:t>]</a:t>
            </a:r>
          </a:p>
          <a:p>
            <a:pPr marL="0" marR="0" lvl="0" indent="0" algn="l" defTabSz="914373" rtl="0" eaLnBrk="1" fontAlgn="auto" latinLnBrk="1" hangingPunct="1">
              <a:lnSpc>
                <a:spcPct val="100000"/>
              </a:lnSpc>
              <a:spcBef>
                <a:spcPts val="0"/>
              </a:spcBef>
              <a:spcAft>
                <a:spcPts val="0"/>
              </a:spcAft>
              <a:buClrTx/>
              <a:buSzTx/>
              <a:buFontTx/>
              <a:buNone/>
              <a:tabLst/>
              <a:defRPr/>
            </a:pPr>
            <a:r>
              <a:rPr lang="vi-VN" altLang="ko-KR" sz="1800" dirty="0">
                <a:latin typeface="SamsungOne-400" panose="020B0503030303020204" pitchFamily="34" charset="0"/>
                <a:ea typeface="SamsungOne-400" panose="020B0503030303020204" pitchFamily="34" charset="0"/>
              </a:rPr>
              <a:t>Việc sản xuất các món ăn xếp hạng Michellin với những nguyên liệu đắt tiền nhất sẽ dễ dàng hơn nhiều. Tuy nhiên, không phải lúc nào chúng ta cũng có thể sử dụng các nguyên liệu hữu cơ tươi ngon nhất từ trang trại địa phương.</a:t>
            </a:r>
          </a:p>
          <a:p>
            <a:pPr marL="0" marR="0" lvl="0" indent="0" algn="l" defTabSz="914373" rtl="0" eaLnBrk="1" fontAlgn="auto" latinLnBrk="1" hangingPunct="1">
              <a:lnSpc>
                <a:spcPct val="100000"/>
              </a:lnSpc>
              <a:spcBef>
                <a:spcPts val="0"/>
              </a:spcBef>
              <a:spcAft>
                <a:spcPts val="0"/>
              </a:spcAft>
              <a:buClrTx/>
              <a:buSzTx/>
              <a:buFontTx/>
              <a:buNone/>
              <a:tabLst/>
              <a:defRPr/>
            </a:pPr>
            <a:r>
              <a:rPr lang="vi-VN" altLang="ko-KR" sz="1800" dirty="0">
                <a:latin typeface="SamsungOne-400" panose="020B0503030303020204" pitchFamily="34" charset="0"/>
                <a:ea typeface="SamsungOne-400" panose="020B0503030303020204" pitchFamily="34" charset="0"/>
              </a:rPr>
              <a:t>Các kỹ sư cần thỏa hiệp về các thành phần và sau đó thiết kế các giải pháp để khắc phục những thỏa hiệp này.</a:t>
            </a:r>
            <a:endParaRPr lang="en-US" altLang="ko-Kore-KR" sz="1800" b="1" u="none" dirty="0">
              <a:latin typeface="SamsungOne-400" panose="020B0503030303020204" pitchFamily="34" charset="0"/>
              <a:ea typeface="SamsungOne-400" panose="020B0503030303020204" pitchFamily="34" charset="0"/>
            </a:endParaRPr>
          </a:p>
          <a:p>
            <a:endParaRPr lang="en-US" sz="180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3221EA08-7F27-45ED-A063-7875D0827887}" type="slidenum">
              <a:rPr kumimoji="0" lang="ko-KR" altLang="en-US" sz="1200" b="0" i="0" u="none" strike="noStrike" kern="1200" cap="none" spc="0" normalizeH="0" baseline="0" noProof="0" smtClean="0">
                <a:ln>
                  <a:noFill/>
                </a:ln>
                <a:solidFill>
                  <a:prstClr val="black"/>
                </a:solidFill>
                <a:effectLst/>
                <a:uLnTx/>
                <a:uFillTx/>
                <a:cs typeface="+mn-cs"/>
              </a:rPr>
              <a:pPr marL="0" marR="0" lvl="0" indent="0" algn="r" defTabSz="914400" rtl="0" eaLnBrk="1" fontAlgn="auto" latinLnBrk="1" hangingPunct="1">
                <a:lnSpc>
                  <a:spcPct val="100000"/>
                </a:lnSpc>
                <a:spcBef>
                  <a:spcPts val="0"/>
                </a:spcBef>
                <a:spcAft>
                  <a:spcPts val="0"/>
                </a:spcAft>
                <a:buClrTx/>
                <a:buSzTx/>
                <a:buFontTx/>
                <a:buNone/>
                <a:tabLst/>
                <a:defRPr/>
              </a:pPr>
              <a:t>45</a:t>
            </a:fld>
            <a:endParaRPr kumimoji="0" lang="ko-KR" altLang="en-US" sz="1200" b="0" i="0" u="none" strike="noStrike" kern="1200" cap="none" spc="0" normalizeH="0" baseline="0" noProof="0" dirty="0">
              <a:ln>
                <a:noFill/>
              </a:ln>
              <a:solidFill>
                <a:prstClr val="black"/>
              </a:solidFill>
              <a:effectLst/>
              <a:uLnTx/>
              <a:uFillTx/>
              <a:cs typeface="+mn-cs"/>
            </a:endParaRPr>
          </a:p>
        </p:txBody>
      </p:sp>
    </p:spTree>
    <p:extLst>
      <p:ext uri="{BB962C8B-B14F-4D97-AF65-F5344CB8AC3E}">
        <p14:creationId xmlns:p14="http://schemas.microsoft.com/office/powerpoint/2010/main" val="416778111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57275" y="720725"/>
            <a:ext cx="5200650" cy="3600450"/>
          </a:xfrm>
        </p:spPr>
      </p:sp>
      <p:sp>
        <p:nvSpPr>
          <p:cNvPr id="3" name="Notes Placeholder 2"/>
          <p:cNvSpPr>
            <a:spLocks noGrp="1"/>
          </p:cNvSpPr>
          <p:nvPr>
            <p:ph type="body" idx="1"/>
          </p:nvPr>
        </p:nvSpPr>
        <p:spPr/>
        <p:txBody>
          <a:bodyPr/>
          <a:lstStyle/>
          <a:p>
            <a:r>
              <a:rPr lang="en-US" altLang="ko-Kore-KR" sz="1200" b="1" u="none" dirty="0">
                <a:latin typeface="SamsungOne-400" panose="020B0503030303020204" pitchFamily="34" charset="0"/>
                <a:ea typeface="SamsungOne-400" panose="020B0503030303020204" pitchFamily="34" charset="0"/>
              </a:rPr>
              <a:t>[</a:t>
            </a:r>
            <a:r>
              <a:rPr lang="en-US" altLang="ko-Kore-KR" sz="1200" b="1" u="none" dirty="0" err="1">
                <a:latin typeface="SamsungOne-400" panose="020B0503030303020204" pitchFamily="34" charset="0"/>
                <a:ea typeface="SamsungOne-400" panose="020B0503030303020204" pitchFamily="34" charset="0"/>
              </a:rPr>
              <a:t>Hướng</a:t>
            </a:r>
            <a:r>
              <a:rPr lang="en-US" altLang="ko-Kore-KR" sz="1200" b="1" u="none" baseline="0" dirty="0">
                <a:latin typeface="SamsungOne-400" panose="020B0503030303020204" pitchFamily="34" charset="0"/>
                <a:ea typeface="SamsungOne-400" panose="020B0503030303020204" pitchFamily="34" charset="0"/>
              </a:rPr>
              <a:t> </a:t>
            </a:r>
            <a:r>
              <a:rPr lang="en-US" altLang="ko-Kore-KR" sz="1200" b="1" u="none" baseline="0" dirty="0" err="1">
                <a:latin typeface="SamsungOne-400" panose="020B0503030303020204" pitchFamily="34" charset="0"/>
                <a:ea typeface="SamsungOne-400" panose="020B0503030303020204" pitchFamily="34" charset="0"/>
              </a:rPr>
              <a:t>dẫn</a:t>
            </a:r>
            <a:r>
              <a:rPr lang="en-US" altLang="ko-Kore-KR" sz="1200" b="1" u="none" baseline="0" dirty="0">
                <a:latin typeface="SamsungOne-400" panose="020B0503030303020204" pitchFamily="34" charset="0"/>
                <a:ea typeface="SamsungOne-400" panose="020B0503030303020204" pitchFamily="34" charset="0"/>
              </a:rPr>
              <a:t> </a:t>
            </a:r>
            <a:r>
              <a:rPr lang="en-US" altLang="ko-Kore-KR" sz="1200" b="1" u="none" baseline="0" dirty="0" err="1">
                <a:latin typeface="SamsungOne-400" panose="020B0503030303020204" pitchFamily="34" charset="0"/>
                <a:ea typeface="SamsungOne-400" panose="020B0503030303020204" pitchFamily="34" charset="0"/>
              </a:rPr>
              <a:t>của</a:t>
            </a:r>
            <a:r>
              <a:rPr lang="en-US" altLang="ko-Kore-KR" sz="1200" b="1" u="none" baseline="0" dirty="0">
                <a:latin typeface="SamsungOne-400" panose="020B0503030303020204" pitchFamily="34" charset="0"/>
                <a:ea typeface="SamsungOne-400" panose="020B0503030303020204" pitchFamily="34" charset="0"/>
              </a:rPr>
              <a:t> </a:t>
            </a:r>
            <a:r>
              <a:rPr lang="en-US" altLang="ko-Kore-KR" sz="1200" b="1" u="none" baseline="0" dirty="0" err="1">
                <a:latin typeface="SamsungOne-400" panose="020B0503030303020204" pitchFamily="34" charset="0"/>
                <a:ea typeface="SamsungOne-400" panose="020B0503030303020204" pitchFamily="34" charset="0"/>
              </a:rPr>
              <a:t>giảng</a:t>
            </a:r>
            <a:r>
              <a:rPr lang="en-US" altLang="ko-Kore-KR" sz="1200" b="1" u="none" baseline="0" dirty="0">
                <a:latin typeface="SamsungOne-400" panose="020B0503030303020204" pitchFamily="34" charset="0"/>
                <a:ea typeface="SamsungOne-400" panose="020B0503030303020204" pitchFamily="34" charset="0"/>
              </a:rPr>
              <a:t> </a:t>
            </a:r>
            <a:r>
              <a:rPr lang="en-US" altLang="ko-Kore-KR" sz="1200" b="1" u="none" baseline="0" dirty="0" err="1">
                <a:latin typeface="SamsungOne-400" panose="020B0503030303020204" pitchFamily="34" charset="0"/>
                <a:ea typeface="SamsungOne-400" panose="020B0503030303020204" pitchFamily="34" charset="0"/>
              </a:rPr>
              <a:t>viên</a:t>
            </a:r>
            <a:r>
              <a:rPr lang="en-US" altLang="ko-Kore-KR" sz="1200" b="1" u="none" dirty="0">
                <a:latin typeface="SamsungOne-400" panose="020B0503030303020204" pitchFamily="34" charset="0"/>
                <a:ea typeface="SamsungOne-400" panose="020B0503030303020204" pitchFamily="34" charset="0"/>
              </a:rPr>
              <a:t>]</a:t>
            </a:r>
            <a:endParaRPr lang="en-US" altLang="ko-Kore-KR" sz="1200" dirty="0">
              <a:latin typeface="SamsungOne-400" panose="020B0503030303020204" pitchFamily="34" charset="0"/>
              <a:ea typeface="SamsungOne-400" panose="020B0503030303020204" pitchFamily="34" charset="0"/>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dirty="0">
                <a:latin typeface="SamsungOne-400" panose="020B0503030303020204" pitchFamily="34" charset="0"/>
                <a:ea typeface="SamsungOne-400" panose="020B0503030303020204" pitchFamily="34" charset="0"/>
              </a:rPr>
              <a:t>Yêu cầu học sinh tưởng tượng rằng họ là một phần của đội đặc nhiệm được giao nhiệm vụ giải quyết các vấn đề nhức nhối mà chúng ta đã thảo luận cho đến nay. Một số yêu cầu sẽ là gì?</a:t>
            </a:r>
            <a:endParaRPr lang="en-US" altLang="ko-KR" dirty="0">
              <a:latin typeface="SamsungOne-400" panose="020B0503030303020204" pitchFamily="34" charset="0"/>
              <a:ea typeface="SamsungOne-400" panose="020B0503030303020204" pitchFamily="34" charset="0"/>
            </a:endParaRPr>
          </a:p>
          <a:p>
            <a:pPr marL="0" marR="0" lvl="0" indent="0" algn="l" defTabSz="914400" rtl="0" eaLnBrk="0" fontAlgn="base" latinLnBrk="1" hangingPunct="0">
              <a:lnSpc>
                <a:spcPct val="100000"/>
              </a:lnSpc>
              <a:spcBef>
                <a:spcPct val="30000"/>
              </a:spcBef>
              <a:spcAft>
                <a:spcPct val="0"/>
              </a:spcAft>
              <a:buClrTx/>
              <a:buSzTx/>
              <a:buFontTx/>
              <a:buNone/>
              <a:tabLst/>
              <a:defRPr/>
            </a:pPr>
            <a:endParaRPr lang="en-US" altLang="ko-KR" sz="1200" b="1" u="none" dirty="0">
              <a:latin typeface="SamsungOne-400" panose="020B0503030303020204" pitchFamily="34" charset="0"/>
              <a:ea typeface="SamsungOne-400" panose="020B0503030303020204" pitchFamily="34" charset="0"/>
            </a:endParaRPr>
          </a:p>
          <a:p>
            <a:pPr marL="0" marR="0" lvl="0" indent="0" algn="l" defTabSz="914373" rtl="0" eaLnBrk="1" fontAlgn="auto" latinLnBrk="1" hangingPunct="1">
              <a:lnSpc>
                <a:spcPct val="100000"/>
              </a:lnSpc>
              <a:spcBef>
                <a:spcPts val="0"/>
              </a:spcBef>
              <a:spcAft>
                <a:spcPts val="0"/>
              </a:spcAft>
              <a:buClrTx/>
              <a:buSzTx/>
              <a:buFontTx/>
              <a:buNone/>
              <a:tabLst/>
              <a:defRPr/>
            </a:pPr>
            <a:r>
              <a:rPr lang="en-US" altLang="ko-KR" sz="1200" b="1" u="none" dirty="0">
                <a:latin typeface="SamsungOne-400" panose="020B0503030303020204" pitchFamily="34" charset="0"/>
                <a:ea typeface="SamsungOne-400" panose="020B0503030303020204" pitchFamily="34" charset="0"/>
              </a:rPr>
              <a:t>[</a:t>
            </a:r>
            <a:r>
              <a:rPr lang="en-US" altLang="ko-KR" sz="1200" b="1" u="none" dirty="0" err="1">
                <a:latin typeface="SamsungOne-400" panose="020B0503030303020204" pitchFamily="34" charset="0"/>
                <a:ea typeface="SamsungOne-400" panose="020B0503030303020204" pitchFamily="34" charset="0"/>
              </a:rPr>
              <a:t>Thông</a:t>
            </a:r>
            <a:r>
              <a:rPr lang="en-US" altLang="ko-KR" sz="1200" b="1" u="none" baseline="0" dirty="0">
                <a:latin typeface="SamsungOne-400" panose="020B0503030303020204" pitchFamily="34" charset="0"/>
                <a:ea typeface="SamsungOne-400" panose="020B0503030303020204" pitchFamily="34" charset="0"/>
              </a:rPr>
              <a:t> </a:t>
            </a:r>
            <a:r>
              <a:rPr lang="en-US" altLang="ko-KR" sz="1200" b="1" u="none" baseline="0" dirty="0" err="1">
                <a:latin typeface="SamsungOne-400" panose="020B0503030303020204" pitchFamily="34" charset="0"/>
                <a:ea typeface="SamsungOne-400" panose="020B0503030303020204" pitchFamily="34" charset="0"/>
              </a:rPr>
              <a:t>điệp</a:t>
            </a:r>
            <a:r>
              <a:rPr lang="en-US" altLang="ko-KR" sz="1200" b="1" u="none" baseline="0" dirty="0">
                <a:latin typeface="SamsungOne-400" panose="020B0503030303020204" pitchFamily="34" charset="0"/>
                <a:ea typeface="SamsungOne-400" panose="020B0503030303020204" pitchFamily="34" charset="0"/>
              </a:rPr>
              <a:t> </a:t>
            </a:r>
            <a:r>
              <a:rPr lang="en-US" altLang="ko-KR" sz="1200" b="1" u="none" baseline="0" dirty="0" err="1">
                <a:latin typeface="SamsungOne-400" panose="020B0503030303020204" pitchFamily="34" charset="0"/>
                <a:ea typeface="SamsungOne-400" panose="020B0503030303020204" pitchFamily="34" charset="0"/>
              </a:rPr>
              <a:t>chính</a:t>
            </a:r>
            <a:r>
              <a:rPr lang="en-US" altLang="ko-KR" sz="1200" b="1" u="none" dirty="0">
                <a:latin typeface="SamsungOne-400" panose="020B0503030303020204" pitchFamily="34" charset="0"/>
                <a:ea typeface="SamsungOne-400" panose="020B0503030303020204" pitchFamily="34" charset="0"/>
              </a:rPr>
              <a:t>]</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dirty="0">
                <a:latin typeface="SamsungOne-400" panose="020B0503030303020204" pitchFamily="34" charset="0"/>
                <a:ea typeface="SamsungOne-400" panose="020B0503030303020204" pitchFamily="34" charset="0"/>
              </a:rPr>
              <a:t>Bây giờ chúng ta đã xem xét "tại sao" chúng ta cần </a:t>
            </a:r>
            <a:r>
              <a:rPr lang="en-US" altLang="ko-KR" dirty="0">
                <a:latin typeface="SamsungOne-400" panose="020B0503030303020204" pitchFamily="34" charset="0"/>
                <a:ea typeface="SamsungOne-400" panose="020B0503030303020204" pitchFamily="34" charset="0"/>
              </a:rPr>
              <a:t>Big Data</a:t>
            </a:r>
            <a:r>
              <a:rPr lang="vi-VN" altLang="ko-KR" dirty="0">
                <a:latin typeface="SamsungOne-400" panose="020B0503030303020204" pitchFamily="34" charset="0"/>
                <a:ea typeface="SamsungOne-400" panose="020B0503030303020204" pitchFamily="34" charset="0"/>
              </a:rPr>
              <a:t>, việc xác định "cái gì" chúng ta cần trở nên dễ dàng hơn nhiều.</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dirty="0">
                <a:latin typeface="SamsungOne-400" panose="020B0503030303020204" pitchFamily="34" charset="0"/>
                <a:ea typeface="SamsungOne-400" panose="020B0503030303020204" pitchFamily="34" charset="0"/>
              </a:rPr>
              <a:t>Danh sách trên rõ ràng là chưa đầy đủ nhưng chúng tôi đang tiếp cận vấn đề này từ quan điểm của một giáo dân hơn là một giải pháp kỹ thuật.</a:t>
            </a:r>
            <a:endParaRPr lang="en-KR" altLang="ko-KR"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3221EA08-7F27-45ED-A063-7875D0827887}" type="slidenum">
              <a:rPr kumimoji="0" lang="ko-KR" altLang="en-US" sz="1200" b="0" i="0" u="none" strike="noStrike" kern="1200" cap="none" spc="0" normalizeH="0" baseline="0" noProof="0" smtClean="0">
                <a:ln>
                  <a:noFill/>
                </a:ln>
                <a:solidFill>
                  <a:prstClr val="black"/>
                </a:solidFill>
                <a:effectLst/>
                <a:uLnTx/>
                <a:uFillTx/>
                <a:cs typeface="+mn-cs"/>
              </a:rPr>
              <a:pPr marL="0" marR="0" lvl="0" indent="0" algn="r" defTabSz="914400" rtl="0" eaLnBrk="1" fontAlgn="auto" latinLnBrk="1" hangingPunct="1">
                <a:lnSpc>
                  <a:spcPct val="100000"/>
                </a:lnSpc>
                <a:spcBef>
                  <a:spcPts val="0"/>
                </a:spcBef>
                <a:spcAft>
                  <a:spcPts val="0"/>
                </a:spcAft>
                <a:buClrTx/>
                <a:buSzTx/>
                <a:buFontTx/>
                <a:buNone/>
                <a:tabLst/>
                <a:defRPr/>
              </a:pPr>
              <a:t>46</a:t>
            </a:fld>
            <a:endParaRPr kumimoji="0" lang="ko-KR" altLang="en-US" sz="1200" b="0" i="0" u="none" strike="noStrike" kern="1200" cap="none" spc="0" normalizeH="0" baseline="0" noProof="0" dirty="0">
              <a:ln>
                <a:noFill/>
              </a:ln>
              <a:solidFill>
                <a:prstClr val="black"/>
              </a:solidFill>
              <a:effectLst/>
              <a:uLnTx/>
              <a:uFillTx/>
              <a:cs typeface="+mn-cs"/>
            </a:endParaRPr>
          </a:p>
        </p:txBody>
      </p:sp>
    </p:spTree>
    <p:extLst>
      <p:ext uri="{BB962C8B-B14F-4D97-AF65-F5344CB8AC3E}">
        <p14:creationId xmlns:p14="http://schemas.microsoft.com/office/powerpoint/2010/main" val="101344416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57275" y="720725"/>
            <a:ext cx="5200650" cy="3600450"/>
          </a:xfrm>
        </p:spPr>
      </p:sp>
      <p:sp>
        <p:nvSpPr>
          <p:cNvPr id="3" name="Notes Placeholder 2"/>
          <p:cNvSpPr>
            <a:spLocks noGrp="1"/>
          </p:cNvSpPr>
          <p:nvPr>
            <p:ph type="body" idx="1"/>
          </p:nvPr>
        </p:nvSpPr>
        <p:spPr/>
        <p:txBody>
          <a:bodyPr>
            <a:normAutofit/>
          </a:bodyPr>
          <a:lstStyle/>
          <a:p>
            <a:pPr fontAlgn="auto">
              <a:spcAft>
                <a:spcPts val="0"/>
              </a:spcAft>
            </a:pPr>
            <a:r>
              <a:rPr kumimoji="0" lang="en-US" altLang="ko-KR" sz="1200" b="1" u="none" dirty="0">
                <a:latin typeface="SamsungOne-400" panose="020B0503030303020204" pitchFamily="34" charset="0"/>
                <a:ea typeface="SamsungOne-400" panose="020B0503030303020204" pitchFamily="34" charset="0"/>
              </a:rPr>
              <a:t>[</a:t>
            </a:r>
            <a:r>
              <a:rPr kumimoji="0" lang="en-US" altLang="ko-KR" sz="1200" b="1" u="none" dirty="0" err="1">
                <a:latin typeface="SamsungOne-400" panose="020B0503030303020204" pitchFamily="34" charset="0"/>
                <a:ea typeface="SamsungOne-400" panose="020B0503030303020204" pitchFamily="34" charset="0"/>
              </a:rPr>
              <a:t>Hướng</a:t>
            </a:r>
            <a:r>
              <a:rPr kumimoji="0" lang="en-US" altLang="ko-KR" sz="1200" b="1" u="none" baseline="0" dirty="0">
                <a:latin typeface="SamsungOne-400" panose="020B0503030303020204" pitchFamily="34" charset="0"/>
                <a:ea typeface="SamsungOne-400" panose="020B0503030303020204" pitchFamily="34" charset="0"/>
              </a:rPr>
              <a:t> </a:t>
            </a:r>
            <a:r>
              <a:rPr kumimoji="0" lang="en-US" altLang="ko-KR" sz="1200" b="1" u="none" baseline="0" dirty="0" err="1">
                <a:latin typeface="SamsungOne-400" panose="020B0503030303020204" pitchFamily="34" charset="0"/>
                <a:ea typeface="SamsungOne-400" panose="020B0503030303020204" pitchFamily="34" charset="0"/>
              </a:rPr>
              <a:t>dẫn</a:t>
            </a:r>
            <a:r>
              <a:rPr kumimoji="0" lang="en-US" altLang="ko-KR" sz="1200" b="1" u="none" baseline="0" dirty="0">
                <a:latin typeface="SamsungOne-400" panose="020B0503030303020204" pitchFamily="34" charset="0"/>
                <a:ea typeface="SamsungOne-400" panose="020B0503030303020204" pitchFamily="34" charset="0"/>
              </a:rPr>
              <a:t> </a:t>
            </a:r>
            <a:r>
              <a:rPr kumimoji="0" lang="en-US" altLang="ko-KR" sz="1200" b="1" u="none" baseline="0" dirty="0" err="1">
                <a:latin typeface="SamsungOne-400" panose="020B0503030303020204" pitchFamily="34" charset="0"/>
                <a:ea typeface="SamsungOne-400" panose="020B0503030303020204" pitchFamily="34" charset="0"/>
              </a:rPr>
              <a:t>của</a:t>
            </a:r>
            <a:r>
              <a:rPr kumimoji="0" lang="en-US" altLang="ko-KR" sz="1200" b="1" u="none" baseline="0" dirty="0">
                <a:latin typeface="SamsungOne-400" panose="020B0503030303020204" pitchFamily="34" charset="0"/>
                <a:ea typeface="SamsungOne-400" panose="020B0503030303020204" pitchFamily="34" charset="0"/>
              </a:rPr>
              <a:t> </a:t>
            </a:r>
            <a:r>
              <a:rPr kumimoji="0" lang="en-US" altLang="ko-KR" sz="1200" b="1" u="none" baseline="0" dirty="0" err="1">
                <a:latin typeface="SamsungOne-400" panose="020B0503030303020204" pitchFamily="34" charset="0"/>
                <a:ea typeface="SamsungOne-400" panose="020B0503030303020204" pitchFamily="34" charset="0"/>
              </a:rPr>
              <a:t>giảng</a:t>
            </a:r>
            <a:r>
              <a:rPr kumimoji="0" lang="en-US" altLang="ko-KR" sz="1200" b="1" u="none" baseline="0" dirty="0">
                <a:latin typeface="SamsungOne-400" panose="020B0503030303020204" pitchFamily="34" charset="0"/>
                <a:ea typeface="SamsungOne-400" panose="020B0503030303020204" pitchFamily="34" charset="0"/>
              </a:rPr>
              <a:t> </a:t>
            </a:r>
            <a:r>
              <a:rPr kumimoji="0" lang="en-US" altLang="ko-KR" sz="1200" b="1" u="none" baseline="0" dirty="0" err="1">
                <a:latin typeface="SamsungOne-400" panose="020B0503030303020204" pitchFamily="34" charset="0"/>
                <a:ea typeface="SamsungOne-400" panose="020B0503030303020204" pitchFamily="34" charset="0"/>
              </a:rPr>
              <a:t>viên</a:t>
            </a:r>
            <a:r>
              <a:rPr kumimoji="0" lang="en-US" altLang="ko-KR" sz="1200" b="1" u="none" dirty="0">
                <a:latin typeface="SamsungOne-400" panose="020B0503030303020204" pitchFamily="34" charset="0"/>
                <a:ea typeface="SamsungOne-400" panose="020B0503030303020204" pitchFamily="34" charset="0"/>
              </a:rPr>
              <a:t>]</a:t>
            </a:r>
          </a:p>
          <a:p>
            <a:pPr fontAlgn="auto">
              <a:spcAft>
                <a:spcPts val="0"/>
              </a:spcAft>
            </a:pPr>
            <a:r>
              <a:rPr kumimoji="0" lang="vi-VN" altLang="ko-KR" sz="1200" u="none" dirty="0">
                <a:latin typeface="SamsungOne-400" panose="020B0503030303020204" pitchFamily="34" charset="0"/>
                <a:ea typeface="SamsungOne-400" panose="020B0503030303020204" pitchFamily="34" charset="0"/>
              </a:rPr>
              <a:t>Trang trình bày này cho thấy sự thay đổi về dung lượng lưu trữ và hiệu suất.</a:t>
            </a:r>
            <a:endParaRPr kumimoji="0" lang="en-US" altLang="ko-KR" sz="1200" u="none" dirty="0">
              <a:latin typeface="SamsungOne-400" panose="020B0503030303020204" pitchFamily="34" charset="0"/>
              <a:ea typeface="SamsungOne-400" panose="020B0503030303020204" pitchFamily="34" charset="0"/>
            </a:endParaRPr>
          </a:p>
          <a:p>
            <a:pPr fontAlgn="auto">
              <a:spcAft>
                <a:spcPts val="0"/>
              </a:spcAft>
            </a:pPr>
            <a:endParaRPr lang="en-US" altLang="ko-KR" sz="1200" b="1" u="none" dirty="0">
              <a:latin typeface="SamsungOne-400" panose="020B0503030303020204" pitchFamily="34" charset="0"/>
              <a:ea typeface="SamsungOne-400" panose="020B0503030303020204" pitchFamily="34" charset="0"/>
            </a:endParaRPr>
          </a:p>
          <a:p>
            <a:pPr marL="0" marR="0" lvl="0" indent="0" algn="l" defTabSz="914373" rtl="0" eaLnBrk="1" fontAlgn="auto" latinLnBrk="1" hangingPunct="1">
              <a:lnSpc>
                <a:spcPct val="100000"/>
              </a:lnSpc>
              <a:spcBef>
                <a:spcPts val="0"/>
              </a:spcBef>
              <a:spcAft>
                <a:spcPts val="0"/>
              </a:spcAft>
              <a:buClrTx/>
              <a:buSzTx/>
              <a:buFontTx/>
              <a:buNone/>
              <a:tabLst/>
              <a:defRPr/>
            </a:pPr>
            <a:r>
              <a:rPr lang="en-US" altLang="ko-KR" sz="1200" b="1" u="none" dirty="0">
                <a:latin typeface="SamsungOne-400" panose="020B0503030303020204" pitchFamily="34" charset="0"/>
                <a:ea typeface="SamsungOne-400" panose="020B0503030303020204" pitchFamily="34" charset="0"/>
              </a:rPr>
              <a:t>[</a:t>
            </a:r>
            <a:r>
              <a:rPr lang="en-US" altLang="ko-KR" sz="1200" b="1" u="none" dirty="0" err="1">
                <a:latin typeface="SamsungOne-400" panose="020B0503030303020204" pitchFamily="34" charset="0"/>
                <a:ea typeface="SamsungOne-400" panose="020B0503030303020204" pitchFamily="34" charset="0"/>
              </a:rPr>
              <a:t>Hình</a:t>
            </a:r>
            <a:r>
              <a:rPr lang="en-US" altLang="ko-KR" sz="1200" b="1" u="none" baseline="0" dirty="0">
                <a:latin typeface="SamsungOne-400" panose="020B0503030303020204" pitchFamily="34" charset="0"/>
                <a:ea typeface="SamsungOne-400" panose="020B0503030303020204" pitchFamily="34" charset="0"/>
              </a:rPr>
              <a:t> </a:t>
            </a:r>
            <a:r>
              <a:rPr lang="en-US" altLang="ko-KR" sz="1200" b="1" u="none" baseline="0" dirty="0" err="1">
                <a:latin typeface="SamsungOne-400" panose="020B0503030303020204" pitchFamily="34" charset="0"/>
                <a:ea typeface="SamsungOne-400" panose="020B0503030303020204" pitchFamily="34" charset="0"/>
              </a:rPr>
              <a:t>thức</a:t>
            </a:r>
            <a:r>
              <a:rPr lang="en-US" altLang="ko-KR" sz="1200" b="1" u="none" baseline="0" dirty="0">
                <a:latin typeface="SamsungOne-400" panose="020B0503030303020204" pitchFamily="34" charset="0"/>
                <a:ea typeface="SamsungOne-400" panose="020B0503030303020204" pitchFamily="34" charset="0"/>
              </a:rPr>
              <a:t> </a:t>
            </a:r>
            <a:r>
              <a:rPr lang="en-US" altLang="ko-KR" sz="1200" b="1" u="none" baseline="0" dirty="0" err="1">
                <a:latin typeface="SamsungOne-400" panose="020B0503030303020204" pitchFamily="34" charset="0"/>
                <a:ea typeface="SamsungOne-400" panose="020B0503030303020204" pitchFamily="34" charset="0"/>
              </a:rPr>
              <a:t>chính</a:t>
            </a:r>
            <a:r>
              <a:rPr lang="en-US" altLang="ko-KR" sz="1200" b="1" u="none" dirty="0">
                <a:latin typeface="SamsungOne-400" panose="020B0503030303020204" pitchFamily="34" charset="0"/>
                <a:ea typeface="SamsungOne-400" panose="020B0503030303020204" pitchFamily="34" charset="0"/>
              </a:rPr>
              <a:t>]</a:t>
            </a:r>
            <a:endParaRPr kumimoji="0" lang="en-US" altLang="ko-KR" sz="1200" u="none" dirty="0">
              <a:latin typeface="SamsungOne-400" panose="020B0503030303020204" pitchFamily="34" charset="0"/>
              <a:ea typeface="SamsungOne-400" panose="020B0503030303020204" pitchFamily="34" charset="0"/>
            </a:endParaRPr>
          </a:p>
          <a:p>
            <a:r>
              <a:rPr lang="vi-VN" altLang="ko-KR" sz="1200" u="none" dirty="0">
                <a:solidFill>
                  <a:prstClr val="black">
                    <a:lumMod val="85000"/>
                    <a:lumOff val="15000"/>
                  </a:prstClr>
                </a:solidFill>
                <a:latin typeface="SamsungOne-400" panose="020B0503030303020204" pitchFamily="34" charset="0"/>
                <a:ea typeface="SamsungOne-400" panose="020B0503030303020204" pitchFamily="34" charset="0"/>
              </a:rPr>
              <a:t>Hệ thống mở rộng quy mô sẽ tiết kiệm chi phí hơn đáng kể khi có phạm vi lưu trữ dữ liệu từ 100TB đến 1PB.</a:t>
            </a:r>
          </a:p>
          <a:p>
            <a:r>
              <a:rPr lang="vi-VN" altLang="ko-KR" sz="1200" u="none" dirty="0">
                <a:solidFill>
                  <a:prstClr val="black">
                    <a:lumMod val="85000"/>
                    <a:lumOff val="15000"/>
                  </a:prstClr>
                </a:solidFill>
                <a:latin typeface="SamsungOne-400" panose="020B0503030303020204" pitchFamily="34" charset="0"/>
                <a:ea typeface="SamsungOne-400" panose="020B0503030303020204" pitchFamily="34" charset="0"/>
              </a:rPr>
              <a:t>Tuy nhiên, với sự dồn dập dữ liệu và lượng dữ liệu mới được đưa vào hệ thống, một hệ thống mở rộng quy mô như ứng dụng RDBMS nhanh chóng trở nên không khả thi.</a:t>
            </a:r>
            <a:endParaRPr lang="en-US" altLang="ko-KR" sz="1200" u="none" dirty="0">
              <a:solidFill>
                <a:prstClr val="black">
                  <a:lumMod val="85000"/>
                  <a:lumOff val="15000"/>
                </a:prstClr>
              </a:solidFill>
              <a:latin typeface="SamsungOne-400" panose="020B0503030303020204" pitchFamily="34" charset="0"/>
              <a:ea typeface="SamsungOne-400" panose="020B0503030303020204" pitchFamily="34" charset="0"/>
            </a:endParaRPr>
          </a:p>
          <a:p>
            <a:endParaRPr lang="en-US" altLang="ko-KR" sz="1200" b="0" i="0" u="none" kern="1200" dirty="0">
              <a:solidFill>
                <a:schemeClr val="tx1"/>
              </a:solidFill>
              <a:effectLst/>
              <a:latin typeface="SamsungOne-400" panose="020B0503030303020204" pitchFamily="34" charset="0"/>
              <a:ea typeface="SamsungOne-400" panose="020B0503030303020204" pitchFamily="34" charset="0"/>
              <a:cs typeface="+mn-cs"/>
            </a:endParaRPr>
          </a:p>
          <a:p>
            <a:r>
              <a:rPr lang="en-US" altLang="ko-KR" sz="1200" b="0" i="0" u="none" kern="1200" dirty="0" err="1">
                <a:solidFill>
                  <a:schemeClr val="tx1"/>
                </a:solidFill>
                <a:effectLst/>
                <a:latin typeface="SamsungOne-400" panose="020B0503030303020204" pitchFamily="34" charset="0"/>
                <a:ea typeface="SamsungOne-400" panose="020B0503030303020204" pitchFamily="34" charset="0"/>
                <a:cs typeface="+mn-cs"/>
              </a:rPr>
              <a:t>Chuyển</a:t>
            </a:r>
            <a:r>
              <a:rPr lang="en-US" altLang="ko-KR" sz="1200" b="0" i="0" u="none" kern="1200" dirty="0">
                <a:solidFill>
                  <a:schemeClr val="tx1"/>
                </a:solidFill>
                <a:effectLst/>
                <a:latin typeface="SamsungOne-400" panose="020B0503030303020204" pitchFamily="34" charset="0"/>
                <a:ea typeface="SamsungOne-400" panose="020B0503030303020204" pitchFamily="34" charset="0"/>
                <a:cs typeface="+mn-cs"/>
              </a:rPr>
              <a:t> </a:t>
            </a:r>
            <a:r>
              <a:rPr lang="en-US" altLang="ko-KR" sz="1200" b="0" i="0" u="none" kern="1200" dirty="0" err="1">
                <a:solidFill>
                  <a:schemeClr val="tx1"/>
                </a:solidFill>
                <a:effectLst/>
                <a:latin typeface="SamsungOne-400" panose="020B0503030303020204" pitchFamily="34" charset="0"/>
                <a:ea typeface="SamsungOne-400" panose="020B0503030303020204" pitchFamily="34" charset="0"/>
                <a:cs typeface="+mn-cs"/>
              </a:rPr>
              <a:t>đổi</a:t>
            </a:r>
            <a:r>
              <a:rPr lang="en-US" altLang="ko-KR" sz="1200" b="0" i="0" u="none" kern="1200" dirty="0">
                <a:solidFill>
                  <a:schemeClr val="tx1"/>
                </a:solidFill>
                <a:effectLst/>
                <a:latin typeface="SamsungOne-400" panose="020B0503030303020204" pitchFamily="34" charset="0"/>
                <a:ea typeface="SamsungOne-400" panose="020B0503030303020204" pitchFamily="34" charset="0"/>
                <a:cs typeface="+mn-cs"/>
              </a:rPr>
              <a:t> </a:t>
            </a:r>
            <a:r>
              <a:rPr lang="en-US" altLang="ko-KR" sz="1200" b="0" i="0" u="none" kern="1200" dirty="0" err="1">
                <a:solidFill>
                  <a:schemeClr val="tx1"/>
                </a:solidFill>
                <a:effectLst/>
                <a:latin typeface="SamsungOne-400" panose="020B0503030303020204" pitchFamily="34" charset="0"/>
                <a:ea typeface="SamsungOne-400" panose="020B0503030303020204" pitchFamily="34" charset="0"/>
                <a:cs typeface="+mn-cs"/>
              </a:rPr>
              <a:t>từ</a:t>
            </a:r>
            <a:r>
              <a:rPr lang="en-US" altLang="ko-KR" sz="1200" b="0" i="0" u="none" kern="1200" dirty="0">
                <a:solidFill>
                  <a:schemeClr val="tx1"/>
                </a:solidFill>
                <a:effectLst/>
                <a:latin typeface="SamsungOne-400" panose="020B0503030303020204" pitchFamily="34" charset="0"/>
                <a:ea typeface="SamsungOne-400" panose="020B0503030303020204" pitchFamily="34" charset="0"/>
                <a:cs typeface="+mn-cs"/>
              </a:rPr>
              <a:t> </a:t>
            </a:r>
            <a:r>
              <a:rPr lang="en-US" altLang="ko-KR" sz="1200" b="0" i="0" u="none" kern="1200" dirty="0" err="1">
                <a:solidFill>
                  <a:schemeClr val="tx1"/>
                </a:solidFill>
                <a:effectLst/>
                <a:latin typeface="SamsungOne-400" panose="020B0503030303020204" pitchFamily="34" charset="0"/>
                <a:ea typeface="SamsungOne-400" panose="020B0503030303020204" pitchFamily="34" charset="0"/>
                <a:cs typeface="+mn-cs"/>
              </a:rPr>
              <a:t>Mở</a:t>
            </a:r>
            <a:r>
              <a:rPr lang="en-US" altLang="ko-KR" sz="1200" b="0" i="0" u="none" kern="1200" dirty="0">
                <a:solidFill>
                  <a:schemeClr val="tx1"/>
                </a:solidFill>
                <a:effectLst/>
                <a:latin typeface="SamsungOne-400" panose="020B0503030303020204" pitchFamily="34" charset="0"/>
                <a:ea typeface="SamsungOne-400" panose="020B0503030303020204" pitchFamily="34" charset="0"/>
                <a:cs typeface="+mn-cs"/>
              </a:rPr>
              <a:t> </a:t>
            </a:r>
            <a:r>
              <a:rPr lang="en-US" altLang="ko-KR" sz="1200" b="0" i="0" u="none" kern="1200" dirty="0" err="1">
                <a:solidFill>
                  <a:schemeClr val="tx1"/>
                </a:solidFill>
                <a:effectLst/>
                <a:latin typeface="SamsungOne-400" panose="020B0503030303020204" pitchFamily="34" charset="0"/>
                <a:ea typeface="SamsungOne-400" panose="020B0503030303020204" pitchFamily="34" charset="0"/>
                <a:cs typeface="+mn-cs"/>
              </a:rPr>
              <a:t>rộng</a:t>
            </a:r>
            <a:r>
              <a:rPr lang="en-US" altLang="ko-KR" sz="1200" b="0" i="0" u="none" kern="1200" dirty="0">
                <a:solidFill>
                  <a:schemeClr val="tx1"/>
                </a:solidFill>
                <a:effectLst/>
                <a:latin typeface="SamsungOne-400" panose="020B0503030303020204" pitchFamily="34" charset="0"/>
                <a:ea typeface="SamsungOne-400" panose="020B0503030303020204" pitchFamily="34" charset="0"/>
                <a:cs typeface="+mn-cs"/>
              </a:rPr>
              <a:t> </a:t>
            </a:r>
            <a:r>
              <a:rPr lang="en-US" altLang="ko-KR" sz="1200" b="0" i="0" u="none" kern="1200" dirty="0" err="1">
                <a:solidFill>
                  <a:schemeClr val="tx1"/>
                </a:solidFill>
                <a:effectLst/>
                <a:latin typeface="SamsungOne-400" panose="020B0503030303020204" pitchFamily="34" charset="0"/>
                <a:ea typeface="SamsungOne-400" panose="020B0503030303020204" pitchFamily="34" charset="0"/>
                <a:cs typeface="+mn-cs"/>
              </a:rPr>
              <a:t>quy</a:t>
            </a:r>
            <a:r>
              <a:rPr lang="en-US" altLang="ko-KR" sz="1200" b="0" i="0" u="none" kern="1200" dirty="0">
                <a:solidFill>
                  <a:schemeClr val="tx1"/>
                </a:solidFill>
                <a:effectLst/>
                <a:latin typeface="SamsungOne-400" panose="020B0503030303020204" pitchFamily="34" charset="0"/>
                <a:ea typeface="SamsungOne-400" panose="020B0503030303020204" pitchFamily="34" charset="0"/>
                <a:cs typeface="+mn-cs"/>
              </a:rPr>
              <a:t> </a:t>
            </a:r>
            <a:r>
              <a:rPr lang="en-US" altLang="ko-KR" sz="1200" b="0" i="0" u="none" kern="1200" dirty="0" err="1">
                <a:solidFill>
                  <a:schemeClr val="tx1"/>
                </a:solidFill>
                <a:effectLst/>
                <a:latin typeface="SamsungOne-400" panose="020B0503030303020204" pitchFamily="34" charset="0"/>
                <a:ea typeface="SamsungOne-400" panose="020B0503030303020204" pitchFamily="34" charset="0"/>
                <a:cs typeface="+mn-cs"/>
              </a:rPr>
              <a:t>mô</a:t>
            </a:r>
            <a:r>
              <a:rPr lang="en-US" altLang="ko-KR" sz="1200" b="0" i="0" u="none" kern="1200" dirty="0">
                <a:solidFill>
                  <a:schemeClr val="tx1"/>
                </a:solidFill>
                <a:effectLst/>
                <a:latin typeface="SamsungOne-400" panose="020B0503030303020204" pitchFamily="34" charset="0"/>
                <a:ea typeface="SamsungOne-400" panose="020B0503030303020204" pitchFamily="34" charset="0"/>
                <a:cs typeface="+mn-cs"/>
              </a:rPr>
              <a:t> sang </a:t>
            </a:r>
            <a:r>
              <a:rPr lang="en-US" altLang="ko-KR" sz="1200" b="0" i="0" u="none" kern="1200" dirty="0" err="1">
                <a:solidFill>
                  <a:schemeClr val="tx1"/>
                </a:solidFill>
                <a:effectLst/>
                <a:latin typeface="SamsungOne-400" panose="020B0503030303020204" pitchFamily="34" charset="0"/>
                <a:ea typeface="SamsungOne-400" panose="020B0503030303020204" pitchFamily="34" charset="0"/>
                <a:cs typeface="+mn-cs"/>
              </a:rPr>
              <a:t>Nhân</a:t>
            </a:r>
            <a:r>
              <a:rPr lang="en-US" altLang="ko-KR" sz="1200" b="0" i="0" u="none" kern="1200" dirty="0">
                <a:solidFill>
                  <a:schemeClr val="tx1"/>
                </a:solidFill>
                <a:effectLst/>
                <a:latin typeface="SamsungOne-400" panose="020B0503030303020204" pitchFamily="34" charset="0"/>
                <a:ea typeface="SamsungOne-400" panose="020B0503030303020204" pitchFamily="34" charset="0"/>
                <a:cs typeface="+mn-cs"/>
              </a:rPr>
              <a:t> </a:t>
            </a:r>
            <a:r>
              <a:rPr lang="en-US" altLang="ko-KR" sz="1200" b="0" i="0" u="none" kern="1200" dirty="0" err="1">
                <a:solidFill>
                  <a:schemeClr val="tx1"/>
                </a:solidFill>
                <a:effectLst/>
                <a:latin typeface="SamsungOne-400" panose="020B0503030303020204" pitchFamily="34" charset="0"/>
                <a:ea typeface="SamsungOne-400" panose="020B0503030303020204" pitchFamily="34" charset="0"/>
                <a:cs typeface="+mn-cs"/>
              </a:rPr>
              <a:t>rộng</a:t>
            </a:r>
            <a:r>
              <a:rPr lang="en-US" altLang="ko-KR" sz="1200" b="0" i="0" u="none" kern="1200" dirty="0">
                <a:solidFill>
                  <a:schemeClr val="tx1"/>
                </a:solidFill>
                <a:effectLst/>
                <a:latin typeface="SamsungOne-400" panose="020B0503030303020204" pitchFamily="34" charset="0"/>
                <a:ea typeface="SamsungOne-400" panose="020B0503030303020204" pitchFamily="34" charset="0"/>
                <a:cs typeface="+mn-cs"/>
              </a:rPr>
              <a:t> </a:t>
            </a:r>
            <a:r>
              <a:rPr lang="en-US" altLang="ko-KR" sz="1200" b="0" i="0" u="none" kern="1200" dirty="0" err="1">
                <a:solidFill>
                  <a:schemeClr val="tx1"/>
                </a:solidFill>
                <a:effectLst/>
                <a:latin typeface="SamsungOne-400" panose="020B0503030303020204" pitchFamily="34" charset="0"/>
                <a:ea typeface="SamsungOne-400" panose="020B0503030303020204" pitchFamily="34" charset="0"/>
                <a:cs typeface="+mn-cs"/>
              </a:rPr>
              <a:t>quy</a:t>
            </a:r>
            <a:r>
              <a:rPr lang="en-US" altLang="ko-KR" sz="1200" b="0" i="0" u="none" kern="1200" dirty="0">
                <a:solidFill>
                  <a:schemeClr val="tx1"/>
                </a:solidFill>
                <a:effectLst/>
                <a:latin typeface="SamsungOne-400" panose="020B0503030303020204" pitchFamily="34" charset="0"/>
                <a:ea typeface="SamsungOne-400" panose="020B0503030303020204" pitchFamily="34" charset="0"/>
                <a:cs typeface="+mn-cs"/>
              </a:rPr>
              <a:t> </a:t>
            </a:r>
            <a:r>
              <a:rPr lang="en-US" altLang="ko-KR" sz="1200" b="0" i="0" u="none" kern="1200" dirty="0" err="1">
                <a:solidFill>
                  <a:schemeClr val="tx1"/>
                </a:solidFill>
                <a:effectLst/>
                <a:latin typeface="SamsungOne-400" panose="020B0503030303020204" pitchFamily="34" charset="0"/>
                <a:ea typeface="SamsungOne-400" panose="020B0503030303020204" pitchFamily="34" charset="0"/>
                <a:cs typeface="+mn-cs"/>
              </a:rPr>
              <a:t>mô</a:t>
            </a:r>
            <a:endParaRPr lang="en-US" altLang="ko-KR" sz="1200" b="0" i="0" u="none" kern="1200" dirty="0">
              <a:solidFill>
                <a:schemeClr val="tx1"/>
              </a:solidFill>
              <a:effectLst/>
              <a:latin typeface="SamsungOne-400" panose="020B0503030303020204" pitchFamily="34" charset="0"/>
              <a:ea typeface="SamsungOne-400" panose="020B0503030303020204" pitchFamily="34" charset="0"/>
              <a:cs typeface="+mn-cs"/>
            </a:endParaRPr>
          </a:p>
          <a:p>
            <a:pPr marL="182563" marR="0" lvl="1" indent="-182563" algn="l" defTabSz="914373" rtl="0" eaLnBrk="1" fontAlgn="auto" latinLnBrk="1" hangingPunct="1">
              <a:lnSpc>
                <a:spcPct val="100000"/>
              </a:lnSpc>
              <a:spcBef>
                <a:spcPts val="0"/>
              </a:spcBef>
              <a:spcAft>
                <a:spcPts val="800"/>
              </a:spcAft>
              <a:buClr>
                <a:srgbClr val="193EB0"/>
              </a:buClr>
              <a:buSzTx/>
              <a:buFont typeface="Arial" panose="020B0604020202020204" pitchFamily="34" charset="0"/>
              <a:buChar char="•"/>
              <a:tabLst/>
              <a:defRPr/>
            </a:pPr>
            <a:r>
              <a:rPr lang="vi-VN" altLang="ko-KR" sz="1200" b="0" i="0" u="none" kern="1200" noProof="0" dirty="0">
                <a:solidFill>
                  <a:schemeClr val="tx1"/>
                </a:solidFill>
                <a:effectLst/>
                <a:latin typeface="SamsungOne-400" panose="020B0503030303020204" pitchFamily="34" charset="0"/>
                <a:ea typeface="SamsungOne-400" panose="020B0503030303020204" pitchFamily="34" charset="0"/>
                <a:cs typeface="+mn-cs"/>
              </a:rPr>
              <a:t>Cách duy nhất để hỗ trợ tăng dung lượng lưu trữ một cách hiệu quả về chi phí</a:t>
            </a:r>
          </a:p>
          <a:p>
            <a:pPr marL="182563" marR="0" lvl="1" indent="-182563" algn="l" defTabSz="914373" rtl="0" eaLnBrk="1" fontAlgn="auto" latinLnBrk="1" hangingPunct="1">
              <a:lnSpc>
                <a:spcPct val="100000"/>
              </a:lnSpc>
              <a:spcBef>
                <a:spcPts val="0"/>
              </a:spcBef>
              <a:spcAft>
                <a:spcPts val="800"/>
              </a:spcAft>
              <a:buClr>
                <a:srgbClr val="193EB0"/>
              </a:buClr>
              <a:buSzTx/>
              <a:buFont typeface="Arial" panose="020B0604020202020204" pitchFamily="34" charset="0"/>
              <a:buChar char="•"/>
              <a:tabLst/>
              <a:defRPr/>
            </a:pPr>
            <a:r>
              <a:rPr lang="vi-VN" altLang="ko-KR" sz="1200" b="0" i="0" u="none" kern="1200" noProof="0" dirty="0">
                <a:solidFill>
                  <a:schemeClr val="tx1"/>
                </a:solidFill>
                <a:effectLst/>
                <a:latin typeface="SamsungOne-400" panose="020B0503030303020204" pitchFamily="34" charset="0"/>
                <a:ea typeface="SamsungOne-400" panose="020B0503030303020204" pitchFamily="34" charset="0"/>
                <a:cs typeface="+mn-cs"/>
              </a:rPr>
              <a:t>Tăng tốc nhờ đám mây, dữ liệu lớn, HPC</a:t>
            </a:r>
            <a:endParaRPr lang="en-KR" altLang="ko-KR" sz="280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3221EA08-7F27-45ED-A063-7875D0827887}" type="slidenum">
              <a:rPr kumimoji="0" lang="ko-KR" altLang="en-US" sz="1200" b="0" i="0" u="none" strike="noStrike" kern="1200" cap="none" spc="0" normalizeH="0" baseline="0" noProof="0" smtClean="0">
                <a:ln>
                  <a:noFill/>
                </a:ln>
                <a:solidFill>
                  <a:prstClr val="black"/>
                </a:solidFill>
                <a:effectLst/>
                <a:uLnTx/>
                <a:uFillTx/>
                <a:cs typeface="+mn-cs"/>
              </a:rPr>
              <a:pPr marL="0" marR="0" lvl="0" indent="0" algn="r" defTabSz="914400" rtl="0" eaLnBrk="1" fontAlgn="auto" latinLnBrk="1" hangingPunct="1">
                <a:lnSpc>
                  <a:spcPct val="100000"/>
                </a:lnSpc>
                <a:spcBef>
                  <a:spcPts val="0"/>
                </a:spcBef>
                <a:spcAft>
                  <a:spcPts val="0"/>
                </a:spcAft>
                <a:buClrTx/>
                <a:buSzTx/>
                <a:buFontTx/>
                <a:buNone/>
                <a:tabLst/>
                <a:defRPr/>
              </a:pPr>
              <a:t>47</a:t>
            </a:fld>
            <a:endParaRPr kumimoji="0" lang="ko-KR" altLang="en-US" sz="1200" b="0" i="0" u="none" strike="noStrike" kern="1200" cap="none" spc="0" normalizeH="0" baseline="0" noProof="0" dirty="0">
              <a:ln>
                <a:noFill/>
              </a:ln>
              <a:solidFill>
                <a:prstClr val="black"/>
              </a:solidFill>
              <a:effectLst/>
              <a:uLnTx/>
              <a:uFillTx/>
              <a:cs typeface="+mn-cs"/>
            </a:endParaRPr>
          </a:p>
        </p:txBody>
      </p:sp>
    </p:spTree>
    <p:extLst>
      <p:ext uri="{BB962C8B-B14F-4D97-AF65-F5344CB8AC3E}">
        <p14:creationId xmlns:p14="http://schemas.microsoft.com/office/powerpoint/2010/main" val="315932088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이미지 개체 틀 1"/>
          <p:cNvSpPr>
            <a:spLocks noGrp="1" noRot="1" noChangeAspect="1" noTextEdit="1"/>
          </p:cNvSpPr>
          <p:nvPr>
            <p:ph type="sldImg"/>
          </p:nvPr>
        </p:nvSpPr>
        <p:spPr bwMode="auto">
          <a:xfrm>
            <a:off x="1057275" y="720725"/>
            <a:ext cx="5200650" cy="360045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9" name="슬라이드 노트 개체 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normAutofit fontScale="77500" lnSpcReduction="20000"/>
          </a:bodyPr>
          <a:lstStyle/>
          <a:p>
            <a:pPr fontAlgn="auto">
              <a:spcAft>
                <a:spcPts val="0"/>
              </a:spcAft>
            </a:pPr>
            <a:r>
              <a:rPr kumimoji="0" lang="en-US" altLang="ko-KR" sz="1200" b="1" u="none" dirty="0">
                <a:latin typeface="SamsungOne-400" panose="020B0503030303020204" pitchFamily="34" charset="0"/>
                <a:ea typeface="SamsungOne-400" panose="020B0503030303020204" pitchFamily="34" charset="0"/>
              </a:rPr>
              <a:t>[</a:t>
            </a:r>
            <a:r>
              <a:rPr kumimoji="0" lang="en-US" altLang="ko-KR" sz="1200" b="1" u="none" dirty="0" err="1">
                <a:latin typeface="SamsungOne-400" panose="020B0503030303020204" pitchFamily="34" charset="0"/>
                <a:ea typeface="SamsungOne-400" panose="020B0503030303020204" pitchFamily="34" charset="0"/>
              </a:rPr>
              <a:t>Hướng</a:t>
            </a:r>
            <a:r>
              <a:rPr kumimoji="0" lang="en-US" altLang="ko-KR" sz="1200" b="1" u="none" baseline="0" dirty="0">
                <a:latin typeface="SamsungOne-400" panose="020B0503030303020204" pitchFamily="34" charset="0"/>
                <a:ea typeface="SamsungOne-400" panose="020B0503030303020204" pitchFamily="34" charset="0"/>
              </a:rPr>
              <a:t> </a:t>
            </a:r>
            <a:r>
              <a:rPr kumimoji="0" lang="en-US" altLang="ko-KR" sz="1200" b="1" u="none" baseline="0" dirty="0" err="1">
                <a:latin typeface="SamsungOne-400" panose="020B0503030303020204" pitchFamily="34" charset="0"/>
                <a:ea typeface="SamsungOne-400" panose="020B0503030303020204" pitchFamily="34" charset="0"/>
              </a:rPr>
              <a:t>dẫn</a:t>
            </a:r>
            <a:r>
              <a:rPr kumimoji="0" lang="en-US" altLang="ko-KR" sz="1200" b="1" u="none" baseline="0" dirty="0">
                <a:latin typeface="SamsungOne-400" panose="020B0503030303020204" pitchFamily="34" charset="0"/>
                <a:ea typeface="SamsungOne-400" panose="020B0503030303020204" pitchFamily="34" charset="0"/>
              </a:rPr>
              <a:t> </a:t>
            </a:r>
            <a:r>
              <a:rPr kumimoji="0" lang="en-US" altLang="ko-KR" sz="1200" b="1" u="none" baseline="0" dirty="0" err="1">
                <a:latin typeface="SamsungOne-400" panose="020B0503030303020204" pitchFamily="34" charset="0"/>
                <a:ea typeface="SamsungOne-400" panose="020B0503030303020204" pitchFamily="34" charset="0"/>
              </a:rPr>
              <a:t>của</a:t>
            </a:r>
            <a:r>
              <a:rPr kumimoji="0" lang="en-US" altLang="ko-KR" sz="1200" b="1" u="none" baseline="0" dirty="0">
                <a:latin typeface="SamsungOne-400" panose="020B0503030303020204" pitchFamily="34" charset="0"/>
                <a:ea typeface="SamsungOne-400" panose="020B0503030303020204" pitchFamily="34" charset="0"/>
              </a:rPr>
              <a:t> </a:t>
            </a:r>
            <a:r>
              <a:rPr kumimoji="0" lang="en-US" altLang="ko-KR" sz="1200" b="1" u="none" baseline="0" dirty="0" err="1">
                <a:latin typeface="SamsungOne-400" panose="020B0503030303020204" pitchFamily="34" charset="0"/>
                <a:ea typeface="SamsungOne-400" panose="020B0503030303020204" pitchFamily="34" charset="0"/>
              </a:rPr>
              <a:t>giảng</a:t>
            </a:r>
            <a:r>
              <a:rPr kumimoji="0" lang="en-US" altLang="ko-KR" sz="1200" b="1" u="none" baseline="0" dirty="0">
                <a:latin typeface="SamsungOne-400" panose="020B0503030303020204" pitchFamily="34" charset="0"/>
                <a:ea typeface="SamsungOne-400" panose="020B0503030303020204" pitchFamily="34" charset="0"/>
              </a:rPr>
              <a:t> </a:t>
            </a:r>
            <a:r>
              <a:rPr kumimoji="0" lang="en-US" altLang="ko-KR" sz="1200" b="1" u="none" baseline="0" dirty="0" err="1">
                <a:latin typeface="SamsungOne-400" panose="020B0503030303020204" pitchFamily="34" charset="0"/>
                <a:ea typeface="SamsungOne-400" panose="020B0503030303020204" pitchFamily="34" charset="0"/>
              </a:rPr>
              <a:t>viên</a:t>
            </a:r>
            <a:r>
              <a:rPr kumimoji="0" lang="en-US" altLang="ko-KR" sz="1200" b="1" u="none" dirty="0">
                <a:latin typeface="SamsungOne-400" panose="020B0503030303020204" pitchFamily="34" charset="0"/>
                <a:ea typeface="SamsungOne-400" panose="020B0503030303020204" pitchFamily="34" charset="0"/>
              </a:rPr>
              <a:t>]</a:t>
            </a:r>
          </a:p>
          <a:p>
            <a:pPr fontAlgn="auto">
              <a:spcAft>
                <a:spcPts val="0"/>
              </a:spcAft>
            </a:pPr>
            <a:r>
              <a:rPr kumimoji="0" lang="en-US" altLang="ko-KR" sz="1200" u="none" dirty="0">
                <a:latin typeface="SamsungOne-400" panose="020B0503030303020204" pitchFamily="34" charset="0"/>
                <a:ea typeface="SamsungOne-400" panose="020B0503030303020204" pitchFamily="34" charset="0"/>
              </a:rPr>
              <a:t>Slide</a:t>
            </a:r>
            <a:r>
              <a:rPr kumimoji="0" lang="vi-VN" altLang="ko-KR" sz="1200" u="none" dirty="0">
                <a:latin typeface="SamsungOne-400" panose="020B0503030303020204" pitchFamily="34" charset="0"/>
                <a:ea typeface="SamsungOne-400" panose="020B0503030303020204" pitchFamily="34" charset="0"/>
              </a:rPr>
              <a:t> này cho thấy bộ xử lý đang thay đổi như thế nào.</a:t>
            </a:r>
          </a:p>
          <a:p>
            <a:pPr fontAlgn="auto">
              <a:spcAft>
                <a:spcPts val="0"/>
              </a:spcAft>
            </a:pPr>
            <a:endParaRPr kumimoji="0" lang="vi-VN" altLang="ko-KR" sz="1200" u="none" dirty="0">
              <a:latin typeface="SamsungOne-400" panose="020B0503030303020204" pitchFamily="34" charset="0"/>
              <a:ea typeface="SamsungOne-400" panose="020B0503030303020204" pitchFamily="34" charset="0"/>
            </a:endParaRPr>
          </a:p>
          <a:p>
            <a:pPr fontAlgn="auto">
              <a:spcAft>
                <a:spcPts val="0"/>
              </a:spcAft>
            </a:pPr>
            <a:r>
              <a:rPr kumimoji="0" lang="vi-VN" altLang="ko-KR" sz="1200" u="none" dirty="0">
                <a:latin typeface="SamsungOne-400" panose="020B0503030303020204" pitchFamily="34" charset="0"/>
                <a:ea typeface="SamsungOne-400" panose="020B0503030303020204" pitchFamily="34" charset="0"/>
              </a:rPr>
              <a:t>Giới thiệu khái niệm Xử lý song song phân tán, sử dụng bộ xử lý đa lõi của Intel.</a:t>
            </a:r>
          </a:p>
          <a:p>
            <a:pPr fontAlgn="auto">
              <a:spcAft>
                <a:spcPts val="0"/>
              </a:spcAft>
            </a:pPr>
            <a:r>
              <a:rPr kumimoji="0" lang="vi-VN" altLang="ko-KR" sz="1200" u="none" dirty="0">
                <a:latin typeface="SamsungOne-400" panose="020B0503030303020204" pitchFamily="34" charset="0"/>
                <a:ea typeface="SamsungOne-400" panose="020B0503030303020204" pitchFamily="34" charset="0"/>
              </a:rPr>
              <a:t>Đa lõi đề cập đến một kiến trúc trong đó một bộ xử lý vật lý duy nhất kết hợp logic lõi của nhiều bộ xử lý.</a:t>
            </a:r>
          </a:p>
          <a:p>
            <a:pPr fontAlgn="auto">
              <a:spcAft>
                <a:spcPts val="0"/>
              </a:spcAft>
            </a:pPr>
            <a:r>
              <a:rPr kumimoji="0" lang="vi-VN" altLang="ko-KR" sz="1200" u="none" dirty="0">
                <a:latin typeface="SamsungOne-400" panose="020B0503030303020204" pitchFamily="34" charset="0"/>
                <a:ea typeface="SamsungOne-400" panose="020B0503030303020204" pitchFamily="34" charset="0"/>
              </a:rPr>
              <a:t>Một mạch tích hợp duy nhất được sử dụng để đóng gói hoặc giữ các bộ xử lý này. Các mạch tích hợp đơn lẻ này được gọi là khuôn. Kiến trúc đa lõi đặt nhiều lõi bộ xử lý và gộp chúng thành một bộ xử lý vật lý duy nhất. Mục tiêu là tạo ra một hệ thống có thể hoàn thành nhiều tác vụ hơn cùng một lúc, do đó đạt được hiệu năng hệ thống tổng thể tốt hơn.</a:t>
            </a:r>
            <a:endParaRPr kumimoji="0" lang="en-US" altLang="ko-KR" sz="1200" u="none" dirty="0">
              <a:latin typeface="SamsungOne-400" panose="020B0503030303020204" pitchFamily="34" charset="0"/>
              <a:ea typeface="SamsungOne-400" panose="020B0503030303020204" pitchFamily="34" charset="0"/>
            </a:endParaRPr>
          </a:p>
          <a:p>
            <a:pPr fontAlgn="auto">
              <a:spcAft>
                <a:spcPts val="0"/>
              </a:spcAft>
            </a:pPr>
            <a:endParaRPr lang="en-US" altLang="ko-KR" sz="1200" b="1" u="none" dirty="0">
              <a:latin typeface="SamsungOne-400" panose="020B0503030303020204" pitchFamily="34" charset="0"/>
              <a:ea typeface="SamsungOne-400" panose="020B0503030303020204" pitchFamily="34" charset="0"/>
            </a:endParaRPr>
          </a:p>
          <a:p>
            <a:pPr marL="0" marR="0" lvl="0" indent="0" algn="l" defTabSz="914373" rtl="0" eaLnBrk="1" fontAlgn="auto" latinLnBrk="1" hangingPunct="1">
              <a:lnSpc>
                <a:spcPct val="100000"/>
              </a:lnSpc>
              <a:spcBef>
                <a:spcPts val="0"/>
              </a:spcBef>
              <a:spcAft>
                <a:spcPts val="0"/>
              </a:spcAft>
              <a:buClrTx/>
              <a:buSzTx/>
              <a:buFontTx/>
              <a:buNone/>
              <a:tabLst/>
              <a:defRPr/>
            </a:pPr>
            <a:r>
              <a:rPr lang="en-US" altLang="ko-KR" sz="1200" b="1" u="none" dirty="0">
                <a:latin typeface="SamsungOne-400" panose="020B0503030303020204" pitchFamily="34" charset="0"/>
                <a:ea typeface="SamsungOne-400" panose="020B0503030303020204" pitchFamily="34" charset="0"/>
              </a:rPr>
              <a:t>[</a:t>
            </a:r>
            <a:r>
              <a:rPr lang="en-US" altLang="ko-KR" sz="1200" b="1" u="none" dirty="0" err="1">
                <a:latin typeface="SamsungOne-400" panose="020B0503030303020204" pitchFamily="34" charset="0"/>
                <a:ea typeface="SamsungOne-400" panose="020B0503030303020204" pitchFamily="34" charset="0"/>
              </a:rPr>
              <a:t>Thông</a:t>
            </a:r>
            <a:r>
              <a:rPr lang="en-US" altLang="ko-KR" sz="1200" b="1" u="none" baseline="0" dirty="0">
                <a:latin typeface="SamsungOne-400" panose="020B0503030303020204" pitchFamily="34" charset="0"/>
                <a:ea typeface="SamsungOne-400" panose="020B0503030303020204" pitchFamily="34" charset="0"/>
              </a:rPr>
              <a:t> </a:t>
            </a:r>
            <a:r>
              <a:rPr lang="en-US" altLang="ko-KR" sz="1200" b="1" u="none" baseline="0" dirty="0" err="1">
                <a:latin typeface="SamsungOne-400" panose="020B0503030303020204" pitchFamily="34" charset="0"/>
                <a:ea typeface="SamsungOne-400" panose="020B0503030303020204" pitchFamily="34" charset="0"/>
              </a:rPr>
              <a:t>điệp</a:t>
            </a:r>
            <a:r>
              <a:rPr lang="en-US" altLang="ko-KR" sz="1200" b="1" u="none" baseline="0" dirty="0">
                <a:latin typeface="SamsungOne-400" panose="020B0503030303020204" pitchFamily="34" charset="0"/>
                <a:ea typeface="SamsungOne-400" panose="020B0503030303020204" pitchFamily="34" charset="0"/>
              </a:rPr>
              <a:t> </a:t>
            </a:r>
            <a:r>
              <a:rPr lang="en-US" altLang="ko-KR" sz="1200" b="1" u="none" baseline="0" dirty="0" err="1">
                <a:latin typeface="SamsungOne-400" panose="020B0503030303020204" pitchFamily="34" charset="0"/>
                <a:ea typeface="SamsungOne-400" panose="020B0503030303020204" pitchFamily="34" charset="0"/>
              </a:rPr>
              <a:t>chính</a:t>
            </a:r>
            <a:r>
              <a:rPr lang="en-US" altLang="ko-KR" sz="1200" b="1" u="none" dirty="0">
                <a:latin typeface="SamsungOne-400" panose="020B0503030303020204" pitchFamily="34" charset="0"/>
                <a:ea typeface="SamsungOne-400" panose="020B0503030303020204" pitchFamily="34" charset="0"/>
              </a:rPr>
              <a:t>]</a:t>
            </a:r>
            <a:endParaRPr kumimoji="0" lang="en-US" altLang="ko-KR" sz="1200" u="none" dirty="0">
              <a:latin typeface="SamsungOne-400" panose="020B0503030303020204" pitchFamily="34" charset="0"/>
              <a:ea typeface="SamsungOne-400" panose="020B0503030303020204" pitchFamily="34" charset="0"/>
            </a:endParaRPr>
          </a:p>
          <a:p>
            <a:pPr fontAlgn="auto">
              <a:spcAft>
                <a:spcPts val="0"/>
              </a:spcAft>
            </a:pPr>
            <a:r>
              <a:rPr kumimoji="0" lang="vi-VN" altLang="ko-KR" sz="1200" u="none" dirty="0">
                <a:latin typeface="SamsungOne-400" panose="020B0503030303020204" pitchFamily="34" charset="0"/>
                <a:ea typeface="SamsungOne-400" panose="020B0503030303020204" pitchFamily="34" charset="0"/>
              </a:rPr>
              <a:t>Theo định luật Moore, số lượng bóng bán dẫn tăng gấp đôi sau mỗi 24 tháng.</a:t>
            </a:r>
          </a:p>
          <a:p>
            <a:pPr fontAlgn="auto">
              <a:spcAft>
                <a:spcPts val="0"/>
              </a:spcAft>
            </a:pPr>
            <a:r>
              <a:rPr kumimoji="0" lang="vi-VN" altLang="ko-KR" sz="1200" u="none" dirty="0">
                <a:latin typeface="SamsungOne-400" panose="020B0503030303020204" pitchFamily="34" charset="0"/>
                <a:ea typeface="SamsungOne-400" panose="020B0503030303020204" pitchFamily="34" charset="0"/>
              </a:rPr>
              <a:t>Tuy nhiên, tần số (chu kỳ đồng hồ của các cao nguyên máy tính vào khoảng năm 2000 và không tăng.</a:t>
            </a:r>
          </a:p>
          <a:p>
            <a:pPr fontAlgn="auto">
              <a:spcAft>
                <a:spcPts val="0"/>
              </a:spcAft>
            </a:pPr>
            <a:r>
              <a:rPr kumimoji="0" lang="vi-VN" altLang="ko-KR" sz="1200" u="none" dirty="0">
                <a:latin typeface="SamsungOne-400" panose="020B0503030303020204" pitchFamily="34" charset="0"/>
                <a:ea typeface="SamsungOne-400" panose="020B0503030303020204" pitchFamily="34" charset="0"/>
              </a:rPr>
              <a:t>Điều này liên quan đến thực tế là hiệu suất của một luồng ngừng tăng cùng một lúc.</a:t>
            </a:r>
          </a:p>
          <a:p>
            <a:pPr fontAlgn="auto">
              <a:spcAft>
                <a:spcPts val="0"/>
              </a:spcAft>
            </a:pPr>
            <a:r>
              <a:rPr kumimoji="0" lang="vi-VN" altLang="ko-KR" sz="1200" u="none" dirty="0">
                <a:latin typeface="SamsungOne-400" panose="020B0503030303020204" pitchFamily="34" charset="0"/>
                <a:ea typeface="SamsungOne-400" panose="020B0503030303020204" pitchFamily="34" charset="0"/>
              </a:rPr>
              <a:t>Tuy nhiên, cũng vào khoảng thời gian đó (năm 2000), các bộ xử lý hiện đang được xây dựng với đa lõi.</a:t>
            </a:r>
          </a:p>
          <a:p>
            <a:pPr fontAlgn="auto">
              <a:spcAft>
                <a:spcPts val="0"/>
              </a:spcAft>
            </a:pPr>
            <a:r>
              <a:rPr kumimoji="0" lang="vi-VN" altLang="ko-KR" sz="1200" u="none" dirty="0">
                <a:latin typeface="SamsungOne-400" panose="020B0503030303020204" pitchFamily="34" charset="0"/>
                <a:ea typeface="SamsungOne-400" panose="020B0503030303020204" pitchFamily="34" charset="0"/>
              </a:rPr>
              <a:t>Điều này phản ánh những hạn chế vật lý của việc tăng chu kỳ đồng hồ.</a:t>
            </a:r>
          </a:p>
          <a:p>
            <a:pPr fontAlgn="auto">
              <a:spcAft>
                <a:spcPts val="0"/>
              </a:spcAft>
            </a:pPr>
            <a:r>
              <a:rPr kumimoji="0" lang="vi-VN" altLang="ko-KR" sz="1200" u="none" dirty="0">
                <a:latin typeface="SamsungOne-400" panose="020B0503030303020204" pitchFamily="34" charset="0"/>
                <a:ea typeface="SamsungOne-400" panose="020B0503030303020204" pitchFamily="34" charset="0"/>
              </a:rPr>
              <a:t>Vì vậy, thay vào đó, bộ xử lý đã cung cấp thêm lõi hoặc "bộ não".</a:t>
            </a:r>
          </a:p>
          <a:p>
            <a:pPr fontAlgn="auto">
              <a:spcAft>
                <a:spcPts val="0"/>
              </a:spcAft>
            </a:pPr>
            <a:endParaRPr kumimoji="0" lang="vi-VN" altLang="ko-KR" sz="1200" u="none" dirty="0">
              <a:latin typeface="SamsungOne-400" panose="020B0503030303020204" pitchFamily="34" charset="0"/>
              <a:ea typeface="SamsungOne-400" panose="020B0503030303020204" pitchFamily="34" charset="0"/>
            </a:endParaRPr>
          </a:p>
          <a:p>
            <a:pPr fontAlgn="auto">
              <a:spcAft>
                <a:spcPts val="0"/>
              </a:spcAft>
            </a:pPr>
            <a:r>
              <a:rPr kumimoji="0" lang="vi-VN" altLang="ko-KR" sz="1200" u="none" dirty="0">
                <a:latin typeface="SamsungOne-400" panose="020B0503030303020204" pitchFamily="34" charset="0"/>
                <a:ea typeface="SamsungOne-400" panose="020B0503030303020204" pitchFamily="34" charset="0"/>
              </a:rPr>
              <a:t>Khái niệm về bộ xử lý đa lõi trong phần cứng có thể được mở rộng cho hệ thống hoặc cụm cơ sở dữ liệu phân tán.</a:t>
            </a:r>
          </a:p>
          <a:p>
            <a:pPr fontAlgn="auto">
              <a:spcAft>
                <a:spcPts val="0"/>
              </a:spcAft>
            </a:pPr>
            <a:endParaRPr kumimoji="0" lang="vi-VN" altLang="ko-KR" sz="1200" u="none" dirty="0">
              <a:latin typeface="SamsungOne-400" panose="020B0503030303020204" pitchFamily="34" charset="0"/>
              <a:ea typeface="SamsungOne-400" panose="020B0503030303020204" pitchFamily="34" charset="0"/>
            </a:endParaRPr>
          </a:p>
          <a:p>
            <a:pPr fontAlgn="auto">
              <a:spcAft>
                <a:spcPts val="0"/>
              </a:spcAft>
            </a:pPr>
            <a:r>
              <a:rPr kumimoji="0" lang="vi-VN" altLang="ko-KR" sz="1200" u="none" dirty="0">
                <a:latin typeface="SamsungOne-400" panose="020B0503030303020204" pitchFamily="34" charset="0"/>
                <a:ea typeface="SamsungOne-400" panose="020B0503030303020204" pitchFamily="34" charset="0"/>
              </a:rPr>
              <a:t>Kích thước của cả bộ nhớ và đĩa đang tăng lên.</a:t>
            </a:r>
            <a:endParaRPr kumimoji="0" lang="en-US" altLang="ko-KR" sz="1200" u="none" dirty="0">
              <a:latin typeface="SamsungOne-400" panose="020B0503030303020204" pitchFamily="34" charset="0"/>
              <a:ea typeface="SamsungOne-400" panose="020B0503030303020204" pitchFamily="34" charset="0"/>
            </a:endParaRPr>
          </a:p>
          <a:p>
            <a:pPr fontAlgn="auto">
              <a:spcAft>
                <a:spcPts val="0"/>
              </a:spcAft>
            </a:pPr>
            <a:endParaRPr kumimoji="0" lang="en-US" altLang="ko-KR" sz="1200" u="none" dirty="0">
              <a:latin typeface="SamsungOne-400" panose="020B0503030303020204" pitchFamily="34" charset="0"/>
              <a:ea typeface="SamsungOne-400" panose="020B0503030303020204" pitchFamily="34" charset="0"/>
            </a:endParaRPr>
          </a:p>
          <a:p>
            <a:r>
              <a:rPr lang="en-US" altLang="ko-KR" sz="1200" u="none" dirty="0" err="1">
                <a:latin typeface="SamsungOne-400" panose="020B0503030303020204" pitchFamily="34" charset="0"/>
                <a:ea typeface="SamsungOne-400" panose="020B0503030303020204" pitchFamily="34" charset="0"/>
              </a:rPr>
              <a:t>Phần</a:t>
            </a:r>
            <a:r>
              <a:rPr lang="en-US" altLang="ko-KR" sz="1200" u="none" dirty="0">
                <a:latin typeface="SamsungOne-400" panose="020B0503030303020204" pitchFamily="34" charset="0"/>
                <a:ea typeface="SamsungOne-400" panose="020B0503030303020204" pitchFamily="34" charset="0"/>
              </a:rPr>
              <a:t> </a:t>
            </a:r>
            <a:r>
              <a:rPr lang="en-US" altLang="ko-KR" sz="1200" u="none" dirty="0" err="1">
                <a:latin typeface="SamsungOne-400" panose="020B0503030303020204" pitchFamily="34" charset="0"/>
                <a:ea typeface="SamsungOne-400" panose="020B0503030303020204" pitchFamily="34" charset="0"/>
              </a:rPr>
              <a:t>cứng</a:t>
            </a:r>
            <a:r>
              <a:rPr lang="en-US" altLang="ko-KR" sz="1200" u="none" dirty="0">
                <a:latin typeface="SamsungOne-400" panose="020B0503030303020204" pitchFamily="34" charset="0"/>
                <a:ea typeface="SamsungOne-400" panose="020B0503030303020204" pitchFamily="34" charset="0"/>
              </a:rPr>
              <a:t> </a:t>
            </a:r>
            <a:r>
              <a:rPr lang="en-US" altLang="ko-KR" sz="1200" u="none" dirty="0" err="1">
                <a:latin typeface="SamsungOne-400" panose="020B0503030303020204" pitchFamily="34" charset="0"/>
                <a:ea typeface="SamsungOne-400" panose="020B0503030303020204" pitchFamily="34" charset="0"/>
              </a:rPr>
              <a:t>hàng</a:t>
            </a:r>
            <a:r>
              <a:rPr lang="en-US" altLang="ko-KR" sz="1200" u="none" dirty="0">
                <a:latin typeface="SamsungOne-400" panose="020B0503030303020204" pitchFamily="34" charset="0"/>
                <a:ea typeface="SamsungOne-400" panose="020B0503030303020204" pitchFamily="34" charset="0"/>
              </a:rPr>
              <a:t> </a:t>
            </a:r>
            <a:r>
              <a:rPr lang="en-US" altLang="ko-KR" sz="1200" u="none" dirty="0" err="1">
                <a:latin typeface="SamsungOne-400" panose="020B0503030303020204" pitchFamily="34" charset="0"/>
                <a:ea typeface="SamsungOne-400" panose="020B0503030303020204" pitchFamily="34" charset="0"/>
              </a:rPr>
              <a:t>hóa</a:t>
            </a:r>
            <a:r>
              <a:rPr lang="en-US" altLang="ko-KR" sz="1200" u="none" dirty="0">
                <a:latin typeface="SamsungOne-400" panose="020B0503030303020204" pitchFamily="34" charset="0"/>
                <a:ea typeface="SamsungOne-400" panose="020B0503030303020204" pitchFamily="34" charset="0"/>
              </a:rPr>
              <a:t> </a:t>
            </a:r>
            <a:r>
              <a:rPr lang="en-US" altLang="ko-KR" sz="1200" u="none" dirty="0" err="1">
                <a:latin typeface="SamsungOne-400" panose="020B0503030303020204" pitchFamily="34" charset="0"/>
                <a:ea typeface="SamsungOne-400" panose="020B0503030303020204" pitchFamily="34" charset="0"/>
              </a:rPr>
              <a:t>tiêu</a:t>
            </a:r>
            <a:r>
              <a:rPr lang="en-US" altLang="ko-KR" sz="1200" u="none" dirty="0">
                <a:latin typeface="SamsungOne-400" panose="020B0503030303020204" pitchFamily="34" charset="0"/>
                <a:ea typeface="SamsungOne-400" panose="020B0503030303020204" pitchFamily="34" charset="0"/>
              </a:rPr>
              <a:t> </a:t>
            </a:r>
            <a:r>
              <a:rPr lang="en-US" altLang="ko-KR" sz="1200" u="none" dirty="0" err="1">
                <a:latin typeface="SamsungOne-400" panose="020B0503030303020204" pitchFamily="34" charset="0"/>
                <a:ea typeface="SamsungOne-400" panose="020B0503030303020204" pitchFamily="34" charset="0"/>
              </a:rPr>
              <a:t>biểu</a:t>
            </a:r>
            <a:r>
              <a:rPr lang="en-US" altLang="ko-KR" sz="1200" u="none" dirty="0">
                <a:latin typeface="SamsungOne-400" panose="020B0503030303020204" pitchFamily="34" charset="0"/>
                <a:ea typeface="SamsungOne-400" panose="020B0503030303020204" pitchFamily="34" charset="0"/>
              </a:rPr>
              <a:t> </a:t>
            </a:r>
            <a:r>
              <a:rPr lang="en-US" altLang="ko-KR" sz="1200" u="none" dirty="0" err="1">
                <a:latin typeface="SamsungOne-400" panose="020B0503030303020204" pitchFamily="34" charset="0"/>
                <a:ea typeface="SamsungOne-400" panose="020B0503030303020204" pitchFamily="34" charset="0"/>
              </a:rPr>
              <a:t>hiện</a:t>
            </a:r>
            <a:r>
              <a:rPr lang="en-US" altLang="ko-KR" sz="1200" u="none" dirty="0">
                <a:latin typeface="SamsungOne-400" panose="020B0503030303020204" pitchFamily="34" charset="0"/>
                <a:ea typeface="SamsungOne-400" panose="020B0503030303020204" pitchFamily="34" charset="0"/>
              </a:rPr>
              <a:t> nay </a:t>
            </a:r>
            <a:r>
              <a:rPr lang="en-US" altLang="ko-KR" sz="1200" u="none" dirty="0" err="1">
                <a:latin typeface="SamsungOne-400" panose="020B0503030303020204" pitchFamily="34" charset="0"/>
                <a:ea typeface="SamsungOne-400" panose="020B0503030303020204" pitchFamily="34" charset="0"/>
              </a:rPr>
              <a:t>có</a:t>
            </a:r>
            <a:r>
              <a:rPr lang="en-US" altLang="ko-KR" sz="1200" u="none" dirty="0">
                <a:latin typeface="SamsungOne-400" panose="020B0503030303020204" pitchFamily="34" charset="0"/>
                <a:ea typeface="SamsungOne-400" panose="020B0503030303020204" pitchFamily="34" charset="0"/>
              </a:rPr>
              <a:t>:</a:t>
            </a:r>
          </a:p>
          <a:p>
            <a:pPr marL="182563" marR="0" lvl="1" indent="-182563" algn="l" defTabSz="914373" rtl="0" eaLnBrk="1" fontAlgn="auto" latinLnBrk="1" hangingPunct="1">
              <a:lnSpc>
                <a:spcPct val="100000"/>
              </a:lnSpc>
              <a:spcBef>
                <a:spcPts val="0"/>
              </a:spcBef>
              <a:spcAft>
                <a:spcPts val="800"/>
              </a:spcAft>
              <a:buClr>
                <a:srgbClr val="193EB0"/>
              </a:buClr>
              <a:buSzTx/>
              <a:buFont typeface="Arial" panose="020B0604020202020204" pitchFamily="34" charset="0"/>
              <a:buChar char="•"/>
              <a:tabLst/>
              <a:defRPr/>
            </a:pPr>
            <a:r>
              <a:rPr lang="vi-VN" altLang="ko-KR" sz="1200" b="0" i="0" u="none" kern="1200" dirty="0">
                <a:solidFill>
                  <a:schemeClr val="tx1"/>
                </a:solidFill>
                <a:effectLst/>
                <a:latin typeface="SamsungOne-400" panose="020B0503030303020204" pitchFamily="34" charset="0"/>
                <a:ea typeface="SamsungOne-400" panose="020B0503030303020204" pitchFamily="34" charset="0"/>
                <a:cs typeface="+mn-cs"/>
              </a:rPr>
              <a:t>Terabyte ổ cứng</a:t>
            </a:r>
          </a:p>
          <a:p>
            <a:pPr marL="182563" marR="0" lvl="1" indent="-182563" algn="l" defTabSz="914373" rtl="0" eaLnBrk="1" fontAlgn="auto" latinLnBrk="1" hangingPunct="1">
              <a:lnSpc>
                <a:spcPct val="100000"/>
              </a:lnSpc>
              <a:spcBef>
                <a:spcPts val="0"/>
              </a:spcBef>
              <a:spcAft>
                <a:spcPts val="800"/>
              </a:spcAft>
              <a:buClr>
                <a:srgbClr val="193EB0"/>
              </a:buClr>
              <a:buSzTx/>
              <a:buFont typeface="Arial" panose="020B0604020202020204" pitchFamily="34" charset="0"/>
              <a:buChar char="•"/>
              <a:tabLst/>
              <a:defRPr/>
            </a:pPr>
            <a:r>
              <a:rPr lang="vi-VN" altLang="ko-KR" sz="1200" b="0" i="0" u="none" kern="1200" dirty="0">
                <a:solidFill>
                  <a:schemeClr val="tx1"/>
                </a:solidFill>
                <a:effectLst/>
                <a:latin typeface="SamsungOne-400" panose="020B0503030303020204" pitchFamily="34" charset="0"/>
                <a:ea typeface="SamsungOne-400" panose="020B0503030303020204" pitchFamily="34" charset="0"/>
                <a:cs typeface="+mn-cs"/>
              </a:rPr>
              <a:t>Gigabyte dung lượng bộ nhớ</a:t>
            </a:r>
          </a:p>
          <a:p>
            <a:pPr marL="182563" marR="0" lvl="1" indent="-182563" algn="l" defTabSz="914373" rtl="0" eaLnBrk="1" fontAlgn="auto" latinLnBrk="1" hangingPunct="1">
              <a:lnSpc>
                <a:spcPct val="100000"/>
              </a:lnSpc>
              <a:spcBef>
                <a:spcPts val="0"/>
              </a:spcBef>
              <a:spcAft>
                <a:spcPts val="800"/>
              </a:spcAft>
              <a:buClr>
                <a:srgbClr val="193EB0"/>
              </a:buClr>
              <a:buSzTx/>
              <a:buFont typeface="Arial" panose="020B0604020202020204" pitchFamily="34" charset="0"/>
              <a:buChar char="•"/>
              <a:tabLst/>
              <a:defRPr/>
            </a:pPr>
            <a:r>
              <a:rPr lang="vi-VN" altLang="ko-KR" sz="1200" b="0" i="0" u="none" kern="1200" dirty="0">
                <a:solidFill>
                  <a:schemeClr val="tx1"/>
                </a:solidFill>
                <a:effectLst/>
                <a:latin typeface="SamsungOne-400" panose="020B0503030303020204" pitchFamily="34" charset="0"/>
                <a:ea typeface="SamsungOne-400" panose="020B0503030303020204" pitchFamily="34" charset="0"/>
                <a:cs typeface="+mn-cs"/>
              </a:rPr>
              <a:t>Bộ vi xử lý đa lõi</a:t>
            </a:r>
            <a:endParaRPr lang="ko-KR" altLang="en-US" dirty="0"/>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B313C801-9688-44CD-9880-9E6A96061DD8}" type="slidenum">
              <a:rPr kumimoji="0" lang="ko-KR" altLang="en-US" sz="1200" b="0" i="0" u="none" strike="noStrike" kern="1200" cap="none" spc="0" normalizeH="0" baseline="0" noProof="0" smtClean="0">
                <a:ln>
                  <a:noFill/>
                </a:ln>
                <a:solidFill>
                  <a:prstClr val="black"/>
                </a:solidFill>
                <a:effectLst/>
                <a:uLnTx/>
                <a:uFillTx/>
                <a:cs typeface="+mn-cs"/>
              </a:rPr>
              <a:pPr marL="0" marR="0" lvl="0" indent="0" algn="r" defTabSz="914400" rtl="0" eaLnBrk="1" fontAlgn="auto" latinLnBrk="1" hangingPunct="1">
                <a:lnSpc>
                  <a:spcPct val="100000"/>
                </a:lnSpc>
                <a:spcBef>
                  <a:spcPts val="0"/>
                </a:spcBef>
                <a:spcAft>
                  <a:spcPts val="0"/>
                </a:spcAft>
                <a:buClrTx/>
                <a:buSzTx/>
                <a:buFontTx/>
                <a:buNone/>
                <a:tabLst/>
                <a:defRPr/>
              </a:pPr>
              <a:t>48</a:t>
            </a:fld>
            <a:endParaRPr kumimoji="0" lang="ko-KR" altLang="en-US" sz="1200" b="0" i="0" u="none" strike="noStrike" kern="1200" cap="none" spc="0" normalizeH="0" baseline="0" noProof="0" dirty="0">
              <a:ln>
                <a:noFill/>
              </a:ln>
              <a:solidFill>
                <a:prstClr val="black"/>
              </a:solidFill>
              <a:effectLst/>
              <a:uLnTx/>
              <a:uFillTx/>
              <a:cs typeface="+mn-cs"/>
            </a:endParaRPr>
          </a:p>
        </p:txBody>
      </p:sp>
    </p:spTree>
    <p:extLst>
      <p:ext uri="{BB962C8B-B14F-4D97-AF65-F5344CB8AC3E}">
        <p14:creationId xmlns:p14="http://schemas.microsoft.com/office/powerpoint/2010/main" val="226216388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92225" y="1143000"/>
            <a:ext cx="4457700" cy="3086100"/>
          </a:xfrm>
        </p:spPr>
      </p:sp>
      <p:sp>
        <p:nvSpPr>
          <p:cNvPr id="3" name="Notes Placeholder 2"/>
          <p:cNvSpPr>
            <a:spLocks noGrp="1"/>
          </p:cNvSpPr>
          <p:nvPr>
            <p:ph type="body" idx="1"/>
          </p:nvPr>
        </p:nvSpPr>
        <p:spPr/>
        <p:txBody>
          <a:bodyPr>
            <a:normAutofit fontScale="92500" lnSpcReduction="20000"/>
          </a:bodyPr>
          <a:lstStyle/>
          <a:p>
            <a:pPr fontAlgn="auto">
              <a:spcAft>
                <a:spcPts val="0"/>
              </a:spcAft>
            </a:pPr>
            <a:r>
              <a:rPr kumimoji="0" lang="en-US" altLang="ko-KR" sz="1200" b="1" u="none" dirty="0">
                <a:latin typeface="SamsungOne-400" panose="020B0503030303020204" pitchFamily="34" charset="0"/>
                <a:ea typeface="SamsungOne-400" panose="020B0503030303020204" pitchFamily="34" charset="0"/>
              </a:rPr>
              <a:t>[</a:t>
            </a:r>
            <a:r>
              <a:rPr kumimoji="0" lang="en-US" altLang="ko-KR" sz="1200" b="1" u="none" dirty="0" err="1">
                <a:latin typeface="SamsungOne-400" panose="020B0503030303020204" pitchFamily="34" charset="0"/>
                <a:ea typeface="SamsungOne-400" panose="020B0503030303020204" pitchFamily="34" charset="0"/>
              </a:rPr>
              <a:t>Hướn</a:t>
            </a:r>
            <a:r>
              <a:rPr kumimoji="0" lang="en-US" altLang="ko-KR" sz="1200" b="1" u="none" baseline="0" dirty="0" err="1">
                <a:latin typeface="SamsungOne-400" panose="020B0503030303020204" pitchFamily="34" charset="0"/>
                <a:ea typeface="SamsungOne-400" panose="020B0503030303020204" pitchFamily="34" charset="0"/>
              </a:rPr>
              <a:t>g</a:t>
            </a:r>
            <a:r>
              <a:rPr kumimoji="0" lang="en-US" altLang="ko-KR" sz="1200" b="1" u="none" baseline="0" dirty="0">
                <a:latin typeface="SamsungOne-400" panose="020B0503030303020204" pitchFamily="34" charset="0"/>
                <a:ea typeface="SamsungOne-400" panose="020B0503030303020204" pitchFamily="34" charset="0"/>
              </a:rPr>
              <a:t> </a:t>
            </a:r>
            <a:r>
              <a:rPr kumimoji="0" lang="en-US" altLang="ko-KR" sz="1200" b="1" u="none" baseline="0" dirty="0" err="1">
                <a:latin typeface="SamsungOne-400" panose="020B0503030303020204" pitchFamily="34" charset="0"/>
                <a:ea typeface="SamsungOne-400" panose="020B0503030303020204" pitchFamily="34" charset="0"/>
              </a:rPr>
              <a:t>dẫn</a:t>
            </a:r>
            <a:r>
              <a:rPr kumimoji="0" lang="en-US" altLang="ko-KR" sz="1200" b="1" u="none" baseline="0" dirty="0">
                <a:latin typeface="SamsungOne-400" panose="020B0503030303020204" pitchFamily="34" charset="0"/>
                <a:ea typeface="SamsungOne-400" panose="020B0503030303020204" pitchFamily="34" charset="0"/>
              </a:rPr>
              <a:t> </a:t>
            </a:r>
            <a:r>
              <a:rPr kumimoji="0" lang="en-US" altLang="ko-KR" sz="1200" b="1" u="none" baseline="0" dirty="0" err="1">
                <a:latin typeface="SamsungOne-400" panose="020B0503030303020204" pitchFamily="34" charset="0"/>
                <a:ea typeface="SamsungOne-400" panose="020B0503030303020204" pitchFamily="34" charset="0"/>
              </a:rPr>
              <a:t>của</a:t>
            </a:r>
            <a:r>
              <a:rPr kumimoji="0" lang="en-US" altLang="ko-KR" sz="1200" b="1" u="none" baseline="0" dirty="0">
                <a:latin typeface="SamsungOne-400" panose="020B0503030303020204" pitchFamily="34" charset="0"/>
                <a:ea typeface="SamsungOne-400" panose="020B0503030303020204" pitchFamily="34" charset="0"/>
              </a:rPr>
              <a:t> </a:t>
            </a:r>
            <a:r>
              <a:rPr kumimoji="0" lang="en-US" altLang="ko-KR" sz="1200" b="1" u="none" baseline="0" dirty="0" err="1">
                <a:latin typeface="SamsungOne-400" panose="020B0503030303020204" pitchFamily="34" charset="0"/>
                <a:ea typeface="SamsungOne-400" panose="020B0503030303020204" pitchFamily="34" charset="0"/>
              </a:rPr>
              <a:t>giảng</a:t>
            </a:r>
            <a:r>
              <a:rPr kumimoji="0" lang="en-US" altLang="ko-KR" sz="1200" b="1" u="none" baseline="0" dirty="0">
                <a:latin typeface="SamsungOne-400" panose="020B0503030303020204" pitchFamily="34" charset="0"/>
                <a:ea typeface="SamsungOne-400" panose="020B0503030303020204" pitchFamily="34" charset="0"/>
              </a:rPr>
              <a:t> </a:t>
            </a:r>
            <a:r>
              <a:rPr kumimoji="0" lang="en-US" altLang="ko-KR" sz="1200" b="1" u="none" baseline="0" dirty="0" err="1">
                <a:latin typeface="SamsungOne-400" panose="020B0503030303020204" pitchFamily="34" charset="0"/>
                <a:ea typeface="SamsungOne-400" panose="020B0503030303020204" pitchFamily="34" charset="0"/>
              </a:rPr>
              <a:t>viên</a:t>
            </a:r>
            <a:r>
              <a:rPr kumimoji="0" lang="en-US" altLang="ko-KR" sz="1200" b="1" u="none" dirty="0">
                <a:latin typeface="SamsungOne-400" panose="020B0503030303020204" pitchFamily="34" charset="0"/>
                <a:ea typeface="SamsungOne-400" panose="020B0503030303020204" pitchFamily="34" charset="0"/>
              </a:rPr>
              <a:t>] </a:t>
            </a:r>
          </a:p>
          <a:p>
            <a:pPr fontAlgn="auto">
              <a:spcAft>
                <a:spcPts val="0"/>
              </a:spcAft>
            </a:pPr>
            <a:r>
              <a:rPr lang="vi-VN" altLang="ko-KR" sz="1200" b="0" u="none" dirty="0">
                <a:latin typeface="SamsungOne-400" panose="020B0503030303020204" pitchFamily="34" charset="0"/>
                <a:ea typeface="SamsungOne-400" panose="020B0503030303020204" pitchFamily="34" charset="0"/>
              </a:rPr>
              <a:t>Hỏi học sinh tại sao cách </a:t>
            </a:r>
            <a:r>
              <a:rPr lang="en-US" altLang="ko-KR" sz="1200" b="0" u="none" dirty="0" err="1">
                <a:latin typeface="SamsungOne-400" panose="020B0503030303020204" pitchFamily="34" charset="0"/>
                <a:ea typeface="SamsungOne-400" panose="020B0503030303020204" pitchFamily="34" charset="0"/>
              </a:rPr>
              <a:t>mở</a:t>
            </a:r>
            <a:r>
              <a:rPr lang="en-US" altLang="ko-KR" sz="1200" b="0" u="none" baseline="0" dirty="0">
                <a:latin typeface="SamsungOne-400" panose="020B0503030303020204" pitchFamily="34" charset="0"/>
                <a:ea typeface="SamsungOne-400" panose="020B0503030303020204" pitchFamily="34" charset="0"/>
              </a:rPr>
              <a:t> </a:t>
            </a:r>
            <a:r>
              <a:rPr lang="en-US" altLang="ko-KR" sz="1200" b="0" u="none" baseline="0" dirty="0" err="1">
                <a:latin typeface="SamsungOne-400" panose="020B0503030303020204" pitchFamily="34" charset="0"/>
                <a:ea typeface="SamsungOne-400" panose="020B0503030303020204" pitchFamily="34" charset="0"/>
              </a:rPr>
              <a:t>rộng</a:t>
            </a:r>
            <a:r>
              <a:rPr lang="vi-VN" altLang="ko-KR" sz="1200" b="0" u="none" dirty="0">
                <a:latin typeface="SamsungOne-400" panose="020B0503030303020204" pitchFamily="34" charset="0"/>
                <a:ea typeface="SamsungOne-400" panose="020B0503030303020204" pitchFamily="34" charset="0"/>
              </a:rPr>
              <a:t> lại thay đổi?</a:t>
            </a:r>
          </a:p>
          <a:p>
            <a:pPr fontAlgn="auto">
              <a:spcAft>
                <a:spcPts val="0"/>
              </a:spcAft>
            </a:pPr>
            <a:r>
              <a:rPr lang="vi-VN" altLang="ko-KR" sz="1200" b="0" u="none" dirty="0">
                <a:latin typeface="SamsungOne-400" panose="020B0503030303020204" pitchFamily="34" charset="0"/>
                <a:ea typeface="SamsungOne-400" panose="020B0503030303020204" pitchFamily="34" charset="0"/>
              </a:rPr>
              <a:t>Thay vì đưa ra câu trả lời trực tiếp, hãy khuyến khích họ thảo luận và chia sẻ ý kiến của mình.</a:t>
            </a:r>
            <a:endParaRPr lang="en-US" altLang="ko-KR" sz="1200" b="0" u="none" dirty="0">
              <a:latin typeface="SamsungOne-400" panose="020B0503030303020204" pitchFamily="34" charset="0"/>
              <a:ea typeface="SamsungOne-400" panose="020B0503030303020204" pitchFamily="34" charset="0"/>
            </a:endParaRPr>
          </a:p>
          <a:p>
            <a:pPr fontAlgn="auto">
              <a:spcAft>
                <a:spcPts val="0"/>
              </a:spcAft>
            </a:pPr>
            <a:endParaRPr lang="en-US" altLang="ko-KR" sz="1200" b="0" u="none" dirty="0">
              <a:latin typeface="SamsungOne-400" panose="020B0503030303020204" pitchFamily="34" charset="0"/>
              <a:ea typeface="SamsungOne-400" panose="020B0503030303020204" pitchFamily="34" charset="0"/>
            </a:endParaRPr>
          </a:p>
          <a:p>
            <a:pPr fontAlgn="auto">
              <a:spcAft>
                <a:spcPts val="0"/>
              </a:spcAft>
            </a:pPr>
            <a:r>
              <a:rPr lang="en-US" altLang="ko-KR" sz="1200" b="1" u="none" dirty="0">
                <a:latin typeface="SamsungOne-400" panose="020B0503030303020204" pitchFamily="34" charset="0"/>
                <a:ea typeface="SamsungOne-400" panose="020B0503030303020204" pitchFamily="34" charset="0"/>
              </a:rPr>
              <a:t>[</a:t>
            </a:r>
            <a:r>
              <a:rPr lang="en-US" altLang="ko-KR" sz="1200" b="1" u="none" dirty="0" err="1">
                <a:latin typeface="SamsungOne-400" panose="020B0503030303020204" pitchFamily="34" charset="0"/>
                <a:ea typeface="SamsungOne-400" panose="020B0503030303020204" pitchFamily="34" charset="0"/>
              </a:rPr>
              <a:t>Thông</a:t>
            </a:r>
            <a:r>
              <a:rPr lang="en-US" altLang="ko-KR" sz="1200" b="1" u="none" baseline="0" dirty="0">
                <a:latin typeface="SamsungOne-400" panose="020B0503030303020204" pitchFamily="34" charset="0"/>
                <a:ea typeface="SamsungOne-400" panose="020B0503030303020204" pitchFamily="34" charset="0"/>
              </a:rPr>
              <a:t> </a:t>
            </a:r>
            <a:r>
              <a:rPr lang="en-US" altLang="ko-KR" sz="1200" b="1" u="none" baseline="0" dirty="0" err="1">
                <a:latin typeface="SamsungOne-400" panose="020B0503030303020204" pitchFamily="34" charset="0"/>
                <a:ea typeface="SamsungOne-400" panose="020B0503030303020204" pitchFamily="34" charset="0"/>
              </a:rPr>
              <a:t>điệp</a:t>
            </a:r>
            <a:r>
              <a:rPr lang="en-US" altLang="ko-KR" sz="1200" b="1" u="none" baseline="0" dirty="0">
                <a:latin typeface="SamsungOne-400" panose="020B0503030303020204" pitchFamily="34" charset="0"/>
                <a:ea typeface="SamsungOne-400" panose="020B0503030303020204" pitchFamily="34" charset="0"/>
              </a:rPr>
              <a:t> </a:t>
            </a:r>
            <a:r>
              <a:rPr lang="en-US" altLang="ko-KR" sz="1200" b="1" u="none" baseline="0" dirty="0" err="1">
                <a:latin typeface="SamsungOne-400" panose="020B0503030303020204" pitchFamily="34" charset="0"/>
                <a:ea typeface="SamsungOne-400" panose="020B0503030303020204" pitchFamily="34" charset="0"/>
              </a:rPr>
              <a:t>chính</a:t>
            </a:r>
            <a:r>
              <a:rPr lang="en-US" altLang="ko-KR" sz="1200" b="1" u="none" dirty="0">
                <a:latin typeface="SamsungOne-400" panose="020B0503030303020204" pitchFamily="34" charset="0"/>
                <a:ea typeface="SamsungOne-400" panose="020B0503030303020204" pitchFamily="34" charset="0"/>
              </a:rPr>
              <a:t>]</a:t>
            </a:r>
            <a:endParaRPr lang="en-KR" altLang="ko-KR" sz="1200" u="none" dirty="0">
              <a:latin typeface="SamsungOne-400" panose="020B0503030303020204" pitchFamily="34" charset="0"/>
              <a:ea typeface="SamsungOne-400" panose="020B0503030303020204" pitchFamily="34" charset="0"/>
            </a:endParaRPr>
          </a:p>
          <a:p>
            <a:r>
              <a:rPr lang="vi-VN" altLang="ko-KR" sz="1200" dirty="0">
                <a:latin typeface="SamsungOne-400" panose="020B0503030303020204" pitchFamily="34" charset="0"/>
                <a:ea typeface="SamsungOne-400" panose="020B0503030303020204" pitchFamily="34" charset="0"/>
              </a:rPr>
              <a:t>Một trong những yêu cầu nền tảng quan trọng nhất là khả năng mở rộng quy mô khi cần xử lý và lưu trữ bổ sung.</a:t>
            </a:r>
          </a:p>
          <a:p>
            <a:r>
              <a:rPr lang="vi-VN" altLang="ko-KR" sz="1200" dirty="0">
                <a:latin typeface="SamsungOne-400" panose="020B0503030303020204" pitchFamily="34" charset="0"/>
                <a:ea typeface="SamsungOne-400" panose="020B0503030303020204" pitchFamily="34" charset="0"/>
              </a:rPr>
              <a:t>Cơ sở dữ liệu quan hệ truyền thống được thiết kế để chạy trên một máy chủ nhằm duy trì tính toàn vẹn của ánh xạ bảng và tránh các sự cố của điện toán phân tán.</a:t>
            </a:r>
          </a:p>
          <a:p>
            <a:r>
              <a:rPr lang="vi-VN" altLang="ko-KR" sz="1200" dirty="0">
                <a:latin typeface="SamsungOne-400" panose="020B0503030303020204" pitchFamily="34" charset="0"/>
                <a:ea typeface="SamsungOne-400" panose="020B0503030303020204" pitchFamily="34" charset="0"/>
              </a:rPr>
              <a:t>Với thiết kế này, nếu một hệ thống cần mở rộng quy mô, khách hàng phải mua phần cứng độc quyền lớn hơn, phức tạp hơn và đắt tiền hơn với nhiều sức mạnh xử lý, bộ nhớ và lưu trữ hơn.</a:t>
            </a:r>
          </a:p>
          <a:p>
            <a:r>
              <a:rPr lang="vi-VN" altLang="ko-KR" sz="1200" dirty="0">
                <a:latin typeface="SamsungOne-400" panose="020B0503030303020204" pitchFamily="34" charset="0"/>
                <a:ea typeface="SamsungOne-400" panose="020B0503030303020204" pitchFamily="34" charset="0"/>
              </a:rPr>
              <a:t>Nâng cấp cũng là một thách thức, vì tổ chức phải trải qua một quá trình mua lại kéo dài và sau đó thường đưa hệ thống vào trạng thái ngoại tuyến để thực sự thực hiện thay đổi.</a:t>
            </a:r>
          </a:p>
          <a:p>
            <a:endParaRPr lang="vi-VN" altLang="ko-KR" sz="1200" dirty="0">
              <a:latin typeface="SamsungOne-400" panose="020B0503030303020204" pitchFamily="34" charset="0"/>
              <a:ea typeface="SamsungOne-400" panose="020B0503030303020204" pitchFamily="34" charset="0"/>
            </a:endParaRPr>
          </a:p>
          <a:p>
            <a:r>
              <a:rPr lang="vi-VN" altLang="ko-KR" sz="1200" dirty="0">
                <a:latin typeface="SamsungOne-400" panose="020B0503030303020204" pitchFamily="34" charset="0"/>
                <a:ea typeface="SamsungOne-400" panose="020B0503030303020204" pitchFamily="34" charset="0"/>
              </a:rPr>
              <a:t>Để giải quyết nhiều yêu cầu của nền tảng </a:t>
            </a:r>
            <a:r>
              <a:rPr lang="en-US" altLang="ko-KR" sz="1200" dirty="0">
                <a:latin typeface="SamsungOne-400" panose="020B0503030303020204" pitchFamily="34" charset="0"/>
                <a:ea typeface="SamsungOne-400" panose="020B0503030303020204" pitchFamily="34" charset="0"/>
              </a:rPr>
              <a:t>Big</a:t>
            </a:r>
            <a:r>
              <a:rPr lang="en-US" altLang="ko-KR" sz="1200" baseline="0" dirty="0">
                <a:latin typeface="SamsungOne-400" panose="020B0503030303020204" pitchFamily="34" charset="0"/>
                <a:ea typeface="SamsungOne-400" panose="020B0503030303020204" pitchFamily="34" charset="0"/>
              </a:rPr>
              <a:t> Data</a:t>
            </a:r>
            <a:r>
              <a:rPr lang="vi-VN" altLang="ko-KR" sz="1200" dirty="0">
                <a:latin typeface="SamsungOne-400" panose="020B0503030303020204" pitchFamily="34" charset="0"/>
                <a:ea typeface="SamsungOne-400" panose="020B0503030303020204" pitchFamily="34" charset="0"/>
              </a:rPr>
              <a:t>, thiết kế cụm có thể mở rộng sử dụng phần cứng hàng hóa đã được áp dụng.</a:t>
            </a:r>
          </a:p>
          <a:p>
            <a:r>
              <a:rPr lang="vi-VN" altLang="ko-KR" sz="1200" dirty="0">
                <a:latin typeface="SamsungOne-400" panose="020B0503030303020204" pitchFamily="34" charset="0"/>
                <a:ea typeface="SamsungOne-400" panose="020B0503030303020204" pitchFamily="34" charset="0"/>
              </a:rPr>
              <a:t>Quyết định thiết kế này phản ánh các Bài lưu trữ dựa trên đĩa có sẵn và bộ xử lý đa lõi.</a:t>
            </a:r>
          </a:p>
          <a:p>
            <a:endParaRPr lang="vi-VN" altLang="ko-KR" sz="1200" dirty="0">
              <a:latin typeface="SamsungOne-400" panose="020B0503030303020204" pitchFamily="34" charset="0"/>
              <a:ea typeface="SamsungOne-400" panose="020B0503030303020204" pitchFamily="34" charset="0"/>
            </a:endParaRPr>
          </a:p>
          <a:p>
            <a:r>
              <a:rPr lang="vi-VN" altLang="ko-KR" sz="1200" dirty="0">
                <a:latin typeface="SamsungOne-400" panose="020B0503030303020204" pitchFamily="34" charset="0"/>
                <a:ea typeface="SamsungOne-400" panose="020B0503030303020204" pitchFamily="34" charset="0"/>
              </a:rPr>
              <a:t>Cơn lũ dữ liệu đảm bảo rằng các yêu cầu về lưu trữ và xử lý sẽ không ngừng tăng lên.</a:t>
            </a:r>
          </a:p>
          <a:p>
            <a:r>
              <a:rPr lang="vi-VN" altLang="ko-KR" sz="1200" dirty="0">
                <a:latin typeface="SamsungOne-400" panose="020B0503030303020204" pitchFamily="34" charset="0"/>
                <a:ea typeface="SamsungOne-400" panose="020B0503030303020204" pitchFamily="34" charset="0"/>
              </a:rPr>
              <a:t>Hơn nữa, vận tốc của sự gia tăng này cũng đang tăng lên.</a:t>
            </a:r>
          </a:p>
          <a:p>
            <a:r>
              <a:rPr lang="vi-VN" altLang="ko-KR" sz="1200" dirty="0">
                <a:latin typeface="SamsungOne-400" panose="020B0503030303020204" pitchFamily="34" charset="0"/>
                <a:ea typeface="SamsungOne-400" panose="020B0503030303020204" pitchFamily="34" charset="0"/>
              </a:rPr>
              <a:t>Nếu kiến trúc không giải quyết được việc này, nó sẽ sớm bị vứt bỏ trong tương lai.</a:t>
            </a:r>
            <a:endParaRPr lang="en-KR" altLang="ko-KR" sz="240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3221EA08-7F27-45ED-A063-7875D0827887}" type="slidenum">
              <a:rPr kumimoji="0" lang="ko-KR" altLang="en-US" sz="1200" b="0" i="0" u="none" strike="noStrike" kern="1200" cap="none" spc="0" normalizeH="0" baseline="0" noProof="0" smtClean="0">
                <a:ln>
                  <a:noFill/>
                </a:ln>
                <a:solidFill>
                  <a:prstClr val="black"/>
                </a:solidFill>
                <a:effectLst/>
                <a:uLnTx/>
                <a:uFillTx/>
                <a:cs typeface="+mn-cs"/>
              </a:rPr>
              <a:pPr marL="0" marR="0" lvl="0" indent="0" algn="r" defTabSz="914400" rtl="0" eaLnBrk="1" fontAlgn="auto" latinLnBrk="1" hangingPunct="1">
                <a:lnSpc>
                  <a:spcPct val="100000"/>
                </a:lnSpc>
                <a:spcBef>
                  <a:spcPts val="0"/>
                </a:spcBef>
                <a:spcAft>
                  <a:spcPts val="0"/>
                </a:spcAft>
                <a:buClrTx/>
                <a:buSzTx/>
                <a:buFontTx/>
                <a:buNone/>
                <a:tabLst/>
                <a:defRPr/>
              </a:pPr>
              <a:t>49</a:t>
            </a:fld>
            <a:endParaRPr kumimoji="0" lang="ko-KR" altLang="en-US" sz="1200" b="0" i="0" u="none" strike="noStrike" kern="1200" cap="none" spc="0" normalizeH="0" baseline="0" noProof="0" dirty="0">
              <a:ln>
                <a:noFill/>
              </a:ln>
              <a:solidFill>
                <a:prstClr val="black"/>
              </a:solidFill>
              <a:effectLst/>
              <a:uLnTx/>
              <a:uFillTx/>
              <a:cs typeface="+mn-cs"/>
            </a:endParaRPr>
          </a:p>
        </p:txBody>
      </p:sp>
    </p:spTree>
    <p:extLst>
      <p:ext uri="{BB962C8B-B14F-4D97-AF65-F5344CB8AC3E}">
        <p14:creationId xmlns:p14="http://schemas.microsoft.com/office/powerpoint/2010/main" val="33622303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92225" y="1143000"/>
            <a:ext cx="4457700" cy="3086100"/>
          </a:xfrm>
        </p:spPr>
      </p:sp>
      <p:sp>
        <p:nvSpPr>
          <p:cNvPr id="3" name="Notes Placeholder 2"/>
          <p:cNvSpPr>
            <a:spLocks noGrp="1"/>
          </p:cNvSpPr>
          <p:nvPr>
            <p:ph type="body" idx="1"/>
          </p:nvPr>
        </p:nvSpPr>
        <p:spPr/>
        <p:txBody>
          <a:bodyPr>
            <a:normAutofit/>
          </a:bodyPr>
          <a:lstStyle/>
          <a:p>
            <a:pPr marL="0" marR="0" lvl="0" indent="0" algn="l" defTabSz="914373" rtl="0" eaLnBrk="1" fontAlgn="auto" latinLnBrk="1" hangingPunct="1">
              <a:lnSpc>
                <a:spcPct val="100000"/>
              </a:lnSpc>
              <a:spcBef>
                <a:spcPts val="0"/>
              </a:spcBef>
              <a:spcAft>
                <a:spcPts val="0"/>
              </a:spcAft>
              <a:buClrTx/>
              <a:buSzTx/>
              <a:buFontTx/>
              <a:buNone/>
              <a:tabLst/>
              <a:defRPr/>
            </a:pPr>
            <a:r>
              <a:rPr lang="en-US" altLang="ko-KR" sz="1200" b="1" u="none" dirty="0">
                <a:latin typeface="SamsungOne-400" panose="020B0503030303020204" pitchFamily="34" charset="0"/>
                <a:ea typeface="SamsungOne-400" panose="020B0503030303020204" pitchFamily="34" charset="0"/>
              </a:rPr>
              <a:t>[</a:t>
            </a:r>
            <a:r>
              <a:rPr lang="en-US" altLang="ko-KR" sz="1200" b="1" u="none" dirty="0" err="1">
                <a:latin typeface="SamsungOne-400" panose="020B0503030303020204" pitchFamily="34" charset="0"/>
                <a:ea typeface="SamsungOne-400" panose="020B0503030303020204" pitchFamily="34" charset="0"/>
              </a:rPr>
              <a:t>Hướng</a:t>
            </a:r>
            <a:r>
              <a:rPr lang="en-US" altLang="ko-KR" sz="1200" b="1" u="none" baseline="0" dirty="0">
                <a:latin typeface="SamsungOne-400" panose="020B0503030303020204" pitchFamily="34" charset="0"/>
                <a:ea typeface="SamsungOne-400" panose="020B0503030303020204" pitchFamily="34" charset="0"/>
              </a:rPr>
              <a:t> </a:t>
            </a:r>
            <a:r>
              <a:rPr lang="en-US" altLang="ko-KR" sz="1200" b="1" u="none" baseline="0" dirty="0" err="1">
                <a:latin typeface="SamsungOne-400" panose="020B0503030303020204" pitchFamily="34" charset="0"/>
                <a:ea typeface="SamsungOne-400" panose="020B0503030303020204" pitchFamily="34" charset="0"/>
              </a:rPr>
              <a:t>dẫn</a:t>
            </a:r>
            <a:r>
              <a:rPr lang="en-US" altLang="ko-KR" sz="1200" b="1" u="none" baseline="0" dirty="0">
                <a:latin typeface="SamsungOne-400" panose="020B0503030303020204" pitchFamily="34" charset="0"/>
                <a:ea typeface="SamsungOne-400" panose="020B0503030303020204" pitchFamily="34" charset="0"/>
              </a:rPr>
              <a:t> </a:t>
            </a:r>
            <a:r>
              <a:rPr lang="en-US" altLang="ko-KR" sz="1200" b="1" u="none" baseline="0" dirty="0" err="1">
                <a:latin typeface="SamsungOne-400" panose="020B0503030303020204" pitchFamily="34" charset="0"/>
                <a:ea typeface="SamsungOne-400" panose="020B0503030303020204" pitchFamily="34" charset="0"/>
              </a:rPr>
              <a:t>của</a:t>
            </a:r>
            <a:r>
              <a:rPr lang="en-US" altLang="ko-KR" sz="1200" b="1" u="none" baseline="0" dirty="0">
                <a:latin typeface="SamsungOne-400" panose="020B0503030303020204" pitchFamily="34" charset="0"/>
                <a:ea typeface="SamsungOne-400" panose="020B0503030303020204" pitchFamily="34" charset="0"/>
              </a:rPr>
              <a:t> </a:t>
            </a:r>
            <a:r>
              <a:rPr lang="en-US" altLang="ko-KR" sz="1200" b="1" u="none" baseline="0" dirty="0" err="1">
                <a:latin typeface="SamsungOne-400" panose="020B0503030303020204" pitchFamily="34" charset="0"/>
                <a:ea typeface="SamsungOne-400" panose="020B0503030303020204" pitchFamily="34" charset="0"/>
              </a:rPr>
              <a:t>giảng</a:t>
            </a:r>
            <a:r>
              <a:rPr lang="en-US" altLang="ko-KR" sz="1200" b="1" u="none" baseline="0" dirty="0">
                <a:latin typeface="SamsungOne-400" panose="020B0503030303020204" pitchFamily="34" charset="0"/>
                <a:ea typeface="SamsungOne-400" panose="020B0503030303020204" pitchFamily="34" charset="0"/>
              </a:rPr>
              <a:t> </a:t>
            </a:r>
            <a:r>
              <a:rPr lang="en-US" altLang="ko-KR" sz="1200" b="1" u="none" baseline="0" dirty="0" err="1">
                <a:latin typeface="SamsungOne-400" panose="020B0503030303020204" pitchFamily="34" charset="0"/>
                <a:ea typeface="SamsungOne-400" panose="020B0503030303020204" pitchFamily="34" charset="0"/>
              </a:rPr>
              <a:t>viên</a:t>
            </a:r>
            <a:r>
              <a:rPr lang="en-US" altLang="ko-KR" sz="1200" b="1" u="none" dirty="0">
                <a:latin typeface="SamsungOne-400" panose="020B0503030303020204" pitchFamily="34" charset="0"/>
                <a:ea typeface="SamsungOne-400" panose="020B0503030303020204" pitchFamily="34" charset="0"/>
              </a:rPr>
              <a:t>]</a:t>
            </a:r>
          </a:p>
          <a:p>
            <a:pPr fontAlgn="auto">
              <a:spcAft>
                <a:spcPts val="0"/>
              </a:spcAft>
            </a:pPr>
            <a:r>
              <a:rPr kumimoji="0" lang="vi-VN" altLang="ko-KR" sz="1200" b="0" u="none" dirty="0">
                <a:latin typeface="SamsungOne-400" panose="020B0503030303020204" pitchFamily="34" charset="0"/>
                <a:ea typeface="SamsungOne-400" panose="020B0503030303020204" pitchFamily="34" charset="0"/>
              </a:rPr>
              <a:t>Hỏi sinh viên cách giải quyết thách thức về thời gian ngừng hoạt động ngoài kế hoạch của các máy chủ hạng phổ thông.</a:t>
            </a:r>
          </a:p>
          <a:p>
            <a:pPr fontAlgn="auto">
              <a:spcAft>
                <a:spcPts val="0"/>
              </a:spcAft>
            </a:pPr>
            <a:r>
              <a:rPr kumimoji="0" lang="vi-VN" altLang="ko-KR" sz="1200" b="0" u="none" dirty="0">
                <a:latin typeface="SamsungOne-400" panose="020B0503030303020204" pitchFamily="34" charset="0"/>
                <a:ea typeface="SamsungOne-400" panose="020B0503030303020204" pitchFamily="34" charset="0"/>
              </a:rPr>
              <a:t>Thay vì đưa ra câu trả lời trực tiếp, chúng ta sẽ nói về lý do ở slide tiếp theo.</a:t>
            </a:r>
            <a:endParaRPr kumimoji="0" lang="en-US" altLang="ko-KR" sz="1200" b="0" u="none" dirty="0">
              <a:latin typeface="SamsungOne-400" panose="020B0503030303020204" pitchFamily="34" charset="0"/>
              <a:ea typeface="SamsungOne-400" panose="020B0503030303020204" pitchFamily="34" charset="0"/>
            </a:endParaRPr>
          </a:p>
          <a:p>
            <a:pPr fontAlgn="auto">
              <a:spcAft>
                <a:spcPts val="0"/>
              </a:spcAft>
            </a:pPr>
            <a:endParaRPr kumimoji="0" lang="en-US" altLang="ko-KR" sz="1200" b="0" u="none" dirty="0">
              <a:latin typeface="SamsungOne-400" panose="020B0503030303020204" pitchFamily="34" charset="0"/>
              <a:ea typeface="SamsungOne-400" panose="020B0503030303020204" pitchFamily="34" charset="0"/>
            </a:endParaRPr>
          </a:p>
          <a:p>
            <a:pPr fontAlgn="auto">
              <a:spcAft>
                <a:spcPts val="0"/>
              </a:spcAft>
            </a:pPr>
            <a:r>
              <a:rPr lang="en-US" altLang="ko-KR" sz="1200" b="1" u="none" dirty="0">
                <a:latin typeface="SamsungOne-400" panose="020B0503030303020204" pitchFamily="34" charset="0"/>
                <a:ea typeface="SamsungOne-400" panose="020B0503030303020204" pitchFamily="34" charset="0"/>
              </a:rPr>
              <a:t>[</a:t>
            </a:r>
            <a:r>
              <a:rPr lang="en-US" altLang="ko-KR" sz="1200" b="1" u="none" dirty="0" err="1">
                <a:latin typeface="SamsungOne-400" panose="020B0503030303020204" pitchFamily="34" charset="0"/>
                <a:ea typeface="SamsungOne-400" panose="020B0503030303020204" pitchFamily="34" charset="0"/>
              </a:rPr>
              <a:t>Thông</a:t>
            </a:r>
            <a:r>
              <a:rPr lang="en-US" altLang="ko-KR" sz="1200" b="1" u="none" baseline="0" dirty="0">
                <a:latin typeface="SamsungOne-400" panose="020B0503030303020204" pitchFamily="34" charset="0"/>
                <a:ea typeface="SamsungOne-400" panose="020B0503030303020204" pitchFamily="34" charset="0"/>
              </a:rPr>
              <a:t> </a:t>
            </a:r>
            <a:r>
              <a:rPr lang="en-US" altLang="ko-KR" sz="1200" b="1" u="none" baseline="0" dirty="0" err="1">
                <a:latin typeface="SamsungOne-400" panose="020B0503030303020204" pitchFamily="34" charset="0"/>
                <a:ea typeface="SamsungOne-400" panose="020B0503030303020204" pitchFamily="34" charset="0"/>
              </a:rPr>
              <a:t>điệp</a:t>
            </a:r>
            <a:r>
              <a:rPr lang="en-US" altLang="ko-KR" sz="1200" b="1" u="none" baseline="0" dirty="0">
                <a:latin typeface="SamsungOne-400" panose="020B0503030303020204" pitchFamily="34" charset="0"/>
                <a:ea typeface="SamsungOne-400" panose="020B0503030303020204" pitchFamily="34" charset="0"/>
              </a:rPr>
              <a:t> </a:t>
            </a:r>
            <a:r>
              <a:rPr lang="en-US" altLang="ko-KR" sz="1200" b="1" u="none" baseline="0" dirty="0" err="1">
                <a:latin typeface="SamsungOne-400" panose="020B0503030303020204" pitchFamily="34" charset="0"/>
                <a:ea typeface="SamsungOne-400" panose="020B0503030303020204" pitchFamily="34" charset="0"/>
              </a:rPr>
              <a:t>chính</a:t>
            </a:r>
            <a:r>
              <a:rPr lang="en-US" altLang="ko-KR" sz="1200" b="1" u="none" dirty="0">
                <a:latin typeface="SamsungOne-400" panose="020B0503030303020204" pitchFamily="34" charset="0"/>
                <a:ea typeface="SamsungOne-400" panose="020B0503030303020204" pitchFamily="34" charset="0"/>
              </a:rPr>
              <a:t>]</a:t>
            </a:r>
            <a:endParaRPr lang="en-KR" altLang="ko-KR" sz="1200" u="none" dirty="0">
              <a:latin typeface="SamsungOne-400" panose="020B0503030303020204" pitchFamily="34" charset="0"/>
              <a:ea typeface="SamsungOne-400" panose="020B0503030303020204" pitchFamily="34" charset="0"/>
            </a:endParaRPr>
          </a:p>
          <a:p>
            <a:pPr marL="0" marR="0" lvl="0" indent="0" algn="l" defTabSz="914373" rtl="0" eaLnBrk="1" fontAlgn="auto" latinLnBrk="1" hangingPunct="1">
              <a:lnSpc>
                <a:spcPct val="100000"/>
              </a:lnSpc>
              <a:spcBef>
                <a:spcPts val="0"/>
              </a:spcBef>
              <a:spcAft>
                <a:spcPts val="0"/>
              </a:spcAft>
              <a:buClrTx/>
              <a:buSzTx/>
              <a:buFontTx/>
              <a:buNone/>
              <a:tabLst/>
              <a:defRPr/>
            </a:pPr>
            <a:r>
              <a:rPr lang="vi-VN" altLang="ko-KR" sz="1200" dirty="0">
                <a:latin typeface="SamsungOne-400" panose="020B0503030303020204" pitchFamily="34" charset="0"/>
                <a:ea typeface="SamsungOne-400" panose="020B0503030303020204" pitchFamily="34" charset="0"/>
              </a:rPr>
              <a:t>Biểu đồ thể hiện thời gian ngừng hoạt động ngoài dự kiến của các máy chủ có thể thay đổi đáng kể.</a:t>
            </a:r>
          </a:p>
          <a:p>
            <a:pPr marL="0" marR="0" lvl="0" indent="0" algn="l" defTabSz="914373" rtl="0" eaLnBrk="1" fontAlgn="auto" latinLnBrk="1" hangingPunct="1">
              <a:lnSpc>
                <a:spcPct val="100000"/>
              </a:lnSpc>
              <a:spcBef>
                <a:spcPts val="0"/>
              </a:spcBef>
              <a:spcAft>
                <a:spcPts val="0"/>
              </a:spcAft>
              <a:buClrTx/>
              <a:buSzTx/>
              <a:buFontTx/>
              <a:buNone/>
              <a:tabLst/>
              <a:defRPr/>
            </a:pPr>
            <a:r>
              <a:rPr lang="vi-VN" altLang="ko-KR" sz="1200" dirty="0">
                <a:latin typeface="SamsungOne-400" panose="020B0503030303020204" pitchFamily="34" charset="0"/>
                <a:ea typeface="SamsungOne-400" panose="020B0503030303020204" pitchFamily="34" charset="0"/>
              </a:rPr>
              <a:t>Khi sử dụng các máy chủ hạng phổ thông làm môi trường phân tán, các hệ thống cần có khả năng xử lý mất dữ liệu.</a:t>
            </a:r>
          </a:p>
          <a:p>
            <a:pPr marL="0" marR="0" lvl="0" indent="0" algn="l" defTabSz="914373" rtl="0" eaLnBrk="1" fontAlgn="auto" latinLnBrk="1" hangingPunct="1">
              <a:lnSpc>
                <a:spcPct val="100000"/>
              </a:lnSpc>
              <a:spcBef>
                <a:spcPts val="0"/>
              </a:spcBef>
              <a:spcAft>
                <a:spcPts val="0"/>
              </a:spcAft>
              <a:buClrTx/>
              <a:buSzTx/>
              <a:buFontTx/>
              <a:buNone/>
              <a:tabLst/>
              <a:defRPr/>
            </a:pPr>
            <a:r>
              <a:rPr lang="vi-VN" altLang="ko-KR" sz="1200" dirty="0">
                <a:latin typeface="SamsungOne-400" panose="020B0503030303020204" pitchFamily="34" charset="0"/>
                <a:ea typeface="SamsungOne-400" panose="020B0503030303020204" pitchFamily="34" charset="0"/>
              </a:rPr>
              <a:t>Rõ ràng là thời gian ngừng hoạt động càng thấp thì chi phí phần cứng càng đắt.</a:t>
            </a:r>
            <a:endParaRPr lang="en-KR" altLang="ko-KR" sz="2400" dirty="0"/>
          </a:p>
          <a:p>
            <a:pPr fontAlgn="auto">
              <a:spcAft>
                <a:spcPts val="0"/>
              </a:spcAft>
            </a:pPr>
            <a:endParaRPr kumimoji="0" lang="en-US" altLang="ko-KR" sz="2400" b="0" u="none" dirty="0"/>
          </a:p>
          <a:p>
            <a:endParaRPr lang="en-KR" altLang="ko-KR" sz="240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3221EA08-7F27-45ED-A063-7875D0827887}" type="slidenum">
              <a:rPr kumimoji="0" lang="ko-KR" altLang="en-US" sz="1200" b="0" i="0" u="none" strike="noStrike" kern="1200" cap="none" spc="0" normalizeH="0" baseline="0" noProof="0" smtClean="0">
                <a:ln>
                  <a:noFill/>
                </a:ln>
                <a:solidFill>
                  <a:prstClr val="black"/>
                </a:solidFill>
                <a:effectLst/>
                <a:uLnTx/>
                <a:uFillTx/>
                <a:cs typeface="+mn-cs"/>
              </a:rPr>
              <a:pPr marL="0" marR="0" lvl="0" indent="0" algn="r" defTabSz="914400" rtl="0" eaLnBrk="1" fontAlgn="auto" latinLnBrk="1" hangingPunct="1">
                <a:lnSpc>
                  <a:spcPct val="100000"/>
                </a:lnSpc>
                <a:spcBef>
                  <a:spcPts val="0"/>
                </a:spcBef>
                <a:spcAft>
                  <a:spcPts val="0"/>
                </a:spcAft>
                <a:buClrTx/>
                <a:buSzTx/>
                <a:buFontTx/>
                <a:buNone/>
                <a:tabLst/>
                <a:defRPr/>
              </a:pPr>
              <a:t>50</a:t>
            </a:fld>
            <a:endParaRPr kumimoji="0" lang="ko-KR" altLang="en-US" sz="1200" b="0" i="0" u="none" strike="noStrike" kern="1200" cap="none" spc="0" normalizeH="0" baseline="0" noProof="0" dirty="0">
              <a:ln>
                <a:noFill/>
              </a:ln>
              <a:solidFill>
                <a:prstClr val="black"/>
              </a:solidFill>
              <a:effectLst/>
              <a:uLnTx/>
              <a:uFillTx/>
              <a:cs typeface="+mn-cs"/>
            </a:endParaRPr>
          </a:p>
        </p:txBody>
      </p:sp>
    </p:spTree>
    <p:extLst>
      <p:ext uri="{BB962C8B-B14F-4D97-AF65-F5344CB8AC3E}">
        <p14:creationId xmlns:p14="http://schemas.microsoft.com/office/powerpoint/2010/main" val="64589503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92225" y="1143000"/>
            <a:ext cx="4457700" cy="3086100"/>
          </a:xfrm>
        </p:spPr>
      </p:sp>
      <p:sp>
        <p:nvSpPr>
          <p:cNvPr id="3" name="Notes Placeholder 2"/>
          <p:cNvSpPr>
            <a:spLocks noGrp="1"/>
          </p:cNvSpPr>
          <p:nvPr>
            <p:ph type="body" idx="1"/>
          </p:nvPr>
        </p:nvSpPr>
        <p:spPr/>
        <p:txBody>
          <a:bodyPr>
            <a:normAutofit/>
          </a:bodyPr>
          <a:lstStyle/>
          <a:p>
            <a:pPr marL="0" marR="0" lvl="0" indent="0" algn="l" defTabSz="914373" rtl="0" eaLnBrk="1" fontAlgn="auto" latinLnBrk="1" hangingPunct="1">
              <a:lnSpc>
                <a:spcPct val="100000"/>
              </a:lnSpc>
              <a:spcBef>
                <a:spcPts val="0"/>
              </a:spcBef>
              <a:spcAft>
                <a:spcPts val="0"/>
              </a:spcAft>
              <a:buClrTx/>
              <a:buSzTx/>
              <a:buFontTx/>
              <a:buNone/>
              <a:tabLst/>
              <a:defRPr/>
            </a:pPr>
            <a:r>
              <a:rPr lang="en-US" altLang="ko-KR" sz="1200" b="1" u="none" dirty="0">
                <a:latin typeface="SamsungOne-400" panose="020B0503030303020204" pitchFamily="34" charset="0"/>
                <a:ea typeface="SamsungOne-400" panose="020B0503030303020204" pitchFamily="34" charset="0"/>
              </a:rPr>
              <a:t>[</a:t>
            </a:r>
            <a:r>
              <a:rPr lang="en-US" altLang="ko-KR" sz="1200" b="1" u="none" dirty="0" err="1">
                <a:latin typeface="SamsungOne-400" panose="020B0503030303020204" pitchFamily="34" charset="0"/>
                <a:ea typeface="SamsungOne-400" panose="020B0503030303020204" pitchFamily="34" charset="0"/>
              </a:rPr>
              <a:t>Thông</a:t>
            </a:r>
            <a:r>
              <a:rPr lang="en-US" altLang="ko-KR" sz="1200" b="1" u="none" baseline="0" dirty="0">
                <a:latin typeface="SamsungOne-400" panose="020B0503030303020204" pitchFamily="34" charset="0"/>
                <a:ea typeface="SamsungOne-400" panose="020B0503030303020204" pitchFamily="34" charset="0"/>
              </a:rPr>
              <a:t> </a:t>
            </a:r>
            <a:r>
              <a:rPr lang="en-US" altLang="ko-KR" sz="1200" b="1" u="none" baseline="0" dirty="0" err="1">
                <a:latin typeface="SamsungOne-400" panose="020B0503030303020204" pitchFamily="34" charset="0"/>
                <a:ea typeface="SamsungOne-400" panose="020B0503030303020204" pitchFamily="34" charset="0"/>
              </a:rPr>
              <a:t>điệp</a:t>
            </a:r>
            <a:r>
              <a:rPr lang="en-US" altLang="ko-KR" sz="1200" b="1" u="none" baseline="0" dirty="0">
                <a:latin typeface="SamsungOne-400" panose="020B0503030303020204" pitchFamily="34" charset="0"/>
                <a:ea typeface="SamsungOne-400" panose="020B0503030303020204" pitchFamily="34" charset="0"/>
              </a:rPr>
              <a:t> </a:t>
            </a:r>
            <a:r>
              <a:rPr lang="en-US" altLang="ko-KR" sz="1200" b="1" u="none" baseline="0" dirty="0" err="1">
                <a:latin typeface="SamsungOne-400" panose="020B0503030303020204" pitchFamily="34" charset="0"/>
                <a:ea typeface="SamsungOne-400" panose="020B0503030303020204" pitchFamily="34" charset="0"/>
              </a:rPr>
              <a:t>chính</a:t>
            </a:r>
            <a:r>
              <a:rPr lang="en-US" altLang="ko-KR" sz="1200" b="1" u="none" dirty="0">
                <a:latin typeface="SamsungOne-400" panose="020B0503030303020204" pitchFamily="34" charset="0"/>
                <a:ea typeface="SamsungOne-400" panose="020B0503030303020204" pitchFamily="34" charset="0"/>
              </a:rPr>
              <a:t>]</a:t>
            </a:r>
            <a:endParaRPr lang="en-KR" altLang="ko-KR" sz="1200" u="none" dirty="0">
              <a:latin typeface="SamsungOne-400" panose="020B0503030303020204" pitchFamily="34" charset="0"/>
              <a:ea typeface="SamsungOne-400" panose="020B0503030303020204" pitchFamily="34" charset="0"/>
            </a:endParaRPr>
          </a:p>
          <a:p>
            <a:r>
              <a:rPr lang="en-US" altLang="ko-KR" sz="1200" u="none" dirty="0">
                <a:latin typeface="SamsungOne-400" panose="020B0503030303020204" pitchFamily="34" charset="0"/>
                <a:ea typeface="SamsungOne-400" panose="020B0503030303020204" pitchFamily="34" charset="0"/>
              </a:rPr>
              <a:t>Carrier</a:t>
            </a:r>
            <a:r>
              <a:rPr lang="en-US" altLang="ko-KR" sz="1200" u="none" baseline="0" dirty="0">
                <a:latin typeface="SamsungOne-400" panose="020B0503030303020204" pitchFamily="34" charset="0"/>
                <a:ea typeface="SamsungOne-400" panose="020B0503030303020204" pitchFamily="34" charset="0"/>
              </a:rPr>
              <a:t> class hardware </a:t>
            </a:r>
            <a:r>
              <a:rPr lang="vi-VN" altLang="ko-KR" sz="1200" u="none" dirty="0">
                <a:latin typeface="SamsungOne-400" panose="020B0503030303020204" pitchFamily="34" charset="0"/>
                <a:ea typeface="SamsungOne-400" panose="020B0503030303020204" pitchFamily="34" charset="0"/>
              </a:rPr>
              <a:t>mang đã được sử dụng rộng rãi trong các hệ thống RDBMS EDW và phản ánh bản chất mở rộng quy mô của các hệ thống đó.</a:t>
            </a:r>
          </a:p>
          <a:p>
            <a:r>
              <a:rPr lang="vi-VN" altLang="ko-KR" sz="1200" u="none" dirty="0">
                <a:latin typeface="SamsungOne-400" panose="020B0503030303020204" pitchFamily="34" charset="0"/>
                <a:ea typeface="SamsungOne-400" panose="020B0503030303020204" pitchFamily="34" charset="0"/>
              </a:rPr>
              <a:t>Nền tảng </a:t>
            </a:r>
            <a:r>
              <a:rPr lang="en-US" altLang="ko-KR" sz="1200" u="none" dirty="0">
                <a:latin typeface="SamsungOne-400" panose="020B0503030303020204" pitchFamily="34" charset="0"/>
                <a:ea typeface="SamsungOne-400" panose="020B0503030303020204" pitchFamily="34" charset="0"/>
              </a:rPr>
              <a:t>Big</a:t>
            </a:r>
            <a:r>
              <a:rPr lang="en-US" altLang="ko-KR" sz="1200" u="none" baseline="0" dirty="0">
                <a:latin typeface="SamsungOne-400" panose="020B0503030303020204" pitchFamily="34" charset="0"/>
                <a:ea typeface="SamsungOne-400" panose="020B0503030303020204" pitchFamily="34" charset="0"/>
              </a:rPr>
              <a:t> Data</a:t>
            </a:r>
            <a:r>
              <a:rPr lang="vi-VN" altLang="ko-KR" sz="1200" u="none" dirty="0">
                <a:latin typeface="SamsungOne-400" panose="020B0503030303020204" pitchFamily="34" charset="0"/>
                <a:ea typeface="SamsungOne-400" panose="020B0503030303020204" pitchFamily="34" charset="0"/>
              </a:rPr>
              <a:t> được thiết kế cần tránh xa vấn đề đệ quy này. Để làm như vậy, một quyết định cần thiết là sử dụng phần cứng hàng hóa thông thường. Sự lựa chọn này rõ ràng có hậu quả. Thời gian ngừng hoạt động dự kiến sẽ tăng lên đáng kể và các hệ thống cần phải được thiết kế để giải quyết những vấn đề này.</a:t>
            </a:r>
            <a:endParaRPr lang="en-KR" altLang="ko-KR" sz="2400" dirty="0">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3221EA08-7F27-45ED-A063-7875D0827887}" type="slidenum">
              <a:rPr kumimoji="0" lang="ko-KR" altLang="en-US" sz="1200" b="0" i="0" u="none" strike="noStrike" kern="1200" cap="none" spc="0" normalizeH="0" baseline="0" noProof="0" smtClean="0">
                <a:ln>
                  <a:noFill/>
                </a:ln>
                <a:solidFill>
                  <a:prstClr val="black"/>
                </a:solidFill>
                <a:effectLst/>
                <a:uLnTx/>
                <a:uFillTx/>
                <a:cs typeface="+mn-cs"/>
              </a:rPr>
              <a:pPr marL="0" marR="0" lvl="0" indent="0" algn="r" defTabSz="914400" rtl="0" eaLnBrk="1" fontAlgn="auto" latinLnBrk="1" hangingPunct="1">
                <a:lnSpc>
                  <a:spcPct val="100000"/>
                </a:lnSpc>
                <a:spcBef>
                  <a:spcPts val="0"/>
                </a:spcBef>
                <a:spcAft>
                  <a:spcPts val="0"/>
                </a:spcAft>
                <a:buClrTx/>
                <a:buSzTx/>
                <a:buFontTx/>
                <a:buNone/>
                <a:tabLst/>
                <a:defRPr/>
              </a:pPr>
              <a:t>51</a:t>
            </a:fld>
            <a:endParaRPr kumimoji="0" lang="ko-KR" altLang="en-US" sz="1200" b="0" i="0" u="none" strike="noStrike" kern="1200" cap="none" spc="0" normalizeH="0" baseline="0" noProof="0" dirty="0">
              <a:ln>
                <a:noFill/>
              </a:ln>
              <a:solidFill>
                <a:prstClr val="black"/>
              </a:solidFill>
              <a:effectLst/>
              <a:uLnTx/>
              <a:uFillTx/>
              <a:cs typeface="+mn-cs"/>
            </a:endParaRPr>
          </a:p>
        </p:txBody>
      </p:sp>
    </p:spTree>
    <p:extLst>
      <p:ext uri="{BB962C8B-B14F-4D97-AF65-F5344CB8AC3E}">
        <p14:creationId xmlns:p14="http://schemas.microsoft.com/office/powerpoint/2010/main" val="10188386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57275" y="720725"/>
            <a:ext cx="5200650" cy="3600450"/>
          </a:xfrm>
        </p:spPr>
      </p:sp>
      <p:sp>
        <p:nvSpPr>
          <p:cNvPr id="3" name="Notes Placeholder 2"/>
          <p:cNvSpPr>
            <a:spLocks noGrp="1"/>
          </p:cNvSpPr>
          <p:nvPr>
            <p:ph type="body" idx="1"/>
          </p:nvPr>
        </p:nvSpPr>
        <p:spPr/>
        <p:txBody>
          <a:bodyPr>
            <a:normAutofit fontScale="77500" lnSpcReduction="20000"/>
          </a:bodyPr>
          <a:lstStyle/>
          <a:p>
            <a:r>
              <a:rPr lang="vi-VN" altLang="ko-KR" sz="1200" b="1" kern="1200" dirty="0">
                <a:solidFill>
                  <a:schemeClr val="tx1"/>
                </a:solidFill>
                <a:latin typeface="SamsungOne-400" panose="020B0503030303020204" pitchFamily="34" charset="0"/>
                <a:ea typeface="SamsungOne-400" panose="020B0503030303020204" pitchFamily="34" charset="0"/>
                <a:cs typeface="+mn-cs"/>
              </a:rPr>
              <a:t>[Hướng dẫn của giảng viên]</a:t>
            </a:r>
            <a:endParaRPr lang="en-US" altLang="ko-KR" sz="1200" b="1" kern="1200" dirty="0">
              <a:solidFill>
                <a:schemeClr val="tx1"/>
              </a:solidFill>
              <a:latin typeface="SamsungOne-400" panose="020B0503030303020204" pitchFamily="34" charset="0"/>
              <a:ea typeface="SamsungOne-400" panose="020B0503030303020204" pitchFamily="34" charset="0"/>
              <a:cs typeface="+mn-cs"/>
            </a:endParaRPr>
          </a:p>
          <a:p>
            <a:pPr marL="0" marR="0" lvl="0" indent="0" algn="l" defTabSz="914373" rtl="0" eaLnBrk="1" fontAlgn="auto" latinLnBrk="1" hangingPunct="1">
              <a:lnSpc>
                <a:spcPct val="100000"/>
              </a:lnSpc>
              <a:spcBef>
                <a:spcPts val="0"/>
              </a:spcBef>
              <a:spcAft>
                <a:spcPts val="0"/>
              </a:spcAft>
              <a:buClrTx/>
              <a:buSzTx/>
              <a:buFontTx/>
              <a:buNone/>
              <a:tabLst/>
              <a:defRPr/>
            </a:pPr>
            <a:r>
              <a:rPr lang="vi-VN" altLang="ko-KR" dirty="0">
                <a:latin typeface="SamsungOne-400" panose="020B0503030303020204" pitchFamily="34" charset="0"/>
                <a:ea typeface="SamsungOne-400" panose="020B0503030303020204" pitchFamily="34" charset="0"/>
              </a:rPr>
              <a:t>Thay vì nhảy thẳng vào </a:t>
            </a:r>
            <a:r>
              <a:rPr lang="en-US" altLang="ko-KR" dirty="0">
                <a:latin typeface="SamsungOne-400" panose="020B0503030303020204" pitchFamily="34" charset="0"/>
                <a:ea typeface="SamsungOne-400" panose="020B0503030303020204" pitchFamily="34" charset="0"/>
              </a:rPr>
              <a:t>Big</a:t>
            </a:r>
            <a:r>
              <a:rPr lang="en-US" altLang="ko-KR" baseline="0" dirty="0">
                <a:latin typeface="SamsungOne-400" panose="020B0503030303020204" pitchFamily="34" charset="0"/>
                <a:ea typeface="SamsungOne-400" panose="020B0503030303020204" pitchFamily="34" charset="0"/>
              </a:rPr>
              <a:t> Data</a:t>
            </a:r>
            <a:r>
              <a:rPr lang="vi-VN" altLang="ko-KR" dirty="0">
                <a:latin typeface="SamsungOne-400" panose="020B0503030303020204" pitchFamily="34" charset="0"/>
                <a:ea typeface="SamsungOne-400" panose="020B0503030303020204" pitchFamily="34" charset="0"/>
              </a:rPr>
              <a:t>, chúng ta sẽ dành thời gian xem xét Hành trình của con người với Dữ liệu.</a:t>
            </a:r>
          </a:p>
          <a:p>
            <a:pPr marL="0" marR="0" lvl="0" indent="0" algn="l" defTabSz="914373" rtl="0" eaLnBrk="1" fontAlgn="auto" latinLnBrk="1" hangingPunct="1">
              <a:lnSpc>
                <a:spcPct val="100000"/>
              </a:lnSpc>
              <a:spcBef>
                <a:spcPts val="0"/>
              </a:spcBef>
              <a:spcAft>
                <a:spcPts val="0"/>
              </a:spcAft>
              <a:buClrTx/>
              <a:buSzTx/>
              <a:buFontTx/>
              <a:buNone/>
              <a:tabLst/>
              <a:defRPr/>
            </a:pPr>
            <a:r>
              <a:rPr lang="en-US" altLang="ko-KR" dirty="0">
                <a:latin typeface="SamsungOne-400" panose="020B0503030303020204" pitchFamily="34" charset="0"/>
                <a:ea typeface="SamsungOne-400" panose="020B0503030303020204" pitchFamily="34" charset="0"/>
              </a:rPr>
              <a:t>Slide</a:t>
            </a:r>
            <a:r>
              <a:rPr lang="vi-VN" altLang="ko-KR" dirty="0">
                <a:latin typeface="SamsungOne-400" panose="020B0503030303020204" pitchFamily="34" charset="0"/>
                <a:ea typeface="SamsungOne-400" panose="020B0503030303020204" pitchFamily="34" charset="0"/>
              </a:rPr>
              <a:t> này thiết lập câu chuyện cho trang trình bày tiếp theo, nơi chúng tôi minh họa rằng con người đã lưu giữ "hồ sơ" và thu thập "dữ liệu" một cách hiệu quả từ thời tiền sử.</a:t>
            </a:r>
          </a:p>
          <a:p>
            <a:pPr marL="0" marR="0" lvl="0" indent="0" algn="l" defTabSz="914373" rtl="0" eaLnBrk="1" fontAlgn="auto" latinLnBrk="1" hangingPunct="1">
              <a:lnSpc>
                <a:spcPct val="100000"/>
              </a:lnSpc>
              <a:spcBef>
                <a:spcPts val="0"/>
              </a:spcBef>
              <a:spcAft>
                <a:spcPts val="0"/>
              </a:spcAft>
              <a:buClrTx/>
              <a:buSzTx/>
              <a:buFontTx/>
              <a:buNone/>
              <a:tabLst/>
              <a:defRPr/>
            </a:pPr>
            <a:r>
              <a:rPr lang="vi-VN" altLang="ko-KR" dirty="0">
                <a:latin typeface="SamsungOne-400" panose="020B0503030303020204" pitchFamily="34" charset="0"/>
                <a:ea typeface="SamsungOne-400" panose="020B0503030303020204" pitchFamily="34" charset="0"/>
              </a:rPr>
              <a:t>Trong tiểu đơn vị này, chỉ cần tập trung vào thực tế là con người luôn ở bên dữ liệu, thay vì giải thích sâu </a:t>
            </a:r>
            <a:r>
              <a:rPr lang="en-US" altLang="ko-KR" dirty="0" err="1">
                <a:latin typeface="SamsungOne-400" panose="020B0503030303020204" pitchFamily="34" charset="0"/>
                <a:ea typeface="SamsungOne-400" panose="020B0503030303020204" pitchFamily="34" charset="0"/>
              </a:rPr>
              <a:t>các</a:t>
            </a:r>
            <a:r>
              <a:rPr lang="en-US" altLang="ko-KR" baseline="0" dirty="0">
                <a:latin typeface="SamsungOne-400" panose="020B0503030303020204" pitchFamily="34" charset="0"/>
                <a:ea typeface="SamsungOne-400" panose="020B0503030303020204" pitchFamily="34" charset="0"/>
              </a:rPr>
              <a:t> slide</a:t>
            </a:r>
            <a:r>
              <a:rPr lang="vi-VN" altLang="ko-KR" dirty="0">
                <a:latin typeface="SamsungOne-400" panose="020B0503030303020204" pitchFamily="34" charset="0"/>
                <a:ea typeface="SamsungOne-400" panose="020B0503030303020204" pitchFamily="34" charset="0"/>
              </a:rPr>
              <a:t>.</a:t>
            </a:r>
          </a:p>
          <a:p>
            <a:pPr marL="0" marR="0" lvl="0" indent="0" algn="l" defTabSz="914373" rtl="0" eaLnBrk="1" fontAlgn="auto" latinLnBrk="1" hangingPunct="1">
              <a:lnSpc>
                <a:spcPct val="100000"/>
              </a:lnSpc>
              <a:spcBef>
                <a:spcPts val="0"/>
              </a:spcBef>
              <a:spcAft>
                <a:spcPts val="0"/>
              </a:spcAft>
              <a:buClrTx/>
              <a:buSzTx/>
              <a:buFontTx/>
              <a:buNone/>
              <a:tabLst/>
              <a:defRPr/>
            </a:pPr>
            <a:r>
              <a:rPr lang="vi-VN" altLang="ko-KR" dirty="0">
                <a:latin typeface="SamsungOne-400" panose="020B0503030303020204" pitchFamily="34" charset="0"/>
                <a:ea typeface="SamsungOne-400" panose="020B0503030303020204" pitchFamily="34" charset="0"/>
              </a:rPr>
              <a:t>Các slide giới thiệu sau đây giới thiệu hành trình (của con người) với dữ liệu và thông tin. Chúng ta bắt đầu từ thời tiền sử cho đến Thời đại Thông tin.</a:t>
            </a:r>
          </a:p>
          <a:p>
            <a:pPr marL="0" marR="0" lvl="0" indent="0" algn="l" defTabSz="914373" rtl="0" eaLnBrk="1" fontAlgn="auto" latinLnBrk="1" hangingPunct="1">
              <a:lnSpc>
                <a:spcPct val="100000"/>
              </a:lnSpc>
              <a:spcBef>
                <a:spcPts val="0"/>
              </a:spcBef>
              <a:spcAft>
                <a:spcPts val="0"/>
              </a:spcAft>
              <a:buClrTx/>
              <a:buSzTx/>
              <a:buFontTx/>
              <a:buNone/>
              <a:tabLst/>
              <a:defRPr/>
            </a:pPr>
            <a:r>
              <a:rPr lang="vi-VN" altLang="ko-KR" dirty="0">
                <a:latin typeface="SamsungOne-400" panose="020B0503030303020204" pitchFamily="34" charset="0"/>
                <a:ea typeface="SamsungOne-400" panose="020B0503030303020204" pitchFamily="34" charset="0"/>
              </a:rPr>
              <a:t>Những slide này nhằm truyền cảm giác kinh ngạc về sự tiến hóa của loài người. Nó cũng nhằm hướng đến thực tế là con người luôn xử lý dữ liệu và việc xử lý dữ liệu cũng như Dữ liệu lớn cụ thể không nên được coi là một cái gì đó mới.</a:t>
            </a:r>
          </a:p>
          <a:p>
            <a:pPr marL="0" marR="0" lvl="0" indent="0" algn="l" defTabSz="914373" rtl="0" eaLnBrk="1" fontAlgn="auto" latinLnBrk="1" hangingPunct="1">
              <a:lnSpc>
                <a:spcPct val="100000"/>
              </a:lnSpc>
              <a:spcBef>
                <a:spcPts val="0"/>
              </a:spcBef>
              <a:spcAft>
                <a:spcPts val="0"/>
              </a:spcAft>
              <a:buClrTx/>
              <a:buSzTx/>
              <a:buFontTx/>
              <a:buNone/>
              <a:tabLst/>
              <a:defRPr/>
            </a:pPr>
            <a:endParaRPr lang="vi-VN" altLang="ko-KR" dirty="0">
              <a:latin typeface="SamsungOne-400" panose="020B0503030303020204" pitchFamily="34" charset="0"/>
              <a:ea typeface="SamsungOne-400" panose="020B0503030303020204" pitchFamily="34" charset="0"/>
            </a:endParaRPr>
          </a:p>
          <a:p>
            <a:pPr marL="0" marR="0" lvl="0" indent="0" algn="l" defTabSz="914373" rtl="0" eaLnBrk="1" fontAlgn="auto" latinLnBrk="1" hangingPunct="1">
              <a:lnSpc>
                <a:spcPct val="100000"/>
              </a:lnSpc>
              <a:spcBef>
                <a:spcPts val="0"/>
              </a:spcBef>
              <a:spcAft>
                <a:spcPts val="0"/>
              </a:spcAft>
              <a:buClrTx/>
              <a:buSzTx/>
              <a:buFontTx/>
              <a:buNone/>
              <a:tabLst/>
              <a:defRPr/>
            </a:pPr>
            <a:r>
              <a:rPr lang="vi-VN" altLang="ko-KR" dirty="0">
                <a:latin typeface="SamsungOne-400" panose="020B0503030303020204" pitchFamily="34" charset="0"/>
                <a:ea typeface="SamsungOne-400" panose="020B0503030303020204" pitchFamily="34" charset="0"/>
              </a:rPr>
              <a:t>Tổ tiên của chúng ta đã có thể tưởng tượng mọi thứ. Hơn nữa, tổ tiên của chúng ta đã làm như vậy một cách tập thể. Những tưởng tượng này mang hình thức thần thoại được truyền từ thế hệ này sang thế hệ khác. Những</a:t>
            </a:r>
            <a:r>
              <a:rPr lang="en-US" altLang="ko-KR" dirty="0">
                <a:latin typeface="SamsungOne-400" panose="020B0503030303020204" pitchFamily="34" charset="0"/>
                <a:ea typeface="SamsungOne-400" panose="020B0503030303020204" pitchFamily="34" charset="0"/>
              </a:rPr>
              <a:t> </a:t>
            </a:r>
            <a:r>
              <a:rPr lang="en-US" altLang="ko-KR" dirty="0" err="1">
                <a:latin typeface="SamsungOne-400" panose="020B0503030303020204" pitchFamily="34" charset="0"/>
                <a:ea typeface="SamsungOne-400" panose="020B0503030303020204" pitchFamily="34" charset="0"/>
              </a:rPr>
              <a:t>câu</a:t>
            </a:r>
            <a:r>
              <a:rPr lang="en-US" altLang="ko-KR" baseline="0" dirty="0">
                <a:latin typeface="SamsungOne-400" panose="020B0503030303020204" pitchFamily="34" charset="0"/>
                <a:ea typeface="SamsungOne-400" panose="020B0503030303020204" pitchFamily="34" charset="0"/>
              </a:rPr>
              <a:t> </a:t>
            </a:r>
            <a:r>
              <a:rPr lang="en-US" altLang="ko-KR" baseline="0" dirty="0" err="1">
                <a:latin typeface="SamsungOne-400" panose="020B0503030303020204" pitchFamily="34" charset="0"/>
                <a:ea typeface="SamsungOne-400" panose="020B0503030303020204" pitchFamily="34" charset="0"/>
              </a:rPr>
              <a:t>chuyện</a:t>
            </a:r>
            <a:r>
              <a:rPr lang="en-US" altLang="ko-KR" baseline="0" dirty="0">
                <a:latin typeface="SamsungOne-400" panose="020B0503030303020204" pitchFamily="34" charset="0"/>
                <a:ea typeface="SamsungOne-400" panose="020B0503030303020204" pitchFamily="34" charset="0"/>
              </a:rPr>
              <a:t> </a:t>
            </a:r>
            <a:r>
              <a:rPr lang="en-US" altLang="ko-KR" baseline="0" dirty="0" err="1">
                <a:latin typeface="SamsungOne-400" panose="020B0503030303020204" pitchFamily="34" charset="0"/>
                <a:ea typeface="SamsungOne-400" panose="020B0503030303020204" pitchFamily="34" charset="0"/>
              </a:rPr>
              <a:t>thần</a:t>
            </a:r>
            <a:r>
              <a:rPr lang="vi-VN" altLang="ko-KR" dirty="0">
                <a:latin typeface="SamsungOne-400" panose="020B0503030303020204" pitchFamily="34" charset="0"/>
                <a:ea typeface="SamsungOne-400" panose="020B0503030303020204" pitchFamily="34" charset="0"/>
              </a:rPr>
              <a:t> thoại này phát triển thành bối cảnh tôn giáo và giúp chúng tôi phát triển "cộng đồng" và khả năng hợp tác với số lượng lớn. Những huyền thoại được truyền từ thế hệ này sang thế hệ khác ban đầu thông qua giao tiếp bằng ký hiệu và lời nói – ký ức tập thể của con người. Khi chúng t</a:t>
            </a:r>
            <a:r>
              <a:rPr lang="en-US" altLang="ko-KR" dirty="0">
                <a:latin typeface="SamsungOne-400" panose="020B0503030303020204" pitchFamily="34" charset="0"/>
                <a:ea typeface="SamsungOne-400" panose="020B0503030303020204" pitchFamily="34" charset="0"/>
              </a:rPr>
              <a:t>a</a:t>
            </a:r>
            <a:r>
              <a:rPr lang="vi-VN" altLang="ko-KR" dirty="0">
                <a:latin typeface="SamsungOne-400" panose="020B0503030303020204" pitchFamily="34" charset="0"/>
                <a:ea typeface="SamsungOne-400" panose="020B0503030303020204" pitchFamily="34" charset="0"/>
              </a:rPr>
              <a:t> phát triển, điều này đã phát triển thành các hình thức giao tiếp lâu dài hơn như tranh hang động và các hình thức nghệ thuật khác. Lợi thế văn hóa này đã được xác định là một trong những lý do chính khiến chúng ta sống sót trước người Neantherthal. Người Neantherthal cũng mạnh mẽ và thông minh không kém, tuy nhiên, họ rất thiếu ngôn ngữ và giao tiếp. Điều này ngăn cản họ phát triển "cộng đồng" và khả năng làm việc theo nhóm và số lượng lớn.</a:t>
            </a:r>
          </a:p>
          <a:p>
            <a:pPr marL="0" marR="0" lvl="0" indent="0" algn="l" defTabSz="914373" rtl="0" eaLnBrk="1" fontAlgn="auto" latinLnBrk="1" hangingPunct="1">
              <a:lnSpc>
                <a:spcPct val="100000"/>
              </a:lnSpc>
              <a:spcBef>
                <a:spcPts val="0"/>
              </a:spcBef>
              <a:spcAft>
                <a:spcPts val="0"/>
              </a:spcAft>
              <a:buClrTx/>
              <a:buSzTx/>
              <a:buFontTx/>
              <a:buNone/>
              <a:tabLst/>
              <a:defRPr/>
            </a:pPr>
            <a:r>
              <a:rPr lang="vi-VN" altLang="ko-KR" dirty="0">
                <a:latin typeface="SamsungOne-400" panose="020B0503030303020204" pitchFamily="34" charset="0"/>
                <a:ea typeface="SamsungOne-400" panose="020B0503030303020204" pitchFamily="34" charset="0"/>
              </a:rPr>
              <a:t>Mặc dù có rất nhiều bằng chứng về giao tiếp và ngôn ngữ của con người dưới dạng các bức tranh hang động, âm nhạc, nghệ thuật, tác phẩm điêu khắc từ 40.000 năm trước, nhưng chúng ta không thể tìm thấy điều đó ở người Neantherthal.</a:t>
            </a:r>
            <a:endParaRPr lang="en-US" altLang="ko-KR" dirty="0">
              <a:latin typeface="SamsungOne-400" panose="020B0503030303020204" pitchFamily="34" charset="0"/>
              <a:ea typeface="SamsungOne-400" panose="020B0503030303020204" pitchFamily="34" charset="0"/>
            </a:endParaRPr>
          </a:p>
          <a:p>
            <a:pPr marL="0" marR="0" lvl="0" indent="0" algn="l" defTabSz="914373" rtl="0" eaLnBrk="1" fontAlgn="auto" latinLnBrk="1" hangingPunct="1">
              <a:lnSpc>
                <a:spcPct val="100000"/>
              </a:lnSpc>
              <a:spcBef>
                <a:spcPts val="0"/>
              </a:spcBef>
              <a:spcAft>
                <a:spcPts val="0"/>
              </a:spcAft>
              <a:buClrTx/>
              <a:buSzTx/>
              <a:buFontTx/>
              <a:buNone/>
              <a:tabLst/>
              <a:defRPr/>
            </a:pPr>
            <a:endParaRPr lang="en-US" altLang="ko-KR" sz="1200" b="1" u="none" baseline="0" dirty="0">
              <a:latin typeface="SamsungOne-400" panose="020B0503030303020204" pitchFamily="34" charset="0"/>
              <a:ea typeface="SamsungOne-400" panose="020B0503030303020204" pitchFamily="34" charset="0"/>
            </a:endParaRPr>
          </a:p>
          <a:p>
            <a:pPr marL="0" marR="0" lvl="0" indent="0" algn="l" defTabSz="914373" rtl="0" eaLnBrk="1" fontAlgn="auto" latinLnBrk="1" hangingPunct="1">
              <a:lnSpc>
                <a:spcPct val="100000"/>
              </a:lnSpc>
              <a:spcBef>
                <a:spcPts val="0"/>
              </a:spcBef>
              <a:spcAft>
                <a:spcPts val="0"/>
              </a:spcAft>
              <a:buClrTx/>
              <a:buSzTx/>
              <a:buFontTx/>
              <a:buNone/>
              <a:tabLst/>
              <a:defRPr/>
            </a:pPr>
            <a:r>
              <a:rPr lang="en-US" altLang="ko-KR" sz="1200" b="1" u="none" baseline="0" dirty="0">
                <a:latin typeface="SamsungOne-400" panose="020B0503030303020204" pitchFamily="34" charset="0"/>
                <a:ea typeface="SamsungOne-400" panose="020B0503030303020204" pitchFamily="34" charset="0"/>
              </a:rPr>
              <a:t>[</a:t>
            </a:r>
            <a:r>
              <a:rPr lang="en-US" altLang="ko-KR" sz="1200" b="1" u="none" baseline="0" dirty="0" err="1">
                <a:latin typeface="SamsungOne-400" panose="020B0503030303020204" pitchFamily="34" charset="0"/>
                <a:ea typeface="SamsungOne-400" panose="020B0503030303020204" pitchFamily="34" charset="0"/>
              </a:rPr>
              <a:t>Thông</a:t>
            </a:r>
            <a:r>
              <a:rPr lang="en-US" altLang="ko-KR" sz="1200" b="1" u="none" baseline="0" dirty="0">
                <a:latin typeface="SamsungOne-400" panose="020B0503030303020204" pitchFamily="34" charset="0"/>
                <a:ea typeface="SamsungOne-400" panose="020B0503030303020204" pitchFamily="34" charset="0"/>
              </a:rPr>
              <a:t> </a:t>
            </a:r>
            <a:r>
              <a:rPr lang="en-US" altLang="ko-KR" sz="1200" b="1" u="none" baseline="0" dirty="0" err="1">
                <a:latin typeface="SamsungOne-400" panose="020B0503030303020204" pitchFamily="34" charset="0"/>
                <a:ea typeface="SamsungOne-400" panose="020B0503030303020204" pitchFamily="34" charset="0"/>
              </a:rPr>
              <a:t>điệp</a:t>
            </a:r>
            <a:r>
              <a:rPr lang="en-US" altLang="ko-KR" sz="1200" b="1" u="none" baseline="0" dirty="0">
                <a:latin typeface="SamsungOne-400" panose="020B0503030303020204" pitchFamily="34" charset="0"/>
                <a:ea typeface="SamsungOne-400" panose="020B0503030303020204" pitchFamily="34" charset="0"/>
              </a:rPr>
              <a:t> </a:t>
            </a:r>
            <a:r>
              <a:rPr lang="en-US" altLang="ko-KR" sz="1200" b="1" u="none" baseline="0" dirty="0" err="1">
                <a:latin typeface="SamsungOne-400" panose="020B0503030303020204" pitchFamily="34" charset="0"/>
                <a:ea typeface="SamsungOne-400" panose="020B0503030303020204" pitchFamily="34" charset="0"/>
              </a:rPr>
              <a:t>chính</a:t>
            </a:r>
            <a:r>
              <a:rPr lang="en-US" altLang="ko-KR" sz="1200" b="1" u="none" baseline="0" dirty="0">
                <a:latin typeface="SamsungOne-400" panose="020B0503030303020204" pitchFamily="34" charset="0"/>
                <a:ea typeface="SamsungOne-400" panose="020B0503030303020204" pitchFamily="34" charset="0"/>
              </a:rPr>
              <a:t>]</a:t>
            </a:r>
          </a:p>
          <a:p>
            <a:pPr marL="0" marR="0" lvl="0" indent="0" algn="l" defTabSz="914373" rtl="0" eaLnBrk="1" fontAlgn="auto" latinLnBrk="1" hangingPunct="1">
              <a:lnSpc>
                <a:spcPct val="100000"/>
              </a:lnSpc>
              <a:spcBef>
                <a:spcPts val="0"/>
              </a:spcBef>
              <a:spcAft>
                <a:spcPts val="0"/>
              </a:spcAft>
              <a:buClrTx/>
              <a:buSzTx/>
              <a:buFontTx/>
              <a:buNone/>
              <a:tabLst/>
              <a:defRPr/>
            </a:pPr>
            <a:r>
              <a:rPr lang="en-US" altLang="ko-KR" dirty="0">
                <a:latin typeface="SamsungOne-400" panose="020B0503030303020204" pitchFamily="34" charset="0"/>
                <a:ea typeface="SamsungOne-400" panose="020B0503030303020204" pitchFamily="34" charset="0"/>
              </a:rPr>
              <a:t>Con </a:t>
            </a:r>
            <a:r>
              <a:rPr lang="en-US" altLang="ko-KR" dirty="0" err="1">
                <a:latin typeface="SamsungOne-400" panose="020B0503030303020204" pitchFamily="34" charset="0"/>
                <a:ea typeface="SamsungOne-400" panose="020B0503030303020204" pitchFamily="34" charset="0"/>
              </a:rPr>
              <a:t>người</a:t>
            </a:r>
            <a:r>
              <a:rPr lang="en-US" altLang="ko-KR" baseline="0" dirty="0">
                <a:latin typeface="SamsungOne-400" panose="020B0503030303020204" pitchFamily="34" charset="0"/>
                <a:ea typeface="SamsungOne-400" panose="020B0503030303020204" pitchFamily="34" charset="0"/>
              </a:rPr>
              <a:t> </a:t>
            </a:r>
            <a:r>
              <a:rPr lang="en-US" altLang="ko-KR" baseline="0" dirty="0" err="1">
                <a:latin typeface="SamsungOne-400" panose="020B0503030303020204" pitchFamily="34" charset="0"/>
                <a:ea typeface="SamsungOne-400" panose="020B0503030303020204" pitchFamily="34" charset="0"/>
              </a:rPr>
              <a:t>đã</a:t>
            </a:r>
            <a:r>
              <a:rPr lang="en-US" altLang="ko-KR" baseline="0" dirty="0">
                <a:latin typeface="SamsungOne-400" panose="020B0503030303020204" pitchFamily="34" charset="0"/>
                <a:ea typeface="SamsungOne-400" panose="020B0503030303020204" pitchFamily="34" charset="0"/>
              </a:rPr>
              <a:t> </a:t>
            </a:r>
            <a:r>
              <a:rPr lang="en-US" altLang="ko-KR" baseline="0" dirty="0" err="1">
                <a:latin typeface="SamsungOne-400" panose="020B0503030303020204" pitchFamily="34" charset="0"/>
                <a:ea typeface="SamsungOne-400" panose="020B0503030303020204" pitchFamily="34" charset="0"/>
              </a:rPr>
              <a:t>và</a:t>
            </a:r>
            <a:r>
              <a:rPr lang="en-US" altLang="ko-KR" baseline="0" dirty="0">
                <a:latin typeface="SamsungOne-400" panose="020B0503030303020204" pitchFamily="34" charset="0"/>
                <a:ea typeface="SamsungOne-400" panose="020B0503030303020204" pitchFamily="34" charset="0"/>
              </a:rPr>
              <a:t> </a:t>
            </a:r>
            <a:r>
              <a:rPr lang="en-US" altLang="ko-KR" baseline="0" dirty="0" err="1">
                <a:latin typeface="SamsungOne-400" panose="020B0503030303020204" pitchFamily="34" charset="0"/>
                <a:ea typeface="SamsungOne-400" panose="020B0503030303020204" pitchFamily="34" charset="0"/>
              </a:rPr>
              <a:t>đang</a:t>
            </a:r>
            <a:r>
              <a:rPr lang="en-US" altLang="ko-KR" baseline="0" dirty="0">
                <a:latin typeface="SamsungOne-400" panose="020B0503030303020204" pitchFamily="34" charset="0"/>
                <a:ea typeface="SamsungOne-400" panose="020B0503030303020204" pitchFamily="34" charset="0"/>
              </a:rPr>
              <a:t> </a:t>
            </a:r>
            <a:r>
              <a:rPr lang="en-US" altLang="ko-KR" baseline="0" dirty="0" err="1">
                <a:latin typeface="SamsungOne-400" panose="020B0503030303020204" pitchFamily="34" charset="0"/>
                <a:ea typeface="SamsungOne-400" panose="020B0503030303020204" pitchFamily="34" charset="0"/>
              </a:rPr>
              <a:t>luôn</a:t>
            </a:r>
            <a:r>
              <a:rPr lang="en-US" altLang="ko-KR" baseline="0" dirty="0">
                <a:latin typeface="SamsungOne-400" panose="020B0503030303020204" pitchFamily="34" charset="0"/>
                <a:ea typeface="SamsungOne-400" panose="020B0503030303020204" pitchFamily="34" charset="0"/>
              </a:rPr>
              <a:t> </a:t>
            </a:r>
            <a:r>
              <a:rPr lang="en-US" altLang="ko-KR" baseline="0" dirty="0" err="1">
                <a:latin typeface="SamsungOne-400" panose="020B0503030303020204" pitchFamily="34" charset="0"/>
                <a:ea typeface="SamsungOne-400" panose="020B0503030303020204" pitchFamily="34" charset="0"/>
              </a:rPr>
              <a:t>luôn</a:t>
            </a:r>
            <a:r>
              <a:rPr lang="en-US" altLang="ko-KR" baseline="0" dirty="0">
                <a:latin typeface="SamsungOne-400" panose="020B0503030303020204" pitchFamily="34" charset="0"/>
                <a:ea typeface="SamsungOne-400" panose="020B0503030303020204" pitchFamily="34" charset="0"/>
              </a:rPr>
              <a:t> </a:t>
            </a:r>
            <a:r>
              <a:rPr lang="en-US" altLang="ko-KR" baseline="0" dirty="0" err="1">
                <a:latin typeface="SamsungOne-400" panose="020B0503030303020204" pitchFamily="34" charset="0"/>
                <a:ea typeface="SamsungOne-400" panose="020B0503030303020204" pitchFamily="34" charset="0"/>
              </a:rPr>
              <a:t>xử</a:t>
            </a:r>
            <a:r>
              <a:rPr lang="en-US" altLang="ko-KR" baseline="0" dirty="0">
                <a:latin typeface="SamsungOne-400" panose="020B0503030303020204" pitchFamily="34" charset="0"/>
                <a:ea typeface="SamsungOne-400" panose="020B0503030303020204" pitchFamily="34" charset="0"/>
              </a:rPr>
              <a:t> </a:t>
            </a:r>
            <a:r>
              <a:rPr lang="en-US" altLang="ko-KR" baseline="0" dirty="0" err="1">
                <a:latin typeface="SamsungOne-400" panose="020B0503030303020204" pitchFamily="34" charset="0"/>
                <a:ea typeface="SamsungOne-400" panose="020B0503030303020204" pitchFamily="34" charset="0"/>
              </a:rPr>
              <a:t>lý</a:t>
            </a:r>
            <a:r>
              <a:rPr lang="en-US" altLang="ko-KR" baseline="0" dirty="0">
                <a:latin typeface="SamsungOne-400" panose="020B0503030303020204" pitchFamily="34" charset="0"/>
                <a:ea typeface="SamsungOne-400" panose="020B0503030303020204" pitchFamily="34" charset="0"/>
              </a:rPr>
              <a:t> </a:t>
            </a:r>
            <a:r>
              <a:rPr lang="en-US" altLang="ko-KR" baseline="0" dirty="0" err="1">
                <a:latin typeface="SamsungOne-400" panose="020B0503030303020204" pitchFamily="34" charset="0"/>
                <a:ea typeface="SamsungOne-400" panose="020B0503030303020204" pitchFamily="34" charset="0"/>
              </a:rPr>
              <a:t>dữ</a:t>
            </a:r>
            <a:r>
              <a:rPr lang="en-US" altLang="ko-KR" baseline="0" dirty="0">
                <a:latin typeface="SamsungOne-400" panose="020B0503030303020204" pitchFamily="34" charset="0"/>
                <a:ea typeface="SamsungOne-400" panose="020B0503030303020204" pitchFamily="34" charset="0"/>
              </a:rPr>
              <a:t> </a:t>
            </a:r>
            <a:r>
              <a:rPr lang="en-US" altLang="ko-KR" baseline="0" dirty="0" err="1">
                <a:latin typeface="SamsungOne-400" panose="020B0503030303020204" pitchFamily="34" charset="0"/>
                <a:ea typeface="SamsungOne-400" panose="020B0503030303020204" pitchFamily="34" charset="0"/>
              </a:rPr>
              <a:t>liệu</a:t>
            </a:r>
            <a:r>
              <a:rPr lang="en-US" altLang="ko-KR" baseline="0" dirty="0">
                <a:latin typeface="SamsungOne-400" panose="020B0503030303020204" pitchFamily="34" charset="0"/>
                <a:ea typeface="SamsungOne-400" panose="020B0503030303020204" pitchFamily="34" charset="0"/>
              </a:rPr>
              <a:t> </a:t>
            </a:r>
            <a:r>
              <a:rPr lang="en-US" altLang="ko-KR" baseline="0" dirty="0" err="1">
                <a:latin typeface="SamsungOne-400" panose="020B0503030303020204" pitchFamily="34" charset="0"/>
                <a:ea typeface="SamsungOne-400" panose="020B0503030303020204" pitchFamily="34" charset="0"/>
              </a:rPr>
              <a:t>và</a:t>
            </a:r>
            <a:r>
              <a:rPr lang="en-US" altLang="ko-KR" baseline="0" dirty="0">
                <a:latin typeface="SamsungOne-400" panose="020B0503030303020204" pitchFamily="34" charset="0"/>
                <a:ea typeface="SamsungOne-400" panose="020B0503030303020204" pitchFamily="34" charset="0"/>
              </a:rPr>
              <a:t> </a:t>
            </a:r>
            <a:r>
              <a:rPr lang="en-US" altLang="ko-KR" baseline="0" dirty="0" err="1">
                <a:latin typeface="SamsungOne-400" panose="020B0503030303020204" pitchFamily="34" charset="0"/>
                <a:ea typeface="SamsungOne-400" panose="020B0503030303020204" pitchFamily="34" charset="0"/>
              </a:rPr>
              <a:t>đặc</a:t>
            </a:r>
            <a:r>
              <a:rPr lang="en-US" altLang="ko-KR" baseline="0" dirty="0">
                <a:latin typeface="SamsungOne-400" panose="020B0503030303020204" pitchFamily="34" charset="0"/>
                <a:ea typeface="SamsungOne-400" panose="020B0503030303020204" pitchFamily="34" charset="0"/>
              </a:rPr>
              <a:t> </a:t>
            </a:r>
            <a:r>
              <a:rPr lang="en-US" altLang="ko-KR" baseline="0" dirty="0" err="1">
                <a:latin typeface="SamsungOne-400" panose="020B0503030303020204" pitchFamily="34" charset="0"/>
                <a:ea typeface="SamsungOne-400" panose="020B0503030303020204" pitchFamily="34" charset="0"/>
              </a:rPr>
              <a:t>biệt</a:t>
            </a:r>
            <a:r>
              <a:rPr lang="en-US" altLang="ko-KR" baseline="0" dirty="0">
                <a:latin typeface="SamsungOne-400" panose="020B0503030303020204" pitchFamily="34" charset="0"/>
                <a:ea typeface="SamsungOne-400" panose="020B0503030303020204" pitchFamily="34" charset="0"/>
              </a:rPr>
              <a:t> </a:t>
            </a:r>
            <a:r>
              <a:rPr lang="en-US" altLang="ko-KR" baseline="0" dirty="0" err="1">
                <a:latin typeface="SamsungOne-400" panose="020B0503030303020204" pitchFamily="34" charset="0"/>
                <a:ea typeface="SamsungOne-400" panose="020B0503030303020204" pitchFamily="34" charset="0"/>
              </a:rPr>
              <a:t>là</a:t>
            </a:r>
            <a:r>
              <a:rPr lang="en-US" altLang="ko-KR" baseline="0" dirty="0">
                <a:latin typeface="SamsungOne-400" panose="020B0503030303020204" pitchFamily="34" charset="0"/>
                <a:ea typeface="SamsungOne-400" panose="020B0503030303020204" pitchFamily="34" charset="0"/>
              </a:rPr>
              <a:t> Big Data </a:t>
            </a:r>
            <a:r>
              <a:rPr lang="en-US" altLang="ko-KR" baseline="0" dirty="0" err="1">
                <a:latin typeface="SamsungOne-400" panose="020B0503030303020204" pitchFamily="34" charset="0"/>
                <a:ea typeface="SamsungOne-400" panose="020B0503030303020204" pitchFamily="34" charset="0"/>
              </a:rPr>
              <a:t>không</a:t>
            </a:r>
            <a:r>
              <a:rPr lang="en-US" altLang="ko-KR" baseline="0" dirty="0">
                <a:latin typeface="SamsungOne-400" panose="020B0503030303020204" pitchFamily="34" charset="0"/>
                <a:ea typeface="SamsungOne-400" panose="020B0503030303020204" pitchFamily="34" charset="0"/>
              </a:rPr>
              <a:t> </a:t>
            </a:r>
            <a:r>
              <a:rPr lang="en-US" altLang="ko-KR" baseline="0" dirty="0" err="1">
                <a:latin typeface="SamsungOne-400" panose="020B0503030303020204" pitchFamily="34" charset="0"/>
                <a:ea typeface="SamsungOne-400" panose="020B0503030303020204" pitchFamily="34" charset="0"/>
              </a:rPr>
              <a:t>nên</a:t>
            </a:r>
            <a:r>
              <a:rPr lang="en-US" altLang="ko-KR" baseline="0" dirty="0">
                <a:latin typeface="SamsungOne-400" panose="020B0503030303020204" pitchFamily="34" charset="0"/>
                <a:ea typeface="SamsungOne-400" panose="020B0503030303020204" pitchFamily="34" charset="0"/>
              </a:rPr>
              <a:t> </a:t>
            </a:r>
            <a:r>
              <a:rPr lang="en-US" altLang="ko-KR" baseline="0" dirty="0" err="1">
                <a:latin typeface="SamsungOne-400" panose="020B0503030303020204" pitchFamily="34" charset="0"/>
                <a:ea typeface="SamsungOne-400" panose="020B0503030303020204" pitchFamily="34" charset="0"/>
              </a:rPr>
              <a:t>được</a:t>
            </a:r>
            <a:r>
              <a:rPr lang="en-US" altLang="ko-KR" baseline="0" dirty="0">
                <a:latin typeface="SamsungOne-400" panose="020B0503030303020204" pitchFamily="34" charset="0"/>
                <a:ea typeface="SamsungOne-400" panose="020B0503030303020204" pitchFamily="34" charset="0"/>
              </a:rPr>
              <a:t> </a:t>
            </a:r>
            <a:r>
              <a:rPr lang="en-US" altLang="ko-KR" baseline="0" dirty="0" err="1">
                <a:latin typeface="SamsungOne-400" panose="020B0503030303020204" pitchFamily="34" charset="0"/>
                <a:ea typeface="SamsungOne-400" panose="020B0503030303020204" pitchFamily="34" charset="0"/>
              </a:rPr>
              <a:t>coi</a:t>
            </a:r>
            <a:r>
              <a:rPr lang="en-US" altLang="ko-KR" baseline="0" dirty="0">
                <a:latin typeface="SamsungOne-400" panose="020B0503030303020204" pitchFamily="34" charset="0"/>
                <a:ea typeface="SamsungOne-400" panose="020B0503030303020204" pitchFamily="34" charset="0"/>
              </a:rPr>
              <a:t> </a:t>
            </a:r>
            <a:r>
              <a:rPr lang="en-US" altLang="ko-KR" baseline="0" dirty="0" err="1">
                <a:latin typeface="SamsungOne-400" panose="020B0503030303020204" pitchFamily="34" charset="0"/>
                <a:ea typeface="SamsungOne-400" panose="020B0503030303020204" pitchFamily="34" charset="0"/>
              </a:rPr>
              <a:t>là</a:t>
            </a:r>
            <a:r>
              <a:rPr lang="en-US" altLang="ko-KR" baseline="0" dirty="0">
                <a:latin typeface="SamsungOne-400" panose="020B0503030303020204" pitchFamily="34" charset="0"/>
                <a:ea typeface="SamsungOne-400" panose="020B0503030303020204" pitchFamily="34" charset="0"/>
              </a:rPr>
              <a:t> </a:t>
            </a:r>
            <a:r>
              <a:rPr lang="en-US" altLang="ko-KR" baseline="0" dirty="0" err="1">
                <a:latin typeface="SamsungOne-400" panose="020B0503030303020204" pitchFamily="34" charset="0"/>
                <a:ea typeface="SamsungOne-400" panose="020B0503030303020204" pitchFamily="34" charset="0"/>
              </a:rPr>
              <a:t>một</a:t>
            </a:r>
            <a:r>
              <a:rPr lang="en-US" altLang="ko-KR" baseline="0" dirty="0">
                <a:latin typeface="SamsungOne-400" panose="020B0503030303020204" pitchFamily="34" charset="0"/>
                <a:ea typeface="SamsungOne-400" panose="020B0503030303020204" pitchFamily="34" charset="0"/>
              </a:rPr>
              <a:t> </a:t>
            </a:r>
            <a:r>
              <a:rPr lang="en-US" altLang="ko-KR" baseline="0" dirty="0" err="1">
                <a:latin typeface="SamsungOne-400" panose="020B0503030303020204" pitchFamily="34" charset="0"/>
                <a:ea typeface="SamsungOne-400" panose="020B0503030303020204" pitchFamily="34" charset="0"/>
              </a:rPr>
              <a:t>cái</a:t>
            </a:r>
            <a:r>
              <a:rPr lang="en-US" altLang="ko-KR" baseline="0" dirty="0">
                <a:latin typeface="SamsungOne-400" panose="020B0503030303020204" pitchFamily="34" charset="0"/>
                <a:ea typeface="SamsungOne-400" panose="020B0503030303020204" pitchFamily="34" charset="0"/>
              </a:rPr>
              <a:t> </a:t>
            </a:r>
            <a:r>
              <a:rPr lang="en-US" altLang="ko-KR" baseline="0" dirty="0" err="1">
                <a:latin typeface="SamsungOne-400" panose="020B0503030303020204" pitchFamily="34" charset="0"/>
                <a:ea typeface="SamsungOne-400" panose="020B0503030303020204" pitchFamily="34" charset="0"/>
              </a:rPr>
              <a:t>gì</a:t>
            </a:r>
            <a:r>
              <a:rPr lang="en-US" altLang="ko-KR" baseline="0" dirty="0">
                <a:latin typeface="SamsungOne-400" panose="020B0503030303020204" pitchFamily="34" charset="0"/>
                <a:ea typeface="SamsungOne-400" panose="020B0503030303020204" pitchFamily="34" charset="0"/>
              </a:rPr>
              <a:t> </a:t>
            </a:r>
            <a:r>
              <a:rPr lang="en-US" altLang="ko-KR" baseline="0" dirty="0" err="1">
                <a:latin typeface="SamsungOne-400" panose="020B0503030303020204" pitchFamily="34" charset="0"/>
                <a:ea typeface="SamsungOne-400" panose="020B0503030303020204" pitchFamily="34" charset="0"/>
              </a:rPr>
              <a:t>đó</a:t>
            </a:r>
            <a:r>
              <a:rPr lang="en-US" altLang="ko-KR" baseline="0" dirty="0">
                <a:latin typeface="SamsungOne-400" panose="020B0503030303020204" pitchFamily="34" charset="0"/>
                <a:ea typeface="SamsungOne-400" panose="020B0503030303020204" pitchFamily="34" charset="0"/>
              </a:rPr>
              <a:t> </a:t>
            </a:r>
            <a:r>
              <a:rPr lang="en-US" altLang="ko-KR" baseline="0" dirty="0" err="1">
                <a:latin typeface="SamsungOne-400" panose="020B0503030303020204" pitchFamily="34" charset="0"/>
                <a:ea typeface="SamsungOne-400" panose="020B0503030303020204" pitchFamily="34" charset="0"/>
              </a:rPr>
              <a:t>mới</a:t>
            </a:r>
            <a:r>
              <a:rPr lang="en-US" altLang="ko-KR" baseline="0" dirty="0">
                <a:latin typeface="SamsungOne-400" panose="020B0503030303020204" pitchFamily="34" charset="0"/>
                <a:ea typeface="SamsungOne-400" panose="020B0503030303020204" pitchFamily="34" charset="0"/>
              </a:rPr>
              <a:t>.</a:t>
            </a:r>
            <a:endParaRPr lang="en-KR" altLang="ko-KR" dirty="0">
              <a:latin typeface="SamsungOne-400" panose="020B0503030303020204" pitchFamily="34" charset="0"/>
              <a:ea typeface="SamsungOne-400" panose="020B0503030303020204" pitchFamily="34" charset="0"/>
            </a:endParaRPr>
          </a:p>
          <a:p>
            <a:endParaRPr lang="en-US" dirty="0">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3221EA08-7F27-45ED-A063-7875D0827887}" type="slidenum">
              <a:rPr kumimoji="0" lang="ko-KR" altLang="en-US" sz="1200" b="0" i="0" u="none" strike="noStrike" kern="1200" cap="none" spc="0" normalizeH="0" baseline="0" noProof="0" smtClean="0">
                <a:ln>
                  <a:noFill/>
                </a:ln>
                <a:solidFill>
                  <a:prstClr val="black"/>
                </a:solidFill>
                <a:effectLst/>
                <a:uLnTx/>
                <a:uFillTx/>
                <a:cs typeface="+mn-cs"/>
              </a:rPr>
              <a:pPr marL="0" marR="0" lvl="0" indent="0" algn="r" defTabSz="914400" rtl="0" eaLnBrk="1" fontAlgn="auto" latinLnBrk="1" hangingPunct="1">
                <a:lnSpc>
                  <a:spcPct val="100000"/>
                </a:lnSpc>
                <a:spcBef>
                  <a:spcPts val="0"/>
                </a:spcBef>
                <a:spcAft>
                  <a:spcPts val="0"/>
                </a:spcAft>
                <a:buClrTx/>
                <a:buSzTx/>
                <a:buFontTx/>
                <a:buNone/>
                <a:tabLst/>
                <a:defRPr/>
              </a:pPr>
              <a:t>7</a:t>
            </a:fld>
            <a:endParaRPr kumimoji="0" lang="ko-KR" altLang="en-US" sz="1200" b="0" i="0" u="none" strike="noStrike" kern="1200" cap="none" spc="0" normalizeH="0" baseline="0" noProof="0" dirty="0">
              <a:ln>
                <a:noFill/>
              </a:ln>
              <a:solidFill>
                <a:prstClr val="black"/>
              </a:solidFill>
              <a:effectLst/>
              <a:uLnTx/>
              <a:uFillTx/>
              <a:cs typeface="+mn-cs"/>
            </a:endParaRPr>
          </a:p>
        </p:txBody>
      </p:sp>
    </p:spTree>
    <p:extLst>
      <p:ext uri="{BB962C8B-B14F-4D97-AF65-F5344CB8AC3E}">
        <p14:creationId xmlns:p14="http://schemas.microsoft.com/office/powerpoint/2010/main" val="364040351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92225" y="1143000"/>
            <a:ext cx="4457700" cy="3086100"/>
          </a:xfrm>
        </p:spPr>
      </p:sp>
      <p:sp>
        <p:nvSpPr>
          <p:cNvPr id="3" name="Notes Placeholder 2"/>
          <p:cNvSpPr>
            <a:spLocks noGrp="1"/>
          </p:cNvSpPr>
          <p:nvPr>
            <p:ph type="body" idx="1"/>
          </p:nvPr>
        </p:nvSpPr>
        <p:spPr/>
        <p:txBody>
          <a:bodyPr/>
          <a:lstStyle/>
          <a:p>
            <a:pPr marL="0" marR="0" lvl="0" indent="0" algn="l" defTabSz="914373" rtl="0" eaLnBrk="1" fontAlgn="auto" latinLnBrk="1" hangingPunct="1">
              <a:lnSpc>
                <a:spcPct val="100000"/>
              </a:lnSpc>
              <a:spcBef>
                <a:spcPts val="0"/>
              </a:spcBef>
              <a:spcAft>
                <a:spcPts val="0"/>
              </a:spcAft>
              <a:buClrTx/>
              <a:buSzTx/>
              <a:buFontTx/>
              <a:buNone/>
              <a:tabLst/>
              <a:defRPr/>
            </a:pPr>
            <a:r>
              <a:rPr lang="en-US" altLang="ko-KR" sz="1200" b="1" u="none" dirty="0">
                <a:latin typeface="SamsungOne-400" panose="020B0503030303020204" pitchFamily="34" charset="0"/>
                <a:ea typeface="SamsungOne-400" panose="020B0503030303020204" pitchFamily="34" charset="0"/>
              </a:rPr>
              <a:t>[</a:t>
            </a:r>
            <a:r>
              <a:rPr lang="en-US" altLang="ko-KR" sz="1200" b="1" u="none" dirty="0" err="1">
                <a:latin typeface="SamsungOne-400" panose="020B0503030303020204" pitchFamily="34" charset="0"/>
                <a:ea typeface="SamsungOne-400" panose="020B0503030303020204" pitchFamily="34" charset="0"/>
              </a:rPr>
              <a:t>Hướng</a:t>
            </a:r>
            <a:r>
              <a:rPr lang="en-US" altLang="ko-KR" sz="1200" b="1" u="none" baseline="0" dirty="0">
                <a:latin typeface="SamsungOne-400" panose="020B0503030303020204" pitchFamily="34" charset="0"/>
                <a:ea typeface="SamsungOne-400" panose="020B0503030303020204" pitchFamily="34" charset="0"/>
              </a:rPr>
              <a:t> </a:t>
            </a:r>
            <a:r>
              <a:rPr lang="en-US" altLang="ko-KR" sz="1200" b="1" u="none" baseline="0" dirty="0" err="1">
                <a:latin typeface="SamsungOne-400" panose="020B0503030303020204" pitchFamily="34" charset="0"/>
                <a:ea typeface="SamsungOne-400" panose="020B0503030303020204" pitchFamily="34" charset="0"/>
              </a:rPr>
              <a:t>dẫn</a:t>
            </a:r>
            <a:r>
              <a:rPr lang="en-US" altLang="ko-KR" sz="1200" b="1" u="none" baseline="0" dirty="0">
                <a:latin typeface="SamsungOne-400" panose="020B0503030303020204" pitchFamily="34" charset="0"/>
                <a:ea typeface="SamsungOne-400" panose="020B0503030303020204" pitchFamily="34" charset="0"/>
              </a:rPr>
              <a:t> </a:t>
            </a:r>
            <a:r>
              <a:rPr lang="en-US" altLang="ko-KR" sz="1200" b="1" u="none" baseline="0" dirty="0" err="1">
                <a:latin typeface="SamsungOne-400" panose="020B0503030303020204" pitchFamily="34" charset="0"/>
                <a:ea typeface="SamsungOne-400" panose="020B0503030303020204" pitchFamily="34" charset="0"/>
              </a:rPr>
              <a:t>của</a:t>
            </a:r>
            <a:r>
              <a:rPr lang="en-US" altLang="ko-KR" sz="1200" b="1" u="none" baseline="0" dirty="0">
                <a:latin typeface="SamsungOne-400" panose="020B0503030303020204" pitchFamily="34" charset="0"/>
                <a:ea typeface="SamsungOne-400" panose="020B0503030303020204" pitchFamily="34" charset="0"/>
              </a:rPr>
              <a:t> </a:t>
            </a:r>
            <a:r>
              <a:rPr lang="en-US" altLang="ko-KR" sz="1200" b="1" u="none" baseline="0" dirty="0" err="1">
                <a:latin typeface="SamsungOne-400" panose="020B0503030303020204" pitchFamily="34" charset="0"/>
                <a:ea typeface="SamsungOne-400" panose="020B0503030303020204" pitchFamily="34" charset="0"/>
              </a:rPr>
              <a:t>giảng</a:t>
            </a:r>
            <a:r>
              <a:rPr lang="en-US" altLang="ko-KR" sz="1200" b="1" u="none" baseline="0" dirty="0">
                <a:latin typeface="SamsungOne-400" panose="020B0503030303020204" pitchFamily="34" charset="0"/>
                <a:ea typeface="SamsungOne-400" panose="020B0503030303020204" pitchFamily="34" charset="0"/>
              </a:rPr>
              <a:t> </a:t>
            </a:r>
            <a:r>
              <a:rPr lang="en-US" altLang="ko-KR" sz="1200" b="1" u="none" baseline="0" dirty="0" err="1">
                <a:latin typeface="SamsungOne-400" panose="020B0503030303020204" pitchFamily="34" charset="0"/>
                <a:ea typeface="SamsungOne-400" panose="020B0503030303020204" pitchFamily="34" charset="0"/>
              </a:rPr>
              <a:t>viên</a:t>
            </a:r>
            <a:r>
              <a:rPr lang="en-US" altLang="ko-KR" sz="1200" b="1" u="none" dirty="0">
                <a:latin typeface="SamsungOne-400" panose="020B0503030303020204" pitchFamily="34" charset="0"/>
                <a:ea typeface="SamsungOne-400" panose="020B0503030303020204" pitchFamily="34" charset="0"/>
              </a:rPr>
              <a:t>]</a:t>
            </a:r>
            <a:endParaRPr lang="en-US" altLang="ko-KR" dirty="0">
              <a:latin typeface="SamsungOne-400" panose="020B0503030303020204" pitchFamily="34" charset="0"/>
              <a:ea typeface="SamsungOne-400" panose="020B0503030303020204" pitchFamily="34" charset="0"/>
            </a:endParaRPr>
          </a:p>
          <a:p>
            <a:r>
              <a:rPr lang="vi-VN" altLang="ko-KR" dirty="0">
                <a:latin typeface="SamsungOne-400" panose="020B0503030303020204" pitchFamily="34" charset="0"/>
                <a:ea typeface="SamsungOne-400" panose="020B0503030303020204" pitchFamily="34" charset="0"/>
              </a:rPr>
              <a:t>Minh họa về kiến trúc</a:t>
            </a:r>
            <a:r>
              <a:rPr lang="en-US" altLang="ko-KR" dirty="0">
                <a:latin typeface="SamsungOne-400" panose="020B0503030303020204" pitchFamily="34" charset="0"/>
                <a:ea typeface="SamsungOne-400" panose="020B0503030303020204" pitchFamily="34" charset="0"/>
              </a:rPr>
              <a:t> </a:t>
            </a:r>
            <a:r>
              <a:rPr lang="en-US" altLang="ko-KR" dirty="0" err="1">
                <a:latin typeface="SamsungOne-400" panose="020B0503030303020204" pitchFamily="34" charset="0"/>
                <a:ea typeface="SamsungOne-400" panose="020B0503030303020204" pitchFamily="34" charset="0"/>
              </a:rPr>
              <a:t>mô</a:t>
            </a:r>
            <a:r>
              <a:rPr lang="en-US" altLang="ko-KR" baseline="0" dirty="0">
                <a:latin typeface="SamsungOne-400" panose="020B0503030303020204" pitchFamily="34" charset="0"/>
                <a:ea typeface="SamsungOne-400" panose="020B0503030303020204" pitchFamily="34" charset="0"/>
              </a:rPr>
              <a:t> </a:t>
            </a:r>
            <a:r>
              <a:rPr lang="en-US" altLang="ko-KR" baseline="0" dirty="0" err="1">
                <a:latin typeface="SamsungOne-400" panose="020B0503030303020204" pitchFamily="34" charset="0"/>
                <a:ea typeface="SamsungOne-400" panose="020B0503030303020204" pitchFamily="34" charset="0"/>
              </a:rPr>
              <a:t>hình</a:t>
            </a:r>
            <a:r>
              <a:rPr lang="vi-VN" altLang="ko-KR" dirty="0">
                <a:latin typeface="SamsungOne-400" panose="020B0503030303020204" pitchFamily="34" charset="0"/>
                <a:ea typeface="SamsungOne-400" panose="020B0503030303020204" pitchFamily="34" charset="0"/>
              </a:rPr>
              <a:t> khách-chủ điển hình.</a:t>
            </a:r>
          </a:p>
          <a:p>
            <a:r>
              <a:rPr lang="vi-VN" altLang="ko-KR" dirty="0">
                <a:latin typeface="SamsungOne-400" panose="020B0503030303020204" pitchFamily="34" charset="0"/>
                <a:ea typeface="SamsungOne-400" panose="020B0503030303020204" pitchFamily="34" charset="0"/>
              </a:rPr>
              <a:t>Một trong những điểm bạn nên minh họa cho sinh viên là các thành phần có các mức giá khác nhau tùy thuộc vào thời điểm chúng được chế tạo.</a:t>
            </a:r>
            <a:endParaRPr lang="en-US" altLang="ko-KR" dirty="0">
              <a:latin typeface="SamsungOne-400" panose="020B0503030303020204" pitchFamily="34" charset="0"/>
              <a:ea typeface="SamsungOne-400" panose="020B0503030303020204" pitchFamily="34" charset="0"/>
            </a:endParaRPr>
          </a:p>
          <a:p>
            <a:endParaRPr lang="en-US" altLang="ko-KR" sz="1200" b="1" u="none" dirty="0">
              <a:latin typeface="SamsungOne-400" panose="020B0503030303020204" pitchFamily="34" charset="0"/>
              <a:ea typeface="SamsungOne-400" panose="020B0503030303020204" pitchFamily="34" charset="0"/>
            </a:endParaRPr>
          </a:p>
          <a:p>
            <a:r>
              <a:rPr lang="en-US" altLang="ko-KR" sz="1200" b="1" u="none" dirty="0">
                <a:latin typeface="SamsungOne-400" panose="020B0503030303020204" pitchFamily="34" charset="0"/>
                <a:ea typeface="SamsungOne-400" panose="020B0503030303020204" pitchFamily="34" charset="0"/>
              </a:rPr>
              <a:t>[</a:t>
            </a:r>
            <a:r>
              <a:rPr lang="en-US" altLang="ko-KR" sz="1200" b="1" u="none" dirty="0" err="1">
                <a:latin typeface="SamsungOne-400" panose="020B0503030303020204" pitchFamily="34" charset="0"/>
                <a:ea typeface="SamsungOne-400" panose="020B0503030303020204" pitchFamily="34" charset="0"/>
              </a:rPr>
              <a:t>Thông</a:t>
            </a:r>
            <a:r>
              <a:rPr lang="en-US" altLang="ko-KR" sz="1200" b="1" u="none" baseline="0" dirty="0">
                <a:latin typeface="SamsungOne-400" panose="020B0503030303020204" pitchFamily="34" charset="0"/>
                <a:ea typeface="SamsungOne-400" panose="020B0503030303020204" pitchFamily="34" charset="0"/>
              </a:rPr>
              <a:t> </a:t>
            </a:r>
            <a:r>
              <a:rPr lang="en-US" altLang="ko-KR" sz="1200" b="1" u="none" baseline="0" dirty="0" err="1">
                <a:latin typeface="SamsungOne-400" panose="020B0503030303020204" pitchFamily="34" charset="0"/>
                <a:ea typeface="SamsungOne-400" panose="020B0503030303020204" pitchFamily="34" charset="0"/>
              </a:rPr>
              <a:t>điệp</a:t>
            </a:r>
            <a:r>
              <a:rPr lang="en-US" altLang="ko-KR" sz="1200" b="1" u="none" baseline="0" dirty="0">
                <a:latin typeface="SamsungOne-400" panose="020B0503030303020204" pitchFamily="34" charset="0"/>
                <a:ea typeface="SamsungOne-400" panose="020B0503030303020204" pitchFamily="34" charset="0"/>
              </a:rPr>
              <a:t> </a:t>
            </a:r>
            <a:r>
              <a:rPr lang="en-US" altLang="ko-KR" sz="1200" b="1" u="none" baseline="0" dirty="0" err="1">
                <a:latin typeface="SamsungOne-400" panose="020B0503030303020204" pitchFamily="34" charset="0"/>
                <a:ea typeface="SamsungOne-400" panose="020B0503030303020204" pitchFamily="34" charset="0"/>
              </a:rPr>
              <a:t>chính</a:t>
            </a:r>
            <a:r>
              <a:rPr lang="en-US" altLang="ko-KR" sz="1200" b="1" u="none" dirty="0">
                <a:latin typeface="SamsungOne-400" panose="020B0503030303020204" pitchFamily="34" charset="0"/>
                <a:ea typeface="SamsungOne-400" panose="020B0503030303020204" pitchFamily="34" charset="0"/>
              </a:rPr>
              <a:t>]</a:t>
            </a:r>
            <a:endParaRPr lang="en-KR" altLang="ko-KR" u="none" dirty="0">
              <a:latin typeface="SamsungOne-400" panose="020B0503030303020204" pitchFamily="34" charset="0"/>
              <a:ea typeface="SamsungOne-400" panose="020B0503030303020204" pitchFamily="34" charset="0"/>
            </a:endParaRPr>
          </a:p>
          <a:p>
            <a:r>
              <a:rPr lang="vi-VN" altLang="ko-KR" dirty="0">
                <a:latin typeface="SamsungOne-400" panose="020B0503030303020204" pitchFamily="34" charset="0"/>
                <a:ea typeface="SamsungOne-400" panose="020B0503030303020204" pitchFamily="34" charset="0"/>
              </a:rPr>
              <a:t>Kiến trúc khách-chủ, theo nhiều cách, giải quyết thực tế rằng bộ nhớ là một mặt hàng đắt tiền được đặt ở những vị trí an toàn. (Các trung tâm dữ liệu có tính năng chống động đất, môi trường điều hòa không khí, nguồn điện do yêu tinh tạo ra, v.v.).</a:t>
            </a:r>
          </a:p>
          <a:p>
            <a:r>
              <a:rPr lang="vi-VN" altLang="ko-KR" dirty="0">
                <a:latin typeface="SamsungOne-400" panose="020B0503030303020204" pitchFamily="34" charset="0"/>
                <a:ea typeface="SamsungOne-400" panose="020B0503030303020204" pitchFamily="34" charset="0"/>
              </a:rPr>
              <a:t>Đây là kiến trúc tốt nhất cho kỹ sư đầu bếp với điểm chi phí và nguyên liệu sẵn có.</a:t>
            </a:r>
            <a:endParaRPr lang="en-KR" altLang="ko-KR" dirty="0">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3221EA08-7F27-45ED-A063-7875D0827887}" type="slidenum">
              <a:rPr kumimoji="0" lang="ko-KR" altLang="en-US" sz="1200" b="0" i="0" u="none" strike="noStrike" kern="1200" cap="none" spc="0" normalizeH="0" baseline="0" noProof="0" smtClean="0">
                <a:ln>
                  <a:noFill/>
                </a:ln>
                <a:solidFill>
                  <a:prstClr val="black"/>
                </a:solidFill>
                <a:effectLst/>
                <a:uLnTx/>
                <a:uFillTx/>
                <a:cs typeface="+mn-cs"/>
              </a:rPr>
              <a:pPr marL="0" marR="0" lvl="0" indent="0" algn="r" defTabSz="914400" rtl="0" eaLnBrk="1" fontAlgn="auto" latinLnBrk="1" hangingPunct="1">
                <a:lnSpc>
                  <a:spcPct val="100000"/>
                </a:lnSpc>
                <a:spcBef>
                  <a:spcPts val="0"/>
                </a:spcBef>
                <a:spcAft>
                  <a:spcPts val="0"/>
                </a:spcAft>
                <a:buClrTx/>
                <a:buSzTx/>
                <a:buFontTx/>
                <a:buNone/>
                <a:tabLst/>
                <a:defRPr/>
              </a:pPr>
              <a:t>52</a:t>
            </a:fld>
            <a:endParaRPr kumimoji="0" lang="ko-KR" altLang="en-US" sz="1200" b="0" i="0" u="none" strike="noStrike" kern="1200" cap="none" spc="0" normalizeH="0" baseline="0" noProof="0" dirty="0">
              <a:ln>
                <a:noFill/>
              </a:ln>
              <a:solidFill>
                <a:prstClr val="black"/>
              </a:solidFill>
              <a:effectLst/>
              <a:uLnTx/>
              <a:uFillTx/>
              <a:cs typeface="+mn-cs"/>
            </a:endParaRPr>
          </a:p>
        </p:txBody>
      </p:sp>
    </p:spTree>
    <p:extLst>
      <p:ext uri="{BB962C8B-B14F-4D97-AF65-F5344CB8AC3E}">
        <p14:creationId xmlns:p14="http://schemas.microsoft.com/office/powerpoint/2010/main" val="36549198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92225" y="1143000"/>
            <a:ext cx="4457700" cy="3086100"/>
          </a:xfrm>
        </p:spPr>
      </p:sp>
      <p:sp>
        <p:nvSpPr>
          <p:cNvPr id="3" name="Notes Placeholder 2"/>
          <p:cNvSpPr>
            <a:spLocks noGrp="1"/>
          </p:cNvSpPr>
          <p:nvPr>
            <p:ph type="body" idx="1"/>
          </p:nvPr>
        </p:nvSpPr>
        <p:spPr/>
        <p:txBody>
          <a:bodyPr/>
          <a:lstStyle/>
          <a:p>
            <a:pPr marL="0" marR="0" lvl="0" indent="0" algn="l" defTabSz="914373" rtl="0" eaLnBrk="1" fontAlgn="auto" latinLnBrk="1" hangingPunct="1">
              <a:lnSpc>
                <a:spcPct val="100000"/>
              </a:lnSpc>
              <a:spcBef>
                <a:spcPts val="0"/>
              </a:spcBef>
              <a:spcAft>
                <a:spcPts val="0"/>
              </a:spcAft>
              <a:buClrTx/>
              <a:buSzTx/>
              <a:buFontTx/>
              <a:buNone/>
              <a:tabLst/>
              <a:defRPr/>
            </a:pPr>
            <a:r>
              <a:rPr lang="en-US" altLang="ko-KR" sz="1200" b="1" u="none" dirty="0">
                <a:latin typeface="SamsungOne-400" panose="020B0503030303020204" pitchFamily="34" charset="0"/>
                <a:ea typeface="SamsungOne-400" panose="020B0503030303020204" pitchFamily="34" charset="0"/>
              </a:rPr>
              <a:t>[</a:t>
            </a:r>
            <a:r>
              <a:rPr lang="en-US" altLang="ko-KR" sz="1200" b="1" u="none" dirty="0" err="1">
                <a:latin typeface="SamsungOne-400" panose="020B0503030303020204" pitchFamily="34" charset="0"/>
                <a:ea typeface="SamsungOne-400" panose="020B0503030303020204" pitchFamily="34" charset="0"/>
              </a:rPr>
              <a:t>Hướng</a:t>
            </a:r>
            <a:r>
              <a:rPr lang="en-US" altLang="ko-KR" sz="1200" b="1" u="none" baseline="0" dirty="0">
                <a:latin typeface="SamsungOne-400" panose="020B0503030303020204" pitchFamily="34" charset="0"/>
                <a:ea typeface="SamsungOne-400" panose="020B0503030303020204" pitchFamily="34" charset="0"/>
              </a:rPr>
              <a:t> </a:t>
            </a:r>
            <a:r>
              <a:rPr lang="en-US" altLang="ko-KR" sz="1200" b="1" u="none" baseline="0" dirty="0" err="1">
                <a:latin typeface="SamsungOne-400" panose="020B0503030303020204" pitchFamily="34" charset="0"/>
                <a:ea typeface="SamsungOne-400" panose="020B0503030303020204" pitchFamily="34" charset="0"/>
              </a:rPr>
              <a:t>dẫn</a:t>
            </a:r>
            <a:r>
              <a:rPr lang="en-US" altLang="ko-KR" sz="1200" b="1" u="none" baseline="0" dirty="0">
                <a:latin typeface="SamsungOne-400" panose="020B0503030303020204" pitchFamily="34" charset="0"/>
                <a:ea typeface="SamsungOne-400" panose="020B0503030303020204" pitchFamily="34" charset="0"/>
              </a:rPr>
              <a:t> </a:t>
            </a:r>
            <a:r>
              <a:rPr lang="en-US" altLang="ko-KR" sz="1200" b="1" u="none" baseline="0" dirty="0" err="1">
                <a:latin typeface="SamsungOne-400" panose="020B0503030303020204" pitchFamily="34" charset="0"/>
                <a:ea typeface="SamsungOne-400" panose="020B0503030303020204" pitchFamily="34" charset="0"/>
              </a:rPr>
              <a:t>của</a:t>
            </a:r>
            <a:r>
              <a:rPr lang="en-US" altLang="ko-KR" sz="1200" b="1" u="none" baseline="0" dirty="0">
                <a:latin typeface="SamsungOne-400" panose="020B0503030303020204" pitchFamily="34" charset="0"/>
                <a:ea typeface="SamsungOne-400" panose="020B0503030303020204" pitchFamily="34" charset="0"/>
              </a:rPr>
              <a:t> </a:t>
            </a:r>
            <a:r>
              <a:rPr lang="en-US" altLang="ko-KR" sz="1200" b="1" u="none" baseline="0" dirty="0" err="1">
                <a:latin typeface="SamsungOne-400" panose="020B0503030303020204" pitchFamily="34" charset="0"/>
                <a:ea typeface="SamsungOne-400" panose="020B0503030303020204" pitchFamily="34" charset="0"/>
              </a:rPr>
              <a:t>giảng</a:t>
            </a:r>
            <a:r>
              <a:rPr lang="en-US" altLang="ko-KR" sz="1200" b="1" u="none" baseline="0" dirty="0">
                <a:latin typeface="SamsungOne-400" panose="020B0503030303020204" pitchFamily="34" charset="0"/>
                <a:ea typeface="SamsungOne-400" panose="020B0503030303020204" pitchFamily="34" charset="0"/>
              </a:rPr>
              <a:t> </a:t>
            </a:r>
            <a:r>
              <a:rPr lang="en-US" altLang="ko-KR" sz="1200" b="1" u="none" baseline="0" dirty="0" err="1">
                <a:latin typeface="SamsungOne-400" panose="020B0503030303020204" pitchFamily="34" charset="0"/>
                <a:ea typeface="SamsungOne-400" panose="020B0503030303020204" pitchFamily="34" charset="0"/>
              </a:rPr>
              <a:t>viên</a:t>
            </a:r>
            <a:r>
              <a:rPr lang="en-US" altLang="ko-KR" sz="1200" b="1" u="none" dirty="0">
                <a:latin typeface="SamsungOne-400" panose="020B0503030303020204" pitchFamily="34" charset="0"/>
                <a:ea typeface="SamsungOne-400" panose="020B0503030303020204" pitchFamily="34" charset="0"/>
              </a:rPr>
              <a:t>]</a:t>
            </a:r>
            <a:endParaRPr lang="en-US" altLang="ko-KR" u="none" dirty="0">
              <a:latin typeface="SamsungOne-400" panose="020B0503030303020204" pitchFamily="34" charset="0"/>
              <a:ea typeface="SamsungOne-400" panose="020B0503030303020204" pitchFamily="34" charset="0"/>
            </a:endParaRPr>
          </a:p>
          <a:p>
            <a:r>
              <a:rPr lang="vi-VN" altLang="ko-KR" u="none" dirty="0">
                <a:latin typeface="SamsungOne-400" panose="020B0503030303020204" pitchFamily="34" charset="0"/>
                <a:ea typeface="SamsungOne-400" panose="020B0503030303020204" pitchFamily="34" charset="0"/>
              </a:rPr>
              <a:t>Trang trình bày này hiển thị chuyển động dữ liệu điển hình cần thiết trong môi trường </a:t>
            </a:r>
            <a:r>
              <a:rPr lang="en-US" altLang="ko-KR" u="none" dirty="0" err="1">
                <a:latin typeface="SamsungOne-400" panose="020B0503030303020204" pitchFamily="34" charset="0"/>
                <a:ea typeface="SamsungOne-400" panose="020B0503030303020204" pitchFamily="34" charset="0"/>
              </a:rPr>
              <a:t>khách-chủ</a:t>
            </a:r>
            <a:r>
              <a:rPr lang="vi-VN" altLang="ko-KR" u="none" dirty="0">
                <a:latin typeface="SamsungOne-400" panose="020B0503030303020204" pitchFamily="34" charset="0"/>
                <a:ea typeface="SamsungOne-400" panose="020B0503030303020204" pitchFamily="34" charset="0"/>
              </a:rPr>
              <a:t>.</a:t>
            </a:r>
          </a:p>
          <a:p>
            <a:endParaRPr lang="vi-VN" altLang="ko-KR" u="none" dirty="0">
              <a:latin typeface="SamsungOne-400" panose="020B0503030303020204" pitchFamily="34" charset="0"/>
              <a:ea typeface="SamsungOne-400" panose="020B0503030303020204" pitchFamily="34" charset="0"/>
            </a:endParaRPr>
          </a:p>
          <a:p>
            <a:r>
              <a:rPr lang="vi-VN" altLang="ko-KR" u="none" dirty="0">
                <a:latin typeface="SamsungOne-400" panose="020B0503030303020204" pitchFamily="34" charset="0"/>
                <a:ea typeface="SamsungOne-400" panose="020B0503030303020204" pitchFamily="34" charset="0"/>
              </a:rPr>
              <a:t>Vấn đề là có rất nhiều chuyển động. Học sinh có thể hỏi, tại sao họ lại làm theo cách này?</a:t>
            </a:r>
          </a:p>
          <a:p>
            <a:r>
              <a:rPr lang="vi-VN" altLang="ko-KR" u="none" dirty="0">
                <a:latin typeface="SamsungOne-400" panose="020B0503030303020204" pitchFamily="34" charset="0"/>
                <a:ea typeface="SamsungOne-400" panose="020B0503030303020204" pitchFamily="34" charset="0"/>
              </a:rPr>
              <a:t>Giới thiệu cho họ câu chuyện về kỹ sư đầu bếp được minh họa trong slide trước. Các kỹ sư làm tốt nhất với điều kiện hiện tại và nguyên liệu sẵn có.</a:t>
            </a:r>
          </a:p>
          <a:p>
            <a:r>
              <a:rPr lang="vi-VN" altLang="ko-KR" u="none" dirty="0">
                <a:latin typeface="SamsungOne-400" panose="020B0503030303020204" pitchFamily="34" charset="0"/>
                <a:ea typeface="SamsungOne-400" panose="020B0503030303020204" pitchFamily="34" charset="0"/>
              </a:rPr>
              <a:t>Lưu trữ vẫn là một mặt hàng đắt tiền.</a:t>
            </a:r>
            <a:endParaRPr lang="en-US" altLang="ko-KR" u="none" dirty="0">
              <a:latin typeface="SamsungOne-400" panose="020B0503030303020204" pitchFamily="34" charset="0"/>
              <a:ea typeface="SamsungOne-400" panose="020B0503030303020204" pitchFamily="34" charset="0"/>
            </a:endParaRPr>
          </a:p>
          <a:p>
            <a:endParaRPr lang="en-US" altLang="ko-KR" sz="1200" b="1" u="none" dirty="0">
              <a:latin typeface="SamsungOne-400" panose="020B0503030303020204" pitchFamily="34" charset="0"/>
              <a:ea typeface="SamsungOne-400" panose="020B0503030303020204" pitchFamily="34" charset="0"/>
            </a:endParaRPr>
          </a:p>
          <a:p>
            <a:pPr marL="0" marR="0" lvl="0" indent="0" algn="l" defTabSz="914373" rtl="0" eaLnBrk="1" fontAlgn="auto" latinLnBrk="1" hangingPunct="1">
              <a:lnSpc>
                <a:spcPct val="100000"/>
              </a:lnSpc>
              <a:spcBef>
                <a:spcPts val="0"/>
              </a:spcBef>
              <a:spcAft>
                <a:spcPts val="0"/>
              </a:spcAft>
              <a:buClrTx/>
              <a:buSzTx/>
              <a:buFontTx/>
              <a:buNone/>
              <a:tabLst/>
              <a:defRPr/>
            </a:pPr>
            <a:r>
              <a:rPr lang="en-US" altLang="ko-KR" sz="1200" b="1" u="none" dirty="0">
                <a:latin typeface="SamsungOne-400" panose="020B0503030303020204" pitchFamily="34" charset="0"/>
                <a:ea typeface="SamsungOne-400" panose="020B0503030303020204" pitchFamily="34" charset="0"/>
              </a:rPr>
              <a:t>[</a:t>
            </a:r>
            <a:r>
              <a:rPr lang="en-US" altLang="ko-KR" sz="1200" b="1" u="none" dirty="0" err="1">
                <a:latin typeface="SamsungOne-400" panose="020B0503030303020204" pitchFamily="34" charset="0"/>
                <a:ea typeface="SamsungOne-400" panose="020B0503030303020204" pitchFamily="34" charset="0"/>
              </a:rPr>
              <a:t>Thông</a:t>
            </a:r>
            <a:r>
              <a:rPr lang="en-US" altLang="ko-KR" sz="1200" b="1" u="none" baseline="0" dirty="0">
                <a:latin typeface="SamsungOne-400" panose="020B0503030303020204" pitchFamily="34" charset="0"/>
                <a:ea typeface="SamsungOne-400" panose="020B0503030303020204" pitchFamily="34" charset="0"/>
              </a:rPr>
              <a:t> </a:t>
            </a:r>
            <a:r>
              <a:rPr lang="en-US" altLang="ko-KR" sz="1200" b="1" u="none" baseline="0" dirty="0" err="1">
                <a:latin typeface="SamsungOne-400" panose="020B0503030303020204" pitchFamily="34" charset="0"/>
                <a:ea typeface="SamsungOne-400" panose="020B0503030303020204" pitchFamily="34" charset="0"/>
              </a:rPr>
              <a:t>điệp</a:t>
            </a:r>
            <a:r>
              <a:rPr lang="en-US" altLang="ko-KR" sz="1200" b="1" u="none" baseline="0" dirty="0">
                <a:latin typeface="SamsungOne-400" panose="020B0503030303020204" pitchFamily="34" charset="0"/>
                <a:ea typeface="SamsungOne-400" panose="020B0503030303020204" pitchFamily="34" charset="0"/>
              </a:rPr>
              <a:t> </a:t>
            </a:r>
            <a:r>
              <a:rPr lang="en-US" altLang="ko-KR" sz="1200" b="1" u="none" baseline="0" dirty="0" err="1">
                <a:latin typeface="SamsungOne-400" panose="020B0503030303020204" pitchFamily="34" charset="0"/>
                <a:ea typeface="SamsungOne-400" panose="020B0503030303020204" pitchFamily="34" charset="0"/>
              </a:rPr>
              <a:t>chính</a:t>
            </a:r>
            <a:r>
              <a:rPr lang="en-US" altLang="ko-KR" sz="1200" b="1" u="none" dirty="0">
                <a:latin typeface="SamsungOne-400" panose="020B0503030303020204" pitchFamily="34" charset="0"/>
                <a:ea typeface="SamsungOne-400" panose="020B0503030303020204" pitchFamily="34" charset="0"/>
              </a:rPr>
              <a:t>]</a:t>
            </a:r>
            <a:endParaRPr lang="en-US" altLang="ko-KR" u="none" dirty="0">
              <a:latin typeface="SamsungOne-400" panose="020B0503030303020204" pitchFamily="34" charset="0"/>
              <a:ea typeface="SamsungOne-400" panose="020B0503030303020204" pitchFamily="34" charset="0"/>
            </a:endParaRPr>
          </a:p>
          <a:p>
            <a:pPr marL="0" marR="0" lvl="0" indent="0" algn="l" defTabSz="914373" rtl="0" eaLnBrk="1" fontAlgn="auto" latinLnBrk="1" hangingPunct="1">
              <a:lnSpc>
                <a:spcPct val="100000"/>
              </a:lnSpc>
              <a:spcBef>
                <a:spcPts val="0"/>
              </a:spcBef>
              <a:spcAft>
                <a:spcPts val="0"/>
              </a:spcAft>
              <a:buClrTx/>
              <a:buSzTx/>
              <a:buFontTx/>
              <a:buNone/>
              <a:tabLst/>
              <a:defRPr/>
            </a:pPr>
            <a:r>
              <a:rPr lang="vi-VN" altLang="ko-KR" sz="1200" u="none" dirty="0">
                <a:solidFill>
                  <a:prstClr val="black">
                    <a:lumMod val="85000"/>
                    <a:lumOff val="15000"/>
                  </a:prstClr>
                </a:solidFill>
                <a:latin typeface="SamsungOne-400" panose="020B0503030303020204" pitchFamily="34" charset="0"/>
                <a:ea typeface="SamsungOne-400" panose="020B0503030303020204" pitchFamily="34" charset="0"/>
              </a:rPr>
              <a:t>Hầu hết quy trình đều mang tính chất giao dịch, nhưng đó không phải là vấn đề với lượng dữ liệu nhỏ.</a:t>
            </a:r>
            <a:endParaRPr lang="en-US" altLang="ko-KR" sz="1200" u="none" dirty="0">
              <a:solidFill>
                <a:prstClr val="black">
                  <a:lumMod val="85000"/>
                  <a:lumOff val="15000"/>
                </a:prstClr>
              </a:solidFill>
              <a:latin typeface="SamsungOne-400" panose="020B0503030303020204" pitchFamily="34" charset="0"/>
              <a:ea typeface="SamsungOne-400" panose="020B0503030303020204" pitchFamily="34" charset="0"/>
            </a:endParaRPr>
          </a:p>
          <a:p>
            <a:pPr marL="0" marR="0" lvl="0" indent="0" algn="l" defTabSz="914373" rtl="0" eaLnBrk="1" fontAlgn="auto" latinLnBrk="1" hangingPunct="1">
              <a:lnSpc>
                <a:spcPct val="100000"/>
              </a:lnSpc>
              <a:spcBef>
                <a:spcPts val="0"/>
              </a:spcBef>
              <a:spcAft>
                <a:spcPts val="0"/>
              </a:spcAft>
              <a:buClrTx/>
              <a:buSzTx/>
              <a:buFontTx/>
              <a:buNone/>
              <a:tabLst/>
              <a:defRPr/>
            </a:pPr>
            <a:endParaRPr lang="en-US" altLang="ko-KR" sz="1200" u="none" dirty="0">
              <a:solidFill>
                <a:prstClr val="black">
                  <a:lumMod val="85000"/>
                  <a:lumOff val="15000"/>
                </a:prstClr>
              </a:solidFill>
              <a:latin typeface="SamsungOne-400" panose="020B0503030303020204" pitchFamily="34" charset="0"/>
              <a:ea typeface="SamsungOne-400" panose="020B0503030303020204" pitchFamily="34" charset="0"/>
            </a:endParaRPr>
          </a:p>
          <a:p>
            <a:pPr marL="0" marR="0" lvl="0" indent="0" algn="l" defTabSz="914373" rtl="0" eaLnBrk="1" fontAlgn="auto" latinLnBrk="1" hangingPunct="1">
              <a:lnSpc>
                <a:spcPct val="100000"/>
              </a:lnSpc>
              <a:spcBef>
                <a:spcPts val="0"/>
              </a:spcBef>
              <a:spcAft>
                <a:spcPts val="0"/>
              </a:spcAft>
              <a:buClrTx/>
              <a:buSzTx/>
              <a:buFontTx/>
              <a:buNone/>
              <a:tabLst/>
              <a:defRPr/>
            </a:pPr>
            <a:r>
              <a:rPr lang="fr-FR" altLang="ko-KR" sz="1200" u="none" dirty="0" err="1">
                <a:solidFill>
                  <a:prstClr val="black">
                    <a:lumMod val="85000"/>
                    <a:lumOff val="15000"/>
                  </a:prstClr>
                </a:solidFill>
                <a:latin typeface="SamsungOne-400" panose="020B0503030303020204" pitchFamily="34" charset="0"/>
                <a:ea typeface="SamsungOne-400" panose="020B0503030303020204" pitchFamily="34" charset="0"/>
              </a:rPr>
              <a:t>Quy</a:t>
            </a:r>
            <a:r>
              <a:rPr lang="fr-FR" altLang="ko-KR" sz="1200" u="none" dirty="0">
                <a:solidFill>
                  <a:prstClr val="black">
                    <a:lumMod val="85000"/>
                    <a:lumOff val="15000"/>
                  </a:prstClr>
                </a:solidFill>
                <a:latin typeface="SamsungOne-400" panose="020B0503030303020204" pitchFamily="34" charset="0"/>
                <a:ea typeface="SamsungOne-400" panose="020B0503030303020204" pitchFamily="34" charset="0"/>
              </a:rPr>
              <a:t> </a:t>
            </a:r>
            <a:r>
              <a:rPr lang="fr-FR" altLang="ko-KR" sz="1200" u="none" dirty="0" err="1">
                <a:solidFill>
                  <a:prstClr val="black">
                    <a:lumMod val="85000"/>
                    <a:lumOff val="15000"/>
                  </a:prstClr>
                </a:solidFill>
                <a:latin typeface="SamsungOne-400" panose="020B0503030303020204" pitchFamily="34" charset="0"/>
                <a:ea typeface="SamsungOne-400" panose="020B0503030303020204" pitchFamily="34" charset="0"/>
              </a:rPr>
              <a:t>trình</a:t>
            </a:r>
            <a:r>
              <a:rPr lang="fr-FR" altLang="ko-KR" sz="1200" u="none" dirty="0">
                <a:solidFill>
                  <a:prstClr val="black">
                    <a:lumMod val="85000"/>
                    <a:lumOff val="15000"/>
                  </a:prstClr>
                </a:solidFill>
                <a:latin typeface="SamsungOne-400" panose="020B0503030303020204" pitchFamily="34" charset="0"/>
                <a:ea typeface="SamsungOne-400" panose="020B0503030303020204" pitchFamily="34" charset="0"/>
              </a:rPr>
              <a:t> </a:t>
            </a:r>
            <a:r>
              <a:rPr lang="fr-FR" altLang="ko-KR" sz="1200" u="none" dirty="0" err="1">
                <a:solidFill>
                  <a:prstClr val="black">
                    <a:lumMod val="85000"/>
                    <a:lumOff val="15000"/>
                  </a:prstClr>
                </a:solidFill>
                <a:latin typeface="SamsungOne-400" panose="020B0503030303020204" pitchFamily="34" charset="0"/>
                <a:ea typeface="SamsungOne-400" panose="020B0503030303020204" pitchFamily="34" charset="0"/>
              </a:rPr>
              <a:t>điển</a:t>
            </a:r>
            <a:r>
              <a:rPr lang="fr-FR" altLang="ko-KR" sz="1200" u="none" dirty="0">
                <a:solidFill>
                  <a:prstClr val="black">
                    <a:lumMod val="85000"/>
                    <a:lumOff val="15000"/>
                  </a:prstClr>
                </a:solidFill>
                <a:latin typeface="SamsungOne-400" panose="020B0503030303020204" pitchFamily="34" charset="0"/>
                <a:ea typeface="SamsungOne-400" panose="020B0503030303020204" pitchFamily="34" charset="0"/>
              </a:rPr>
              <a:t> </a:t>
            </a:r>
            <a:r>
              <a:rPr lang="fr-FR" altLang="ko-KR" sz="1200" u="none" dirty="0" err="1">
                <a:solidFill>
                  <a:prstClr val="black">
                    <a:lumMod val="85000"/>
                    <a:lumOff val="15000"/>
                  </a:prstClr>
                </a:solidFill>
                <a:latin typeface="SamsungOne-400" panose="020B0503030303020204" pitchFamily="34" charset="0"/>
                <a:ea typeface="SamsungOne-400" panose="020B0503030303020204" pitchFamily="34" charset="0"/>
              </a:rPr>
              <a:t>hình</a:t>
            </a:r>
            <a:r>
              <a:rPr lang="fr-FR" altLang="ko-KR" sz="1200" u="none" dirty="0">
                <a:solidFill>
                  <a:prstClr val="black">
                    <a:lumMod val="85000"/>
                    <a:lumOff val="15000"/>
                  </a:prstClr>
                </a:solidFill>
                <a:latin typeface="SamsungOne-400" panose="020B0503030303020204" pitchFamily="34" charset="0"/>
                <a:ea typeface="SamsungOne-400" panose="020B0503030303020204" pitchFamily="34" charset="0"/>
              </a:rPr>
              <a:t> </a:t>
            </a:r>
            <a:r>
              <a:rPr lang="fr-FR" altLang="ko-KR" sz="1200" u="none" dirty="0" err="1">
                <a:solidFill>
                  <a:prstClr val="black">
                    <a:lumMod val="85000"/>
                    <a:lumOff val="15000"/>
                  </a:prstClr>
                </a:solidFill>
                <a:latin typeface="SamsungOne-400" panose="020B0503030303020204" pitchFamily="34" charset="0"/>
                <a:ea typeface="SamsungOne-400" panose="020B0503030303020204" pitchFamily="34" charset="0"/>
              </a:rPr>
              <a:t>của</a:t>
            </a:r>
            <a:r>
              <a:rPr lang="fr-FR" altLang="ko-KR" sz="1200" u="none" dirty="0">
                <a:solidFill>
                  <a:prstClr val="black">
                    <a:lumMod val="85000"/>
                    <a:lumOff val="15000"/>
                  </a:prstClr>
                </a:solidFill>
                <a:latin typeface="SamsungOne-400" panose="020B0503030303020204" pitchFamily="34" charset="0"/>
                <a:ea typeface="SamsungOne-400" panose="020B0503030303020204" pitchFamily="34" charset="0"/>
              </a:rPr>
              <a:t> Client-Architecture là</a:t>
            </a:r>
            <a:endParaRPr lang="en-US" altLang="ko-KR" sz="1200" u="none" dirty="0">
              <a:solidFill>
                <a:prstClr val="black">
                  <a:lumMod val="85000"/>
                  <a:lumOff val="15000"/>
                </a:prstClr>
              </a:solidFill>
              <a:latin typeface="SamsungOne-400" panose="020B0503030303020204" pitchFamily="34" charset="0"/>
              <a:ea typeface="SamsungOne-400" panose="020B0503030303020204" pitchFamily="34" charset="0"/>
            </a:endParaRPr>
          </a:p>
          <a:p>
            <a:pPr marL="228600" indent="-228600">
              <a:buFont typeface="+mj-lt"/>
              <a:buAutoNum type="arabicPeriod"/>
            </a:pPr>
            <a:r>
              <a:rPr lang="vi-VN" altLang="ko-Kore-KR" sz="1200" u="none" kern="1200" dirty="0">
                <a:solidFill>
                  <a:schemeClr val="tx1"/>
                </a:solidFill>
                <a:effectLst/>
                <a:latin typeface="SamsungOne-400" panose="020B0503030303020204" pitchFamily="34" charset="0"/>
                <a:ea typeface="SamsungOne-400" panose="020B0503030303020204" pitchFamily="34" charset="0"/>
                <a:cs typeface="+mn-cs"/>
              </a:rPr>
              <a:t>Máy khách yêu cầu dữ liệu từ máy chủ</a:t>
            </a:r>
          </a:p>
          <a:p>
            <a:pPr marL="228600" indent="-228600">
              <a:buFont typeface="+mj-lt"/>
              <a:buAutoNum type="arabicPeriod"/>
            </a:pPr>
            <a:r>
              <a:rPr lang="vi-VN" altLang="ko-Kore-KR" sz="1200" u="none" kern="1200" dirty="0">
                <a:solidFill>
                  <a:schemeClr val="tx1"/>
                </a:solidFill>
                <a:effectLst/>
                <a:latin typeface="SamsungOne-400" panose="020B0503030303020204" pitchFamily="34" charset="0"/>
                <a:ea typeface="SamsungOne-400" panose="020B0503030303020204" pitchFamily="34" charset="0"/>
                <a:cs typeface="+mn-cs"/>
              </a:rPr>
              <a:t>Bộ cân bằng tải định tuyến yêu cầu đến máy chủ thích hợp</a:t>
            </a:r>
          </a:p>
          <a:p>
            <a:pPr marL="228600" indent="-228600">
              <a:buFont typeface="+mj-lt"/>
              <a:buAutoNum type="arabicPeriod"/>
            </a:pPr>
            <a:r>
              <a:rPr lang="vi-VN" altLang="ko-Kore-KR" sz="1200" u="none" kern="1200" dirty="0">
                <a:solidFill>
                  <a:schemeClr val="tx1"/>
                </a:solidFill>
                <a:effectLst/>
                <a:latin typeface="SamsungOne-400" panose="020B0503030303020204" pitchFamily="34" charset="0"/>
                <a:ea typeface="SamsungOne-400" panose="020B0503030303020204" pitchFamily="34" charset="0"/>
                <a:cs typeface="+mn-cs"/>
              </a:rPr>
              <a:t>Máy chủ xử lý yêu cầu của máy khách</a:t>
            </a:r>
          </a:p>
          <a:p>
            <a:pPr marL="228600" indent="-228600">
              <a:buFont typeface="+mj-lt"/>
              <a:buAutoNum type="arabicPeriod"/>
            </a:pPr>
            <a:r>
              <a:rPr lang="vi-VN" altLang="ko-Kore-KR" sz="1200" u="none" kern="1200" dirty="0">
                <a:solidFill>
                  <a:schemeClr val="tx1"/>
                </a:solidFill>
                <a:effectLst/>
                <a:latin typeface="SamsungOne-400" panose="020B0503030303020204" pitchFamily="34" charset="0"/>
                <a:ea typeface="SamsungOne-400" panose="020B0503030303020204" pitchFamily="34" charset="0"/>
                <a:cs typeface="+mn-cs"/>
              </a:rPr>
              <a:t>Máy chủ truy vấn cơ sở dữ liệu thích hợp đối với một số dữ liệu</a:t>
            </a:r>
          </a:p>
          <a:p>
            <a:pPr marL="228600" indent="-228600">
              <a:buFont typeface="+mj-lt"/>
              <a:buAutoNum type="arabicPeriod"/>
            </a:pPr>
            <a:r>
              <a:rPr lang="vi-VN" altLang="ko-Kore-KR" sz="1200" u="none" kern="1200" dirty="0">
                <a:solidFill>
                  <a:schemeClr val="tx1"/>
                </a:solidFill>
                <a:effectLst/>
                <a:latin typeface="SamsungOne-400" panose="020B0503030303020204" pitchFamily="34" charset="0"/>
                <a:ea typeface="SamsungOne-400" panose="020B0503030303020204" pitchFamily="34" charset="0"/>
                <a:cs typeface="+mn-cs"/>
              </a:rPr>
              <a:t>Cơ sở dữ liệu trả dữ liệu được truy vấn trở lại máy chủ</a:t>
            </a:r>
          </a:p>
          <a:p>
            <a:pPr marL="228600" indent="-228600">
              <a:buFont typeface="+mj-lt"/>
              <a:buAutoNum type="arabicPeriod"/>
            </a:pPr>
            <a:r>
              <a:rPr lang="vi-VN" altLang="ko-Kore-KR" sz="1200" u="none" kern="1200" dirty="0">
                <a:solidFill>
                  <a:schemeClr val="tx1"/>
                </a:solidFill>
                <a:effectLst/>
                <a:latin typeface="SamsungOne-400" panose="020B0503030303020204" pitchFamily="34" charset="0"/>
                <a:ea typeface="SamsungOne-400" panose="020B0503030303020204" pitchFamily="34" charset="0"/>
                <a:cs typeface="+mn-cs"/>
              </a:rPr>
              <a:t>Máy chủ xử lý dữ liệu và gửi dữ liệu lại cho máy khách</a:t>
            </a:r>
            <a:endParaRPr lang="en-KR" altLang="ko-KR"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3221EA08-7F27-45ED-A063-7875D0827887}" type="slidenum">
              <a:rPr kumimoji="0" lang="ko-KR" altLang="en-US" sz="1200" b="0" i="0" u="none" strike="noStrike" kern="1200" cap="none" spc="0" normalizeH="0" baseline="0" noProof="0" smtClean="0">
                <a:ln>
                  <a:noFill/>
                </a:ln>
                <a:solidFill>
                  <a:prstClr val="black"/>
                </a:solidFill>
                <a:effectLst/>
                <a:uLnTx/>
                <a:uFillTx/>
                <a:cs typeface="+mn-cs"/>
              </a:rPr>
              <a:pPr marL="0" marR="0" lvl="0" indent="0" algn="r" defTabSz="914400" rtl="0" eaLnBrk="1" fontAlgn="auto" latinLnBrk="1" hangingPunct="1">
                <a:lnSpc>
                  <a:spcPct val="100000"/>
                </a:lnSpc>
                <a:spcBef>
                  <a:spcPts val="0"/>
                </a:spcBef>
                <a:spcAft>
                  <a:spcPts val="0"/>
                </a:spcAft>
                <a:buClrTx/>
                <a:buSzTx/>
                <a:buFontTx/>
                <a:buNone/>
                <a:tabLst/>
                <a:defRPr/>
              </a:pPr>
              <a:t>53</a:t>
            </a:fld>
            <a:endParaRPr kumimoji="0" lang="ko-KR" altLang="en-US" sz="1200" b="0" i="0" u="none" strike="noStrike" kern="1200" cap="none" spc="0" normalizeH="0" baseline="0" noProof="0" dirty="0">
              <a:ln>
                <a:noFill/>
              </a:ln>
              <a:solidFill>
                <a:prstClr val="black"/>
              </a:solidFill>
              <a:effectLst/>
              <a:uLnTx/>
              <a:uFillTx/>
              <a:cs typeface="+mn-cs"/>
            </a:endParaRPr>
          </a:p>
        </p:txBody>
      </p:sp>
    </p:spTree>
    <p:extLst>
      <p:ext uri="{BB962C8B-B14F-4D97-AF65-F5344CB8AC3E}">
        <p14:creationId xmlns:p14="http://schemas.microsoft.com/office/powerpoint/2010/main" val="252897413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92225" y="1143000"/>
            <a:ext cx="4457700" cy="3086100"/>
          </a:xfrm>
        </p:spPr>
      </p:sp>
      <p:sp>
        <p:nvSpPr>
          <p:cNvPr id="3" name="Notes Placeholder 2"/>
          <p:cNvSpPr>
            <a:spLocks noGrp="1"/>
          </p:cNvSpPr>
          <p:nvPr>
            <p:ph type="body" idx="1"/>
          </p:nvPr>
        </p:nvSpPr>
        <p:spPr/>
        <p:txBody>
          <a:bodyPr/>
          <a:lstStyle/>
          <a:p>
            <a:pPr marL="0" marR="0" lvl="0" indent="0" algn="l" defTabSz="914373" rtl="0" eaLnBrk="1" fontAlgn="auto" latinLnBrk="1" hangingPunct="1">
              <a:lnSpc>
                <a:spcPct val="100000"/>
              </a:lnSpc>
              <a:spcBef>
                <a:spcPts val="0"/>
              </a:spcBef>
              <a:spcAft>
                <a:spcPts val="0"/>
              </a:spcAft>
              <a:buClrTx/>
              <a:buSzTx/>
              <a:buFontTx/>
              <a:buNone/>
              <a:tabLst/>
              <a:defRPr/>
            </a:pPr>
            <a:r>
              <a:rPr lang="en-US" altLang="ko-KR" b="1" u="none" dirty="0">
                <a:latin typeface="SamsungOne-400" panose="020B0503030303020204" pitchFamily="34" charset="0"/>
                <a:ea typeface="SamsungOne-400" panose="020B0503030303020204" pitchFamily="34" charset="0"/>
              </a:rPr>
              <a:t>[</a:t>
            </a:r>
            <a:r>
              <a:rPr lang="en-US" altLang="ko-KR" b="1" u="none" dirty="0" err="1">
                <a:latin typeface="SamsungOne-400" panose="020B0503030303020204" pitchFamily="34" charset="0"/>
                <a:ea typeface="SamsungOne-400" panose="020B0503030303020204" pitchFamily="34" charset="0"/>
              </a:rPr>
              <a:t>Hướng</a:t>
            </a:r>
            <a:r>
              <a:rPr lang="en-US" altLang="ko-KR" b="1" u="none" baseline="0" dirty="0">
                <a:latin typeface="SamsungOne-400" panose="020B0503030303020204" pitchFamily="34" charset="0"/>
                <a:ea typeface="SamsungOne-400" panose="020B0503030303020204" pitchFamily="34" charset="0"/>
              </a:rPr>
              <a:t> </a:t>
            </a:r>
            <a:r>
              <a:rPr lang="en-US" altLang="ko-KR" b="1" u="none" baseline="0" dirty="0" err="1">
                <a:latin typeface="SamsungOne-400" panose="020B0503030303020204" pitchFamily="34" charset="0"/>
                <a:ea typeface="SamsungOne-400" panose="020B0503030303020204" pitchFamily="34" charset="0"/>
              </a:rPr>
              <a:t>dẫn</a:t>
            </a:r>
            <a:r>
              <a:rPr lang="en-US" altLang="ko-KR" b="1" u="none" baseline="0" dirty="0">
                <a:latin typeface="SamsungOne-400" panose="020B0503030303020204" pitchFamily="34" charset="0"/>
                <a:ea typeface="SamsungOne-400" panose="020B0503030303020204" pitchFamily="34" charset="0"/>
              </a:rPr>
              <a:t> </a:t>
            </a:r>
            <a:r>
              <a:rPr lang="en-US" altLang="ko-KR" b="1" u="none" baseline="0" dirty="0" err="1">
                <a:latin typeface="SamsungOne-400" panose="020B0503030303020204" pitchFamily="34" charset="0"/>
                <a:ea typeface="SamsungOne-400" panose="020B0503030303020204" pitchFamily="34" charset="0"/>
              </a:rPr>
              <a:t>của</a:t>
            </a:r>
            <a:r>
              <a:rPr lang="en-US" altLang="ko-KR" b="1" u="none" baseline="0" dirty="0">
                <a:latin typeface="SamsungOne-400" panose="020B0503030303020204" pitchFamily="34" charset="0"/>
                <a:ea typeface="SamsungOne-400" panose="020B0503030303020204" pitchFamily="34" charset="0"/>
              </a:rPr>
              <a:t> </a:t>
            </a:r>
            <a:r>
              <a:rPr lang="en-US" altLang="ko-KR" b="1" u="none" baseline="0" dirty="0" err="1">
                <a:latin typeface="SamsungOne-400" panose="020B0503030303020204" pitchFamily="34" charset="0"/>
                <a:ea typeface="SamsungOne-400" panose="020B0503030303020204" pitchFamily="34" charset="0"/>
              </a:rPr>
              <a:t>giảng</a:t>
            </a:r>
            <a:r>
              <a:rPr lang="en-US" altLang="ko-KR" b="1" u="none" baseline="0" dirty="0">
                <a:latin typeface="SamsungOne-400" panose="020B0503030303020204" pitchFamily="34" charset="0"/>
                <a:ea typeface="SamsungOne-400" panose="020B0503030303020204" pitchFamily="34" charset="0"/>
              </a:rPr>
              <a:t> </a:t>
            </a:r>
            <a:r>
              <a:rPr lang="en-US" altLang="ko-KR" b="1" u="none" baseline="0" dirty="0" err="1">
                <a:latin typeface="SamsungOne-400" panose="020B0503030303020204" pitchFamily="34" charset="0"/>
                <a:ea typeface="SamsungOne-400" panose="020B0503030303020204" pitchFamily="34" charset="0"/>
              </a:rPr>
              <a:t>viên</a:t>
            </a:r>
            <a:r>
              <a:rPr lang="en-US" altLang="ko-KR" b="1" u="none" dirty="0">
                <a:latin typeface="SamsungOne-400" panose="020B0503030303020204" pitchFamily="34" charset="0"/>
                <a:ea typeface="SamsungOne-400" panose="020B0503030303020204" pitchFamily="34" charset="0"/>
              </a:rPr>
              <a:t>]</a:t>
            </a:r>
          </a:p>
          <a:p>
            <a:pPr marL="0" marR="0" lvl="0" indent="0" algn="l" defTabSz="914373" rtl="0" eaLnBrk="1" fontAlgn="auto" latinLnBrk="1" hangingPunct="1">
              <a:lnSpc>
                <a:spcPct val="100000"/>
              </a:lnSpc>
              <a:spcBef>
                <a:spcPts val="0"/>
              </a:spcBef>
              <a:spcAft>
                <a:spcPts val="0"/>
              </a:spcAft>
              <a:buClrTx/>
              <a:buSzTx/>
              <a:buFontTx/>
              <a:buNone/>
              <a:tabLst/>
              <a:defRPr/>
            </a:pPr>
            <a:r>
              <a:rPr lang="vi-VN" altLang="ko-KR" u="none" dirty="0">
                <a:latin typeface="SamsungOne-400" panose="020B0503030303020204" pitchFamily="34" charset="0"/>
                <a:ea typeface="SamsungOne-400" panose="020B0503030303020204" pitchFamily="34" charset="0"/>
              </a:rPr>
              <a:t>Tuy nhiên, khi một nguyên liệu trở nên phổ biến và sẵn có về mặt kinh tế, nó sẽ mở ra nhiều sự lựa chọn mới cho kỹ sư đầu bếp. Trong thiết kế cụm này, chúng tôi sẽ rải rộng rãi các thiết bị lưu trữ khắp cụm vì bây giờ chúng tôi "CÓ THỂ“</a:t>
            </a:r>
            <a:endParaRPr lang="en-US" altLang="ko-KR" u="none" dirty="0">
              <a:latin typeface="SamsungOne-400" panose="020B0503030303020204" pitchFamily="34" charset="0"/>
              <a:ea typeface="SamsungOne-400" panose="020B0503030303020204" pitchFamily="34" charset="0"/>
            </a:endParaRPr>
          </a:p>
          <a:p>
            <a:pPr marL="0" marR="0" lvl="0" indent="0" algn="l" defTabSz="914373" rtl="0" eaLnBrk="1" fontAlgn="auto" latinLnBrk="1" hangingPunct="1">
              <a:lnSpc>
                <a:spcPct val="100000"/>
              </a:lnSpc>
              <a:spcBef>
                <a:spcPts val="0"/>
              </a:spcBef>
              <a:spcAft>
                <a:spcPts val="0"/>
              </a:spcAft>
              <a:buClrTx/>
              <a:buSzTx/>
              <a:buFontTx/>
              <a:buNone/>
              <a:tabLst/>
              <a:defRPr/>
            </a:pPr>
            <a:endParaRPr lang="en-US" altLang="ko-KR" sz="1200" b="1" u="none" dirty="0">
              <a:latin typeface="SamsungOne-400" panose="020B0503030303020204" pitchFamily="34" charset="0"/>
              <a:ea typeface="SamsungOne-400" panose="020B0503030303020204" pitchFamily="34" charset="0"/>
            </a:endParaRPr>
          </a:p>
          <a:p>
            <a:pPr marL="0" marR="0" lvl="0" indent="0" algn="l" defTabSz="914373" rtl="0" eaLnBrk="1" fontAlgn="auto" latinLnBrk="1" hangingPunct="1">
              <a:lnSpc>
                <a:spcPct val="100000"/>
              </a:lnSpc>
              <a:spcBef>
                <a:spcPts val="0"/>
              </a:spcBef>
              <a:spcAft>
                <a:spcPts val="0"/>
              </a:spcAft>
              <a:buClrTx/>
              <a:buSzTx/>
              <a:buFontTx/>
              <a:buNone/>
              <a:tabLst/>
              <a:defRPr/>
            </a:pPr>
            <a:r>
              <a:rPr lang="en-US" altLang="ko-KR" sz="1200" b="1" u="none" dirty="0">
                <a:latin typeface="SamsungOne-400" panose="020B0503030303020204" pitchFamily="34" charset="0"/>
                <a:ea typeface="SamsungOne-400" panose="020B0503030303020204" pitchFamily="34" charset="0"/>
              </a:rPr>
              <a:t>[</a:t>
            </a:r>
            <a:r>
              <a:rPr lang="en-US" altLang="ko-KR" sz="1200" b="1" u="none" dirty="0" err="1">
                <a:latin typeface="SamsungOne-400" panose="020B0503030303020204" pitchFamily="34" charset="0"/>
                <a:ea typeface="SamsungOne-400" panose="020B0503030303020204" pitchFamily="34" charset="0"/>
              </a:rPr>
              <a:t>Thông</a:t>
            </a:r>
            <a:r>
              <a:rPr lang="en-US" altLang="ko-KR" sz="1200" b="1" u="none" baseline="0" dirty="0">
                <a:latin typeface="SamsungOne-400" panose="020B0503030303020204" pitchFamily="34" charset="0"/>
                <a:ea typeface="SamsungOne-400" panose="020B0503030303020204" pitchFamily="34" charset="0"/>
              </a:rPr>
              <a:t> </a:t>
            </a:r>
            <a:r>
              <a:rPr lang="en-US" altLang="ko-KR" sz="1200" b="1" u="none" baseline="0" dirty="0" err="1">
                <a:latin typeface="SamsungOne-400" panose="020B0503030303020204" pitchFamily="34" charset="0"/>
                <a:ea typeface="SamsungOne-400" panose="020B0503030303020204" pitchFamily="34" charset="0"/>
              </a:rPr>
              <a:t>điệp</a:t>
            </a:r>
            <a:r>
              <a:rPr lang="en-US" altLang="ko-KR" sz="1200" b="1" u="none" baseline="0" dirty="0">
                <a:latin typeface="SamsungOne-400" panose="020B0503030303020204" pitchFamily="34" charset="0"/>
                <a:ea typeface="SamsungOne-400" panose="020B0503030303020204" pitchFamily="34" charset="0"/>
              </a:rPr>
              <a:t> </a:t>
            </a:r>
            <a:r>
              <a:rPr lang="en-US" altLang="ko-KR" sz="1200" b="1" u="none" baseline="0" dirty="0" err="1">
                <a:latin typeface="SamsungOne-400" panose="020B0503030303020204" pitchFamily="34" charset="0"/>
                <a:ea typeface="SamsungOne-400" panose="020B0503030303020204" pitchFamily="34" charset="0"/>
              </a:rPr>
              <a:t>chính</a:t>
            </a:r>
            <a:r>
              <a:rPr lang="en-US" altLang="ko-KR" sz="1200" b="1" u="none" dirty="0">
                <a:latin typeface="SamsungOne-400" panose="020B0503030303020204" pitchFamily="34" charset="0"/>
                <a:ea typeface="SamsungOne-400" panose="020B0503030303020204" pitchFamily="34" charset="0"/>
              </a:rPr>
              <a:t>]</a:t>
            </a:r>
          </a:p>
          <a:p>
            <a:pPr marL="0" marR="0" lvl="0" indent="0" algn="l" defTabSz="914373" rtl="0" eaLnBrk="1" fontAlgn="auto" latinLnBrk="1" hangingPunct="1">
              <a:lnSpc>
                <a:spcPct val="100000"/>
              </a:lnSpc>
              <a:spcBef>
                <a:spcPts val="0"/>
              </a:spcBef>
              <a:spcAft>
                <a:spcPts val="0"/>
              </a:spcAft>
              <a:buClrTx/>
              <a:buSzTx/>
              <a:buFontTx/>
              <a:buNone/>
              <a:tabLst/>
              <a:defRPr/>
            </a:pPr>
            <a:r>
              <a:rPr lang="vi-VN" altLang="ko-Kore-KR" sz="1200" b="0" i="0" u="none" strike="noStrike" kern="1200" dirty="0">
                <a:solidFill>
                  <a:schemeClr val="tx1"/>
                </a:solidFill>
                <a:effectLst/>
                <a:latin typeface="SamsungOne-400" panose="020B0503030303020204" pitchFamily="34" charset="0"/>
                <a:ea typeface="SamsungOne-400" panose="020B0503030303020204" pitchFamily="34" charset="0"/>
                <a:cs typeface="+mn-cs"/>
              </a:rPr>
              <a:t>Ưu điểm của máy chủ phân cụm:</a:t>
            </a:r>
            <a:endParaRPr lang="en" altLang="ko-Kore-KR" sz="1200" b="0" i="0" u="none" strike="noStrike" kern="1200" dirty="0">
              <a:solidFill>
                <a:schemeClr val="tx1"/>
              </a:solidFill>
              <a:effectLst/>
              <a:latin typeface="SamsungOne-400" panose="020B0503030303020204" pitchFamily="34" charset="0"/>
              <a:ea typeface="SamsungOne-400" panose="020B0503030303020204" pitchFamily="34" charset="0"/>
              <a:cs typeface="+mn-cs"/>
            </a:endParaRPr>
          </a:p>
          <a:p>
            <a:pPr marL="171450" marR="0" lvl="0" indent="-171450" algn="l" defTabSz="914373" rtl="0" eaLnBrk="1" fontAlgn="auto" latinLnBrk="1" hangingPunct="1">
              <a:lnSpc>
                <a:spcPct val="100000"/>
              </a:lnSpc>
              <a:spcBef>
                <a:spcPts val="0"/>
              </a:spcBef>
              <a:spcAft>
                <a:spcPts val="0"/>
              </a:spcAft>
              <a:buClrTx/>
              <a:buSzTx/>
              <a:buFont typeface="Arial" panose="020B0604020202020204" pitchFamily="34" charset="0"/>
              <a:buChar char="•"/>
              <a:tabLst/>
              <a:defRPr/>
            </a:pPr>
            <a:r>
              <a:rPr lang="vi-VN" altLang="ko-Kore-KR" sz="1200" b="0" i="0" u="none" strike="noStrike" kern="1200" dirty="0">
                <a:solidFill>
                  <a:schemeClr val="tx1"/>
                </a:solidFill>
                <a:effectLst/>
                <a:latin typeface="SamsungOne-400" panose="020B0503030303020204" pitchFamily="34" charset="0"/>
                <a:ea typeface="SamsungOne-400" panose="020B0503030303020204" pitchFamily="34" charset="0"/>
                <a:cs typeface="+mn-cs"/>
              </a:rPr>
              <a:t>Phân cụm máy chủ hoàn toàn là một giải pháp có thể mở rộng.</a:t>
            </a:r>
          </a:p>
          <a:p>
            <a:pPr marL="171450" marR="0" lvl="0" indent="-171450" algn="l" defTabSz="914373" rtl="0" eaLnBrk="1" fontAlgn="auto" latinLnBrk="1" hangingPunct="1">
              <a:lnSpc>
                <a:spcPct val="100000"/>
              </a:lnSpc>
              <a:spcBef>
                <a:spcPts val="0"/>
              </a:spcBef>
              <a:spcAft>
                <a:spcPts val="0"/>
              </a:spcAft>
              <a:buClrTx/>
              <a:buSzTx/>
              <a:buFont typeface="Arial" panose="020B0604020202020204" pitchFamily="34" charset="0"/>
              <a:buChar char="•"/>
              <a:tabLst/>
              <a:defRPr/>
            </a:pPr>
            <a:r>
              <a:rPr lang="vi-VN" altLang="ko-Kore-KR" sz="1200" b="0" i="0" u="none" strike="noStrike" kern="1200" dirty="0">
                <a:solidFill>
                  <a:schemeClr val="tx1"/>
                </a:solidFill>
                <a:effectLst/>
                <a:latin typeface="SamsungOne-400" panose="020B0503030303020204" pitchFamily="34" charset="0"/>
                <a:ea typeface="SamsungOne-400" panose="020B0503030303020204" pitchFamily="34" charset="0"/>
                <a:cs typeface="+mn-cs"/>
              </a:rPr>
              <a:t>Nếu một máy chủ trong cụm cần bảo trì, bạn có thể thực hiện việc đó bằng cách dừng nó trong khi bàn giao tải cho các máy chủ khác.</a:t>
            </a:r>
          </a:p>
          <a:p>
            <a:pPr marL="171450" marR="0" lvl="0" indent="-171450" algn="l" defTabSz="914373" rtl="0" eaLnBrk="1" fontAlgn="auto" latinLnBrk="1" hangingPunct="1">
              <a:lnSpc>
                <a:spcPct val="100000"/>
              </a:lnSpc>
              <a:spcBef>
                <a:spcPts val="0"/>
              </a:spcBef>
              <a:spcAft>
                <a:spcPts val="0"/>
              </a:spcAft>
              <a:buClrTx/>
              <a:buSzTx/>
              <a:buFont typeface="Arial" panose="020B0604020202020204" pitchFamily="34" charset="0"/>
              <a:buChar char="•"/>
              <a:tabLst/>
              <a:defRPr/>
            </a:pPr>
            <a:r>
              <a:rPr lang="vi-VN" altLang="ko-Kore-KR" sz="1200" b="0" i="0" u="none" strike="noStrike" kern="1200" dirty="0">
                <a:solidFill>
                  <a:schemeClr val="tx1"/>
                </a:solidFill>
                <a:effectLst/>
                <a:latin typeface="SamsungOne-400" panose="020B0503030303020204" pitchFamily="34" charset="0"/>
                <a:ea typeface="SamsungOne-400" panose="020B0503030303020204" pitchFamily="34" charset="0"/>
                <a:cs typeface="+mn-cs"/>
              </a:rPr>
              <a:t>Trong số các tùy chọn có tính sẵn sàng cao, phân cụm chiếm một vị trí đặc biệt vì nó đáng tin cậy và dễ cấu hình. Trong trường hợp một máy chủ gặp sự cố khi cung cấp dịch vụ hơn nữa, các máy chủ khác trong cụm có thể đảm nhận tải.</a:t>
            </a:r>
            <a:endParaRPr lang="en-KR" altLang="ko-KR"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3221EA08-7F27-45ED-A063-7875D0827887}" type="slidenum">
              <a:rPr kumimoji="0" lang="ko-KR" altLang="en-US" sz="1200" b="0" i="0" u="none" strike="noStrike" kern="1200" cap="none" spc="0" normalizeH="0" baseline="0" noProof="0" smtClean="0">
                <a:ln>
                  <a:noFill/>
                </a:ln>
                <a:solidFill>
                  <a:prstClr val="black"/>
                </a:solidFill>
                <a:effectLst/>
                <a:uLnTx/>
                <a:uFillTx/>
                <a:cs typeface="+mn-cs"/>
              </a:rPr>
              <a:pPr marL="0" marR="0" lvl="0" indent="0" algn="r" defTabSz="914400" rtl="0" eaLnBrk="1" fontAlgn="auto" latinLnBrk="1" hangingPunct="1">
                <a:lnSpc>
                  <a:spcPct val="100000"/>
                </a:lnSpc>
                <a:spcBef>
                  <a:spcPts val="0"/>
                </a:spcBef>
                <a:spcAft>
                  <a:spcPts val="0"/>
                </a:spcAft>
                <a:buClrTx/>
                <a:buSzTx/>
                <a:buFontTx/>
                <a:buNone/>
                <a:tabLst/>
                <a:defRPr/>
              </a:pPr>
              <a:t>54</a:t>
            </a:fld>
            <a:endParaRPr kumimoji="0" lang="ko-KR" altLang="en-US" sz="1200" b="0" i="0" u="none" strike="noStrike" kern="1200" cap="none" spc="0" normalizeH="0" baseline="0" noProof="0" dirty="0">
              <a:ln>
                <a:noFill/>
              </a:ln>
              <a:solidFill>
                <a:prstClr val="black"/>
              </a:solidFill>
              <a:effectLst/>
              <a:uLnTx/>
              <a:uFillTx/>
              <a:cs typeface="+mn-cs"/>
            </a:endParaRPr>
          </a:p>
        </p:txBody>
      </p:sp>
    </p:spTree>
    <p:extLst>
      <p:ext uri="{BB962C8B-B14F-4D97-AF65-F5344CB8AC3E}">
        <p14:creationId xmlns:p14="http://schemas.microsoft.com/office/powerpoint/2010/main" val="360793793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92225" y="1143000"/>
            <a:ext cx="4457700" cy="3086100"/>
          </a:xfrm>
        </p:spPr>
      </p:sp>
      <p:sp>
        <p:nvSpPr>
          <p:cNvPr id="3" name="Notes Placeholder 2"/>
          <p:cNvSpPr>
            <a:spLocks noGrp="1"/>
          </p:cNvSpPr>
          <p:nvPr>
            <p:ph type="body" idx="1"/>
          </p:nvPr>
        </p:nvSpPr>
        <p:spPr/>
        <p:txBody>
          <a:bodyPr>
            <a:normAutofit/>
          </a:bodyPr>
          <a:lstStyle/>
          <a:p>
            <a:pPr marL="0" marR="0" lvl="0" indent="0" algn="l" defTabSz="914373" rtl="0" eaLnBrk="1" fontAlgn="auto" latinLnBrk="1" hangingPunct="1">
              <a:lnSpc>
                <a:spcPct val="100000"/>
              </a:lnSpc>
              <a:spcBef>
                <a:spcPts val="0"/>
              </a:spcBef>
              <a:spcAft>
                <a:spcPts val="0"/>
              </a:spcAft>
              <a:buClrTx/>
              <a:buSzTx/>
              <a:buFontTx/>
              <a:buNone/>
              <a:tabLst/>
              <a:defRPr/>
            </a:pPr>
            <a:r>
              <a:rPr lang="en-US" altLang="ko-Kore-KR" sz="1200" b="1" dirty="0">
                <a:latin typeface="SamsungOne-400" panose="020B0503030303020204" pitchFamily="34" charset="0"/>
                <a:ea typeface="SamsungOne-400" panose="020B0503030303020204" pitchFamily="34" charset="0"/>
              </a:rPr>
              <a:t>[</a:t>
            </a:r>
            <a:r>
              <a:rPr lang="en-US" altLang="ko-Kore-KR" sz="1200" b="1" dirty="0" err="1">
                <a:latin typeface="SamsungOne-400" panose="020B0503030303020204" pitchFamily="34" charset="0"/>
                <a:ea typeface="SamsungOne-400" panose="020B0503030303020204" pitchFamily="34" charset="0"/>
              </a:rPr>
              <a:t>Hướng</a:t>
            </a:r>
            <a:r>
              <a:rPr lang="en-US" altLang="ko-Kore-KR" sz="1200" b="1" baseline="0" dirty="0">
                <a:latin typeface="SamsungOne-400" panose="020B0503030303020204" pitchFamily="34" charset="0"/>
                <a:ea typeface="SamsungOne-400" panose="020B0503030303020204" pitchFamily="34" charset="0"/>
              </a:rPr>
              <a:t> </a:t>
            </a:r>
            <a:r>
              <a:rPr lang="en-US" altLang="ko-Kore-KR" sz="1200" b="1" baseline="0" dirty="0" err="1">
                <a:latin typeface="SamsungOne-400" panose="020B0503030303020204" pitchFamily="34" charset="0"/>
                <a:ea typeface="SamsungOne-400" panose="020B0503030303020204" pitchFamily="34" charset="0"/>
              </a:rPr>
              <a:t>dẫn</a:t>
            </a:r>
            <a:r>
              <a:rPr lang="en-US" altLang="ko-Kore-KR" sz="1200" b="1" baseline="0" dirty="0">
                <a:latin typeface="SamsungOne-400" panose="020B0503030303020204" pitchFamily="34" charset="0"/>
                <a:ea typeface="SamsungOne-400" panose="020B0503030303020204" pitchFamily="34" charset="0"/>
              </a:rPr>
              <a:t> </a:t>
            </a:r>
            <a:r>
              <a:rPr lang="en-US" altLang="ko-Kore-KR" sz="1200" b="1" baseline="0" dirty="0" err="1">
                <a:latin typeface="SamsungOne-400" panose="020B0503030303020204" pitchFamily="34" charset="0"/>
                <a:ea typeface="SamsungOne-400" panose="020B0503030303020204" pitchFamily="34" charset="0"/>
              </a:rPr>
              <a:t>của</a:t>
            </a:r>
            <a:r>
              <a:rPr lang="en-US" altLang="ko-Kore-KR" sz="1200" b="1" baseline="0" dirty="0">
                <a:latin typeface="SamsungOne-400" panose="020B0503030303020204" pitchFamily="34" charset="0"/>
                <a:ea typeface="SamsungOne-400" panose="020B0503030303020204" pitchFamily="34" charset="0"/>
              </a:rPr>
              <a:t> </a:t>
            </a:r>
            <a:r>
              <a:rPr lang="en-US" altLang="ko-Kore-KR" sz="1200" b="1" baseline="0" dirty="0" err="1">
                <a:latin typeface="SamsungOne-400" panose="020B0503030303020204" pitchFamily="34" charset="0"/>
                <a:ea typeface="SamsungOne-400" panose="020B0503030303020204" pitchFamily="34" charset="0"/>
              </a:rPr>
              <a:t>giảng</a:t>
            </a:r>
            <a:r>
              <a:rPr lang="en-US" altLang="ko-Kore-KR" sz="1200" b="1" baseline="0" dirty="0">
                <a:latin typeface="SamsungOne-400" panose="020B0503030303020204" pitchFamily="34" charset="0"/>
                <a:ea typeface="SamsungOne-400" panose="020B0503030303020204" pitchFamily="34" charset="0"/>
              </a:rPr>
              <a:t> </a:t>
            </a:r>
            <a:r>
              <a:rPr lang="en-US" altLang="ko-Kore-KR" sz="1200" b="1" baseline="0" dirty="0" err="1">
                <a:latin typeface="SamsungOne-400" panose="020B0503030303020204" pitchFamily="34" charset="0"/>
                <a:ea typeface="SamsungOne-400" panose="020B0503030303020204" pitchFamily="34" charset="0"/>
              </a:rPr>
              <a:t>viên</a:t>
            </a:r>
            <a:r>
              <a:rPr lang="en-US" altLang="ko-Kore-KR" sz="1200" b="1" dirty="0">
                <a:latin typeface="SamsungOne-400" panose="020B0503030303020204" pitchFamily="34" charset="0"/>
                <a:ea typeface="SamsungOne-400" panose="020B0503030303020204" pitchFamily="34" charset="0"/>
              </a:rPr>
              <a:t>]</a:t>
            </a:r>
            <a:endParaRPr lang="en-KR" altLang="ko-KR" sz="1200" b="1" dirty="0">
              <a:latin typeface="SamsungOne-400" panose="020B0503030303020204" pitchFamily="34" charset="0"/>
              <a:ea typeface="SamsungOne-400" panose="020B0503030303020204" pitchFamily="34" charset="0"/>
            </a:endParaRPr>
          </a:p>
          <a:p>
            <a:r>
              <a:rPr lang="vi-VN" altLang="ko-KR" sz="1200" dirty="0">
                <a:latin typeface="SamsungOne-400" panose="020B0503030303020204" pitchFamily="34" charset="0"/>
                <a:ea typeface="SamsungOne-400" panose="020B0503030303020204" pitchFamily="34" charset="0"/>
              </a:rPr>
              <a:t>Điểm cần nhấn mạnh trong slide này là kiến trúc xử lý song song đã chuyển từ giải pháp dựa trên phần cứng sang giải pháp phần mềm.</a:t>
            </a:r>
          </a:p>
          <a:p>
            <a:r>
              <a:rPr lang="vi-VN" altLang="ko-KR" sz="1200" dirty="0">
                <a:latin typeface="SamsungOne-400" panose="020B0503030303020204" pitchFamily="34" charset="0"/>
                <a:ea typeface="SamsungOne-400" panose="020B0503030303020204" pitchFamily="34" charset="0"/>
              </a:rPr>
              <a:t>Khả năng chịu lỗi hiện được thực hiện thông qua sao chép dữ liệu và phần mềm đảm bảo rằng số lượng sao chép được giữ nguyên. (nghĩa là nếu một máy chủ bị lỗi và dữ liệu được sao chép dưới mức, phần mềm đảm bảo rằng một bản sao khác được tạo trên một máy chủ khác)</a:t>
            </a:r>
          </a:p>
          <a:p>
            <a:r>
              <a:rPr lang="vi-VN" altLang="ko-KR" sz="1200" dirty="0">
                <a:latin typeface="SamsungOne-400" panose="020B0503030303020204" pitchFamily="34" charset="0"/>
                <a:ea typeface="SamsungOne-400" panose="020B0503030303020204" pitchFamily="34" charset="0"/>
              </a:rPr>
              <a:t>Việc sử dụng phần cứng hàng hóa buộc tình trạng này. Hơn nữa, yêu cầu mở rộng quy mô cũng buộc phải thực hiện tình trạng này. Một giải pháp dựa trên phần mềm để chịu lỗi và sử dụng tài nguyên tối ưu trên cụm.</a:t>
            </a:r>
          </a:p>
          <a:p>
            <a:r>
              <a:rPr lang="vi-VN" altLang="ko-KR" sz="1200" dirty="0">
                <a:latin typeface="SamsungOne-400" panose="020B0503030303020204" pitchFamily="34" charset="0"/>
                <a:ea typeface="SamsungOne-400" panose="020B0503030303020204" pitchFamily="34" charset="0"/>
              </a:rPr>
              <a:t>Tránh xa các giải pháp dựa trên phần cứng.</a:t>
            </a:r>
            <a:endParaRPr lang="en-KR" altLang="ko-KR" sz="1200" dirty="0">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3221EA08-7F27-45ED-A063-7875D0827887}" type="slidenum">
              <a:rPr kumimoji="0" lang="ko-KR" altLang="en-US" sz="1200" b="0" i="0" u="none" strike="noStrike" kern="1200" cap="none" spc="0" normalizeH="0" baseline="0" noProof="0" smtClean="0">
                <a:ln>
                  <a:noFill/>
                </a:ln>
                <a:solidFill>
                  <a:prstClr val="black"/>
                </a:solidFill>
                <a:effectLst/>
                <a:uLnTx/>
                <a:uFillTx/>
                <a:cs typeface="+mn-cs"/>
              </a:rPr>
              <a:pPr marL="0" marR="0" lvl="0" indent="0" algn="r" defTabSz="914400" rtl="0" eaLnBrk="1" fontAlgn="auto" latinLnBrk="1" hangingPunct="1">
                <a:lnSpc>
                  <a:spcPct val="100000"/>
                </a:lnSpc>
                <a:spcBef>
                  <a:spcPts val="0"/>
                </a:spcBef>
                <a:spcAft>
                  <a:spcPts val="0"/>
                </a:spcAft>
                <a:buClrTx/>
                <a:buSzTx/>
                <a:buFontTx/>
                <a:buNone/>
                <a:tabLst/>
                <a:defRPr/>
              </a:pPr>
              <a:t>55</a:t>
            </a:fld>
            <a:endParaRPr kumimoji="0" lang="ko-KR" altLang="en-US" sz="1200" b="0" i="0" u="none" strike="noStrike" kern="1200" cap="none" spc="0" normalizeH="0" baseline="0" noProof="0" dirty="0">
              <a:ln>
                <a:noFill/>
              </a:ln>
              <a:solidFill>
                <a:prstClr val="black"/>
              </a:solidFill>
              <a:effectLst/>
              <a:uLnTx/>
              <a:uFillTx/>
              <a:cs typeface="+mn-cs"/>
            </a:endParaRPr>
          </a:p>
        </p:txBody>
      </p:sp>
    </p:spTree>
    <p:extLst>
      <p:ext uri="{BB962C8B-B14F-4D97-AF65-F5344CB8AC3E}">
        <p14:creationId xmlns:p14="http://schemas.microsoft.com/office/powerpoint/2010/main" val="205751758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normAutofit fontScale="85000" lnSpcReduction="20000"/>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latin typeface="SamsungOne-400" panose="020B0503030303020204" pitchFamily="34" charset="0"/>
              </a:rPr>
              <a:t>[</a:t>
            </a:r>
            <a:r>
              <a:rPr lang="en-US" altLang="ko-KR" b="1" dirty="0" err="1">
                <a:latin typeface="SamsungOne-400" panose="020B0503030303020204" pitchFamily="34" charset="0"/>
              </a:rPr>
              <a:t>Hướng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dẫn</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của</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giảng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viên</a:t>
            </a:r>
            <a:r>
              <a:rPr lang="en-US" altLang="ko-KR" b="1" dirty="0">
                <a:latin typeface="SamsungOne-400" panose="020B0503030303020204" pitchFamily="34" charset="0"/>
              </a:rPr>
              <a:t>] </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0" dirty="0">
                <a:latin typeface="SamsungOne-400" panose="020B0503030303020204" pitchFamily="34" charset="0"/>
              </a:rPr>
              <a:t>Để thực hiện DT thành công, việc hiểu và hội tụ 3 yếu tố sau là rất quan trọng.</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0" dirty="0">
                <a:latin typeface="SamsungOne-400" panose="020B0503030303020204" pitchFamily="34" charset="0"/>
              </a:rPr>
              <a:t>Ở đây, chúng tôi mô tả ngắn gọn các xu hướng công nghệ liên quan và đường truyền dữ liệu từ điện toán biên sang AI.</a:t>
            </a:r>
            <a:endParaRPr lang="en-US" altLang="ko-KR" b="0" dirty="0">
              <a:latin typeface="SamsungOne-400" panose="020B0503030303020204" pitchFamily="34" charset="0"/>
            </a:endParaRPr>
          </a:p>
          <a:p>
            <a:pPr marL="0" marR="0" lvl="0" indent="0" algn="l" defTabSz="914400" rtl="0" eaLnBrk="0" fontAlgn="base" latinLnBrk="1" hangingPunct="0">
              <a:lnSpc>
                <a:spcPct val="100000"/>
              </a:lnSpc>
              <a:spcBef>
                <a:spcPct val="30000"/>
              </a:spcBef>
              <a:spcAft>
                <a:spcPct val="0"/>
              </a:spcAft>
              <a:buClrTx/>
              <a:buSzTx/>
              <a:buFontTx/>
              <a:buNone/>
              <a:tabLst/>
              <a:defRPr/>
            </a:pPr>
            <a:endParaRPr lang="en-US" altLang="ko-KR" b="1" dirty="0">
              <a:latin typeface="SamsungOne-400" panose="020B0503030303020204" pitchFamily="34" charset="0"/>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latin typeface="SamsungOne-400" panose="020B0503030303020204" pitchFamily="34" charset="0"/>
              </a:rPr>
              <a:t>[</a:t>
            </a:r>
            <a:r>
              <a:rPr lang="en-US" altLang="ko-KR" b="1" dirty="0" err="1">
                <a:latin typeface="SamsungOne-400" panose="020B0503030303020204" pitchFamily="34" charset="0"/>
              </a:rPr>
              <a:t>Thông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điệp</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chính</a:t>
            </a:r>
            <a:r>
              <a:rPr lang="en-US" altLang="ko-KR" b="1" dirty="0">
                <a:latin typeface="SamsungOne-400" panose="020B0503030303020204" pitchFamily="34" charset="0"/>
              </a:rPr>
              <a:t>]</a:t>
            </a:r>
          </a:p>
          <a:p>
            <a:pPr marL="171450" marR="0" lvl="0" indent="-171450" algn="l" defTabSz="914400" rtl="0" eaLnBrk="0" fontAlgn="base" latinLnBrk="1" hangingPunct="0">
              <a:lnSpc>
                <a:spcPct val="100000"/>
              </a:lnSpc>
              <a:spcBef>
                <a:spcPct val="30000"/>
              </a:spcBef>
              <a:spcAft>
                <a:spcPct val="0"/>
              </a:spcAft>
              <a:buClrTx/>
              <a:buSzTx/>
              <a:buFont typeface="Arial" panose="020B0604020202020204" pitchFamily="34" charset="0"/>
              <a:buChar char="•"/>
              <a:tabLst/>
              <a:defRPr/>
            </a:pPr>
            <a:r>
              <a:rPr lang="en-US" altLang="ko-KR" sz="1200" b="0" kern="1200" dirty="0" err="1">
                <a:solidFill>
                  <a:schemeClr val="tx1"/>
                </a:solidFill>
                <a:latin typeface="SamsungOne-400" panose="020B0503030303020204" pitchFamily="34" charset="0"/>
                <a:cs typeface="+mn-cs"/>
              </a:rPr>
              <a:t>Chuyển</a:t>
            </a:r>
            <a:r>
              <a:rPr lang="en-US" altLang="ko-KR" sz="1200" b="0" kern="1200" baseline="0" dirty="0">
                <a:solidFill>
                  <a:schemeClr val="tx1"/>
                </a:solidFill>
                <a:latin typeface="SamsungOne-400" panose="020B0503030303020204" pitchFamily="34" charset="0"/>
                <a:cs typeface="+mn-cs"/>
              </a:rPr>
              <a:t> </a:t>
            </a:r>
            <a:r>
              <a:rPr lang="en-US" altLang="ko-KR" sz="1200" b="0" kern="1200" baseline="0" dirty="0" err="1">
                <a:solidFill>
                  <a:schemeClr val="tx1"/>
                </a:solidFill>
                <a:latin typeface="SamsungOne-400" panose="020B0503030303020204" pitchFamily="34" charset="0"/>
                <a:cs typeface="+mn-cs"/>
              </a:rPr>
              <a:t>đổi</a:t>
            </a:r>
            <a:r>
              <a:rPr lang="en-US" altLang="ko-KR" sz="1200" b="0" kern="1200" baseline="0" dirty="0">
                <a:solidFill>
                  <a:schemeClr val="tx1"/>
                </a:solidFill>
                <a:latin typeface="SamsungOne-400" panose="020B0503030303020204" pitchFamily="34" charset="0"/>
                <a:cs typeface="+mn-cs"/>
              </a:rPr>
              <a:t> </a:t>
            </a:r>
            <a:r>
              <a:rPr lang="en-US" altLang="ko-KR" sz="1200" b="0" kern="1200" baseline="0" dirty="0" err="1">
                <a:solidFill>
                  <a:schemeClr val="tx1"/>
                </a:solidFill>
                <a:latin typeface="SamsungOne-400" panose="020B0503030303020204" pitchFamily="34" charset="0"/>
                <a:cs typeface="+mn-cs"/>
              </a:rPr>
              <a:t>kỹ</a:t>
            </a:r>
            <a:r>
              <a:rPr lang="en-US" altLang="ko-KR" sz="1200" b="0" kern="1200" baseline="0" dirty="0">
                <a:solidFill>
                  <a:schemeClr val="tx1"/>
                </a:solidFill>
                <a:latin typeface="SamsungOne-400" panose="020B0503030303020204" pitchFamily="34" charset="0"/>
                <a:cs typeface="+mn-cs"/>
              </a:rPr>
              <a:t> </a:t>
            </a:r>
            <a:r>
              <a:rPr lang="en-US" altLang="ko-KR" sz="1200" b="0" kern="1200" baseline="0" dirty="0" err="1">
                <a:solidFill>
                  <a:schemeClr val="tx1"/>
                </a:solidFill>
                <a:latin typeface="SamsungOne-400" panose="020B0503030303020204" pitchFamily="34" charset="0"/>
                <a:cs typeface="+mn-cs"/>
              </a:rPr>
              <a:t>thuật</a:t>
            </a:r>
            <a:r>
              <a:rPr lang="en-US" altLang="ko-KR" sz="1200" b="0" kern="1200" baseline="0" dirty="0">
                <a:solidFill>
                  <a:schemeClr val="tx1"/>
                </a:solidFill>
                <a:latin typeface="SamsungOne-400" panose="020B0503030303020204" pitchFamily="34" charset="0"/>
                <a:cs typeface="+mn-cs"/>
              </a:rPr>
              <a:t> </a:t>
            </a:r>
            <a:r>
              <a:rPr lang="en-US" altLang="ko-KR" sz="1200" b="0" kern="1200" baseline="0" dirty="0" err="1">
                <a:solidFill>
                  <a:schemeClr val="tx1"/>
                </a:solidFill>
                <a:latin typeface="SamsungOne-400" panose="020B0503030303020204" pitchFamily="34" charset="0"/>
                <a:cs typeface="+mn-cs"/>
              </a:rPr>
              <a:t>số</a:t>
            </a:r>
            <a:r>
              <a:rPr lang="en-US" altLang="ko-KR" sz="1200" b="0" kern="1200" dirty="0">
                <a:solidFill>
                  <a:schemeClr val="tx1"/>
                </a:solidFill>
                <a:latin typeface="SamsungOne-400" panose="020B0503030303020204" pitchFamily="34" charset="0"/>
                <a:cs typeface="+mn-cs"/>
              </a:rPr>
              <a:t>:</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Các nhà lãnh đạo doanh nghiệp nghĩ rằng DT như một cách khơi dậy sự đổi mới và tìm kiếm hiệu quả.</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Và, họ nói DT đang tăng lợi nhuận.</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Hầu hết các CEO coi DT là ưu tiên số 1 của họ.</a:t>
            </a:r>
            <a:endParaRPr lang="en-US" altLang="ko-KR" sz="1200" b="0" kern="1200" dirty="0">
              <a:solidFill>
                <a:schemeClr val="tx1"/>
              </a:solidFill>
              <a:latin typeface="SamsungOne-400" panose="020B0503030303020204" pitchFamily="34" charset="0"/>
              <a:cs typeface="+mn-cs"/>
            </a:endParaRPr>
          </a:p>
          <a:p>
            <a:pPr marL="0" marR="0" lvl="0" indent="0" algn="l" defTabSz="914400" rtl="0" eaLnBrk="0" fontAlgn="base" latinLnBrk="1" hangingPunct="0">
              <a:lnSpc>
                <a:spcPct val="100000"/>
              </a:lnSpc>
              <a:spcBef>
                <a:spcPct val="30000"/>
              </a:spcBef>
              <a:spcAft>
                <a:spcPct val="0"/>
              </a:spcAft>
              <a:buClrTx/>
              <a:buSzTx/>
              <a:buFontTx/>
              <a:buNone/>
              <a:tabLst/>
              <a:defRPr/>
            </a:pPr>
            <a:endParaRPr lang="en-US" altLang="ko-KR" sz="1200" b="0" kern="1200" dirty="0">
              <a:solidFill>
                <a:schemeClr val="tx1"/>
              </a:solidFill>
              <a:latin typeface="SamsungOne-400" panose="020B0503030303020204" pitchFamily="34" charset="0"/>
              <a:cs typeface="+mn-cs"/>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Những xu hướng sẽ chuyển đổi kinh doanh trong 5 năm tới</a:t>
            </a:r>
            <a:endParaRPr lang="en-US" altLang="ko-KR" sz="1200" b="0" kern="1200" dirty="0">
              <a:solidFill>
                <a:schemeClr val="tx1"/>
              </a:solidFill>
              <a:latin typeface="SamsungOne-400" panose="020B0503030303020204" pitchFamily="34" charset="0"/>
              <a:cs typeface="+mn-cs"/>
            </a:endParaRPr>
          </a:p>
          <a:p>
            <a:pPr marL="171450" marR="0" lvl="0" indent="-171450" algn="l" defTabSz="914400" rtl="0" eaLnBrk="0" fontAlgn="base" latinLnBrk="1" hangingPunct="0">
              <a:lnSpc>
                <a:spcPct val="100000"/>
              </a:lnSpc>
              <a:spcBef>
                <a:spcPct val="30000"/>
              </a:spcBef>
              <a:spcAft>
                <a:spcPct val="0"/>
              </a:spcAft>
              <a:buClrTx/>
              <a:buSzTx/>
              <a:buFont typeface="Arial" panose="020B0604020202020204" pitchFamily="34" charset="0"/>
              <a:buChar char="•"/>
              <a:tabLst/>
              <a:defRPr/>
            </a:pPr>
            <a:r>
              <a:rPr lang="en-US" altLang="ko-KR" sz="1200" b="0" kern="1200" dirty="0" err="1">
                <a:solidFill>
                  <a:schemeClr val="tx1"/>
                </a:solidFill>
                <a:latin typeface="SamsungOne-400" panose="020B0503030303020204" pitchFamily="34" charset="0"/>
                <a:cs typeface="+mn-cs"/>
              </a:rPr>
              <a:t>Tiến</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bộ</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công</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nghệ</a:t>
            </a:r>
            <a:endParaRPr lang="en-US" altLang="ko-KR" sz="1200" b="0" kern="1200" dirty="0">
              <a:solidFill>
                <a:schemeClr val="tx1"/>
              </a:solidFill>
              <a:latin typeface="SamsungOne-400" panose="020B0503030303020204" pitchFamily="34" charset="0"/>
              <a:cs typeface="+mn-cs"/>
            </a:endParaRPr>
          </a:p>
          <a:p>
            <a:pPr marL="171450" marR="0" lvl="0" indent="-171450" algn="l" defTabSz="914400" rtl="0" eaLnBrk="0" fontAlgn="base" latinLnBrk="1" hangingPunct="0">
              <a:lnSpc>
                <a:spcPct val="100000"/>
              </a:lnSpc>
              <a:spcBef>
                <a:spcPct val="30000"/>
              </a:spcBef>
              <a:spcAft>
                <a:spcPct val="0"/>
              </a:spcAft>
              <a:buClrTx/>
              <a:buSzTx/>
              <a:buFont typeface="Arial" panose="020B0604020202020204" pitchFamily="34" charset="0"/>
              <a:buChar char="•"/>
              <a:tabLst/>
              <a:defRPr/>
            </a:pPr>
            <a:r>
              <a:rPr lang="en-US" altLang="ko-KR" sz="1200" b="0" kern="1200" dirty="0" err="1">
                <a:solidFill>
                  <a:schemeClr val="tx1"/>
                </a:solidFill>
                <a:latin typeface="SamsungOne-400" panose="020B0503030303020204" pitchFamily="34" charset="0"/>
                <a:cs typeface="+mn-cs"/>
              </a:rPr>
              <a:t>Thay</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đổi</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nhân</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khẩu</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học</a:t>
            </a:r>
            <a:endParaRPr lang="en-US" altLang="ko-KR" sz="1200" b="0" kern="1200" dirty="0">
              <a:solidFill>
                <a:schemeClr val="tx1"/>
              </a:solidFill>
              <a:latin typeface="SamsungOne-400" panose="020B0503030303020204" pitchFamily="34" charset="0"/>
              <a:cs typeface="+mn-cs"/>
            </a:endParaRPr>
          </a:p>
          <a:p>
            <a:pPr marL="171450" marR="0" lvl="0" indent="-171450" algn="l" defTabSz="914400" rtl="0" eaLnBrk="0" fontAlgn="base" latinLnBrk="1" hangingPunct="0">
              <a:lnSpc>
                <a:spcPct val="100000"/>
              </a:lnSpc>
              <a:spcBef>
                <a:spcPct val="30000"/>
              </a:spcBef>
              <a:spcAft>
                <a:spcPct val="0"/>
              </a:spcAft>
              <a:buClrTx/>
              <a:buSzTx/>
              <a:buFont typeface="Arial" panose="020B0604020202020204" pitchFamily="34" charset="0"/>
              <a:buChar char="•"/>
              <a:tabLst/>
              <a:defRPr/>
            </a:pPr>
            <a:r>
              <a:rPr lang="en-US" altLang="ko-KR" sz="1200" b="0" kern="1200" dirty="0" err="1">
                <a:solidFill>
                  <a:schemeClr val="tx1"/>
                </a:solidFill>
                <a:latin typeface="SamsungOne-400" panose="020B0503030303020204" pitchFamily="34" charset="0"/>
                <a:cs typeface="+mn-cs"/>
              </a:rPr>
              <a:t>Chuyển</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dịch</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quyền</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lực</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kinh</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tế</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toàn</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cầu</a:t>
            </a:r>
            <a:endParaRPr lang="en-US" altLang="ko-KR" sz="1200" b="0" kern="1200" dirty="0">
              <a:solidFill>
                <a:schemeClr val="tx1"/>
              </a:solidFill>
              <a:latin typeface="SamsungOne-400" panose="020B0503030303020204" pitchFamily="34" charset="0"/>
              <a:cs typeface="+mn-cs"/>
            </a:endParaRPr>
          </a:p>
          <a:p>
            <a:pPr marL="171450" marR="0" lvl="0" indent="-171450" algn="l" defTabSz="914400" rtl="0" eaLnBrk="0" fontAlgn="base" latinLnBrk="1" hangingPunct="0">
              <a:lnSpc>
                <a:spcPct val="100000"/>
              </a:lnSpc>
              <a:spcBef>
                <a:spcPct val="30000"/>
              </a:spcBef>
              <a:spcAft>
                <a:spcPct val="0"/>
              </a:spcAft>
              <a:buClrTx/>
              <a:buSzTx/>
              <a:buFont typeface="Arial" panose="020B0604020202020204" pitchFamily="34" charset="0"/>
              <a:buChar char="•"/>
              <a:tabLst/>
              <a:defRPr/>
            </a:pPr>
            <a:r>
              <a:rPr lang="en-US" altLang="ko-KR" sz="1200" b="0" kern="1200" dirty="0">
                <a:solidFill>
                  <a:schemeClr val="tx1"/>
                </a:solidFill>
                <a:latin typeface="SamsungOne-400" panose="020B0503030303020204" pitchFamily="34" charset="0"/>
                <a:cs typeface="+mn-cs"/>
              </a:rPr>
              <a:t>Khan </a:t>
            </a:r>
            <a:r>
              <a:rPr lang="en-US" altLang="ko-KR" sz="1200" b="0" kern="1200" dirty="0" err="1">
                <a:solidFill>
                  <a:schemeClr val="tx1"/>
                </a:solidFill>
                <a:latin typeface="SamsungOne-400" panose="020B0503030303020204" pitchFamily="34" charset="0"/>
                <a:cs typeface="+mn-cs"/>
              </a:rPr>
              <a:t>hiếm</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tài</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nguyên</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và</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biến</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đổi</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khí</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hậu</a:t>
            </a:r>
            <a:endParaRPr lang="en-US" altLang="ko-KR" sz="1200" b="0" kern="1200" dirty="0">
              <a:solidFill>
                <a:schemeClr val="tx1"/>
              </a:solidFill>
              <a:latin typeface="SamsungOne-400" panose="020B0503030303020204" pitchFamily="34" charset="0"/>
              <a:cs typeface="+mn-cs"/>
            </a:endParaRPr>
          </a:p>
          <a:p>
            <a:pPr marL="171450" marR="0" lvl="0" indent="-171450" algn="l" defTabSz="914400" rtl="0" eaLnBrk="0" fontAlgn="base" latinLnBrk="1" hangingPunct="0">
              <a:lnSpc>
                <a:spcPct val="100000"/>
              </a:lnSpc>
              <a:spcBef>
                <a:spcPct val="30000"/>
              </a:spcBef>
              <a:spcAft>
                <a:spcPct val="0"/>
              </a:spcAft>
              <a:buClrTx/>
              <a:buSzTx/>
              <a:buFont typeface="Arial" panose="020B0604020202020204" pitchFamily="34" charset="0"/>
              <a:buChar char="•"/>
              <a:tabLst/>
              <a:defRPr/>
            </a:pPr>
            <a:r>
              <a:rPr lang="en-US" altLang="ko-KR" sz="1200" b="0" kern="1200" dirty="0" err="1">
                <a:solidFill>
                  <a:schemeClr val="tx1"/>
                </a:solidFill>
                <a:latin typeface="SamsungOne-400" panose="020B0503030303020204" pitchFamily="34" charset="0"/>
                <a:cs typeface="+mn-cs"/>
              </a:rPr>
              <a:t>Đô</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thị</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hóa</a:t>
            </a:r>
            <a:endParaRPr lang="en-US" altLang="ko-KR" sz="1200" b="0" kern="1200" dirty="0">
              <a:solidFill>
                <a:schemeClr val="tx1"/>
              </a:solidFill>
              <a:latin typeface="SamsungOne-400" panose="020B0503030303020204" pitchFamily="34" charset="0"/>
              <a:cs typeface="+mn-cs"/>
            </a:endParaRPr>
          </a:p>
          <a:p>
            <a:pPr marL="171450" marR="0" lvl="0" indent="-171450" algn="l" defTabSz="914400" rtl="0" eaLnBrk="0" fontAlgn="base" latinLnBrk="1" hangingPunct="0">
              <a:lnSpc>
                <a:spcPct val="100000"/>
              </a:lnSpc>
              <a:spcBef>
                <a:spcPct val="30000"/>
              </a:spcBef>
              <a:spcAft>
                <a:spcPct val="0"/>
              </a:spcAft>
              <a:buClrTx/>
              <a:buSzTx/>
              <a:buFont typeface="Arial" panose="020B0604020202020204" pitchFamily="34" charset="0"/>
              <a:buChar char="•"/>
              <a:tabLst/>
              <a:defRPr/>
            </a:pPr>
            <a:endParaRPr lang="en-US" altLang="ko-KR" sz="1200" b="1" kern="1200" dirty="0">
              <a:solidFill>
                <a:schemeClr val="tx1"/>
              </a:solidFill>
              <a:latin typeface="SamsungOne-400" panose="020B0503030303020204" pitchFamily="34" charset="0"/>
              <a:cs typeface="+mn-cs"/>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en-KR" altLang="ko-KR" sz="1200" b="1" kern="1200" dirty="0">
                <a:solidFill>
                  <a:schemeClr val="tx1"/>
                </a:solidFill>
                <a:latin typeface="SamsungOne-400" panose="020B0503030303020204" pitchFamily="34" charset="0"/>
                <a:cs typeface="+mn-cs"/>
              </a:rPr>
              <a:t>[</a:t>
            </a:r>
            <a:r>
              <a:rPr lang="en-US" altLang="ko-KR" sz="1200" b="1" kern="1200" dirty="0" err="1">
                <a:solidFill>
                  <a:schemeClr val="tx1"/>
                </a:solidFill>
                <a:latin typeface="SamsungOne-400" panose="020B0503030303020204" pitchFamily="34" charset="0"/>
                <a:cs typeface="+mn-cs"/>
              </a:rPr>
              <a:t>Tài</a:t>
            </a:r>
            <a:r>
              <a:rPr lang="en-US" altLang="ko-KR" sz="1200" b="1" kern="1200" baseline="0" dirty="0">
                <a:solidFill>
                  <a:schemeClr val="tx1"/>
                </a:solidFill>
                <a:latin typeface="SamsungOne-400" panose="020B0503030303020204" pitchFamily="34" charset="0"/>
                <a:cs typeface="+mn-cs"/>
              </a:rPr>
              <a:t> </a:t>
            </a:r>
            <a:r>
              <a:rPr lang="en-US" altLang="ko-KR" sz="1200" b="1" kern="1200" baseline="0" dirty="0" err="1">
                <a:solidFill>
                  <a:schemeClr val="tx1"/>
                </a:solidFill>
                <a:latin typeface="SamsungOne-400" panose="020B0503030303020204" pitchFamily="34" charset="0"/>
                <a:cs typeface="+mn-cs"/>
              </a:rPr>
              <a:t>liệu</a:t>
            </a:r>
            <a:r>
              <a:rPr lang="en-US" altLang="ko-KR" sz="1200" b="1" kern="1200" baseline="0" dirty="0">
                <a:solidFill>
                  <a:schemeClr val="tx1"/>
                </a:solidFill>
                <a:latin typeface="SamsungOne-400" panose="020B0503030303020204" pitchFamily="34" charset="0"/>
                <a:cs typeface="+mn-cs"/>
              </a:rPr>
              <a:t> </a:t>
            </a:r>
            <a:r>
              <a:rPr lang="en-US" altLang="ko-KR" sz="1200" b="1" kern="1200" baseline="0" dirty="0" err="1">
                <a:solidFill>
                  <a:schemeClr val="tx1"/>
                </a:solidFill>
                <a:latin typeface="SamsungOne-400" panose="020B0503030303020204" pitchFamily="34" charset="0"/>
                <a:cs typeface="+mn-cs"/>
              </a:rPr>
              <a:t>tham</a:t>
            </a:r>
            <a:r>
              <a:rPr lang="en-US" altLang="ko-KR" sz="1200" b="1" kern="1200" baseline="0" dirty="0">
                <a:solidFill>
                  <a:schemeClr val="tx1"/>
                </a:solidFill>
                <a:latin typeface="SamsungOne-400" panose="020B0503030303020204" pitchFamily="34" charset="0"/>
                <a:cs typeface="+mn-cs"/>
              </a:rPr>
              <a:t> </a:t>
            </a:r>
            <a:r>
              <a:rPr lang="en-US" altLang="ko-KR" sz="1200" b="1" kern="1200" baseline="0" dirty="0" err="1">
                <a:solidFill>
                  <a:schemeClr val="tx1"/>
                </a:solidFill>
                <a:latin typeface="SamsungOne-400" panose="020B0503030303020204" pitchFamily="34" charset="0"/>
                <a:cs typeface="+mn-cs"/>
              </a:rPr>
              <a:t>khảo</a:t>
            </a:r>
            <a:r>
              <a:rPr lang="en-KR" altLang="ko-KR" sz="1200" b="1" kern="1200" dirty="0">
                <a:solidFill>
                  <a:schemeClr val="tx1"/>
                </a:solidFill>
                <a:latin typeface="SamsungOne-400" panose="020B0503030303020204" pitchFamily="34" charset="0"/>
                <a:cs typeface="+mn-cs"/>
              </a:rPr>
              <a:t>]</a:t>
            </a:r>
            <a:endParaRPr lang="en-KR" altLang="ko-KR" dirty="0">
              <a:latin typeface="SamsungOne-400" panose="020B0503030303020204" pitchFamily="34" charset="0"/>
            </a:endParaRPr>
          </a:p>
          <a:p>
            <a:r>
              <a:rPr lang="en" altLang="ko-KR" dirty="0"/>
              <a:t>https://hbr.org/search?search_type=search-all&amp;term=digital+transformation</a:t>
            </a:r>
            <a:endParaRPr lang="ko-KR" altLang="en-US" dirty="0"/>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58</a:t>
            </a:fld>
            <a:endParaRPr lang="ko-KR" altLang="en-US" dirty="0"/>
          </a:p>
        </p:txBody>
      </p:sp>
    </p:spTree>
    <p:extLst>
      <p:ext uri="{BB962C8B-B14F-4D97-AF65-F5344CB8AC3E}">
        <p14:creationId xmlns:p14="http://schemas.microsoft.com/office/powerpoint/2010/main" val="77858706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latin typeface="SamsungOne-400" panose="020B0503030303020204" pitchFamily="34" charset="0"/>
              </a:rPr>
              <a:t>[</a:t>
            </a:r>
            <a:r>
              <a:rPr lang="en-US" altLang="ko-KR" b="1" dirty="0" err="1">
                <a:latin typeface="SamsungOne-400" panose="020B0503030303020204" pitchFamily="34" charset="0"/>
              </a:rPr>
              <a:t>Thông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điệp</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chính</a:t>
            </a:r>
            <a:r>
              <a:rPr lang="en-US" altLang="ko-KR" b="1" dirty="0">
                <a:latin typeface="SamsungOne-400" panose="020B0503030303020204" pitchFamily="34" charset="0"/>
              </a:rPr>
              <a:t>]</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IoT</a:t>
            </a:r>
            <a:r>
              <a:rPr lang="en-US" altLang="ko-KR" sz="1200" b="0" kern="1200" dirty="0">
                <a:solidFill>
                  <a:schemeClr val="tx1"/>
                </a:solidFill>
                <a:latin typeface="SamsungOne-400" panose="020B0503030303020204" pitchFamily="34" charset="0"/>
                <a:cs typeface="+mn-cs"/>
              </a:rPr>
              <a:t>-</a:t>
            </a:r>
            <a:r>
              <a:rPr lang="en-US" altLang="ko-KR" sz="1200" b="0" kern="1200" dirty="0" err="1">
                <a:solidFill>
                  <a:schemeClr val="tx1"/>
                </a:solidFill>
                <a:latin typeface="SamsungOne-400" panose="020B0503030303020204" pitchFamily="34" charset="0"/>
                <a:cs typeface="+mn-cs"/>
              </a:rPr>
              <a:t>Giới</a:t>
            </a:r>
            <a:r>
              <a:rPr lang="en-US" altLang="ko-KR" sz="1200" b="0" kern="1200" baseline="0" dirty="0">
                <a:solidFill>
                  <a:schemeClr val="tx1"/>
                </a:solidFill>
                <a:latin typeface="SamsungOne-400" panose="020B0503030303020204" pitchFamily="34" charset="0"/>
                <a:cs typeface="+mn-cs"/>
              </a:rPr>
              <a:t> </a:t>
            </a:r>
            <a:r>
              <a:rPr lang="en-US" altLang="ko-KR" sz="1200" b="0" kern="1200" baseline="0" dirty="0" err="1">
                <a:solidFill>
                  <a:schemeClr val="tx1"/>
                </a:solidFill>
                <a:latin typeface="SamsungOne-400" panose="020B0503030303020204" pitchFamily="34" charset="0"/>
                <a:cs typeface="+mn-cs"/>
              </a:rPr>
              <a:t>tiệu</a:t>
            </a:r>
            <a:r>
              <a:rPr lang="en-US" altLang="ko-KR" sz="1200" b="0" kern="1200" baseline="0" dirty="0">
                <a:solidFill>
                  <a:schemeClr val="tx1"/>
                </a:solidFill>
                <a:latin typeface="SamsungOne-400" panose="020B0503030303020204" pitchFamily="34" charset="0"/>
                <a:cs typeface="+mn-cs"/>
              </a:rPr>
              <a:t> </a:t>
            </a:r>
            <a:r>
              <a:rPr lang="en-US" altLang="ko-KR" sz="1200" b="0" kern="1200" baseline="0" dirty="0" err="1">
                <a:solidFill>
                  <a:schemeClr val="tx1"/>
                </a:solidFill>
                <a:latin typeface="SamsungOne-400" panose="020B0503030303020204" pitchFamily="34" charset="0"/>
                <a:cs typeface="+mn-cs"/>
              </a:rPr>
              <a:t>các</a:t>
            </a:r>
            <a:r>
              <a:rPr lang="en-US" altLang="ko-KR" sz="1200" b="0" kern="1200" baseline="0" dirty="0">
                <a:solidFill>
                  <a:schemeClr val="tx1"/>
                </a:solidFill>
                <a:latin typeface="SamsungOne-400" panose="020B0503030303020204" pitchFamily="34" charset="0"/>
                <a:cs typeface="+mn-cs"/>
              </a:rPr>
              <a:t> </a:t>
            </a:r>
            <a:r>
              <a:rPr lang="en-US" altLang="ko-KR" sz="1200" b="0" kern="1200" baseline="0" dirty="0" err="1">
                <a:solidFill>
                  <a:schemeClr val="tx1"/>
                </a:solidFill>
                <a:latin typeface="SamsungOne-400" panose="020B0503030303020204" pitchFamily="34" charset="0"/>
                <a:cs typeface="+mn-cs"/>
              </a:rPr>
              <a:t>thiết</a:t>
            </a:r>
            <a:r>
              <a:rPr lang="en-US" altLang="ko-KR" sz="1200" b="0" kern="1200" baseline="0" dirty="0">
                <a:solidFill>
                  <a:schemeClr val="tx1"/>
                </a:solidFill>
                <a:latin typeface="SamsungOne-400" panose="020B0503030303020204" pitchFamily="34" charset="0"/>
                <a:cs typeface="+mn-cs"/>
              </a:rPr>
              <a:t> </a:t>
            </a:r>
            <a:r>
              <a:rPr lang="en-US" altLang="ko-KR" sz="1200" b="0" kern="1200" baseline="0" dirty="0" err="1">
                <a:solidFill>
                  <a:schemeClr val="tx1"/>
                </a:solidFill>
                <a:latin typeface="SamsungOne-400" panose="020B0503030303020204" pitchFamily="34" charset="0"/>
                <a:cs typeface="+mn-cs"/>
              </a:rPr>
              <a:t>bị</a:t>
            </a:r>
            <a:r>
              <a:rPr lang="vi-VN" altLang="ko-KR" sz="1200" b="0" kern="1200" dirty="0">
                <a:solidFill>
                  <a:schemeClr val="tx1"/>
                </a:solidFill>
                <a:latin typeface="SamsungOne-400" panose="020B0503030303020204" pitchFamily="34" charset="0"/>
                <a:cs typeface="+mn-cs"/>
              </a:rPr>
              <a:t> trao đổi thông tin trực tiếp mà không cần sự can thiệp của con người, diễn giải thông tin theo nhu cầu và hoạt động ở dạng tự động.</a:t>
            </a:r>
          </a:p>
          <a:p>
            <a:pPr marL="0" marR="0" lvl="0" indent="0" algn="l" defTabSz="914400" rtl="0" eaLnBrk="0" fontAlgn="base" latinLnBrk="1" hangingPunct="0">
              <a:lnSpc>
                <a:spcPct val="100000"/>
              </a:lnSpc>
              <a:spcBef>
                <a:spcPct val="30000"/>
              </a:spcBef>
              <a:spcAft>
                <a:spcPct val="0"/>
              </a:spcAft>
              <a:buClrTx/>
              <a:buSzTx/>
              <a:buFontTx/>
              <a:buNone/>
              <a:tabLst/>
              <a:defRPr/>
            </a:pPr>
            <a:endParaRPr lang="vi-VN" altLang="ko-KR" sz="1200" b="0" kern="1200" dirty="0">
              <a:solidFill>
                <a:schemeClr val="tx1"/>
              </a:solidFill>
              <a:latin typeface="SamsungOne-400" panose="020B0503030303020204" pitchFamily="34" charset="0"/>
              <a:cs typeface="+mn-cs"/>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CPS là một dạng tiên tiến và định hướng tương lai của các hệ thống nhúng hiện có và có thể được áp dụng rộng rãi cho các cơ sở hạ tầng phức tạp như hệ thống sản xuất, hệ thống quản lý và hệ thống giao thông.</a:t>
            </a:r>
          </a:p>
          <a:p>
            <a:pPr marL="0" marR="0" lvl="0" indent="0" algn="l" defTabSz="914400" rtl="0" eaLnBrk="0" fontAlgn="base" latinLnBrk="1" hangingPunct="0">
              <a:lnSpc>
                <a:spcPct val="100000"/>
              </a:lnSpc>
              <a:spcBef>
                <a:spcPct val="30000"/>
              </a:spcBef>
              <a:spcAft>
                <a:spcPct val="0"/>
              </a:spcAft>
              <a:buClrTx/>
              <a:buSzTx/>
              <a:buFontTx/>
              <a:buNone/>
              <a:tabLst/>
              <a:defRPr/>
            </a:pPr>
            <a:endParaRPr lang="vi-VN" altLang="ko-KR" sz="1200" b="0" kern="1200" dirty="0">
              <a:solidFill>
                <a:schemeClr val="tx1"/>
              </a:solidFill>
              <a:latin typeface="SamsungOne-400" panose="020B0503030303020204" pitchFamily="34" charset="0"/>
              <a:cs typeface="+mn-cs"/>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Dữ liệu lớn có thể phân tích và dự đoán các kiểu hành vi của mọi người dựa trên lượng dữ liệu tăng lên.</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Ngoài việc được sử dụng một mình, AI có thể được kỳ vọng sẽ thay thế các công việc mà con người có thể làm bằng cách kết nối với nhiều lĩnh vực khác nhau và mang lại hiệu quả cao hơn.</a:t>
            </a:r>
            <a:endParaRPr lang="en-US" altLang="ko-KR" sz="1200" b="1" kern="1200" dirty="0">
              <a:solidFill>
                <a:schemeClr val="tx1"/>
              </a:solidFill>
              <a:latin typeface="SamsungOne-400" panose="020B0503030303020204" pitchFamily="34" charset="0"/>
              <a:cs typeface="+mn-cs"/>
            </a:endParaRPr>
          </a:p>
          <a:p>
            <a:endParaRPr lang="ko-KR" altLang="en-US" dirty="0"/>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59</a:t>
            </a:fld>
            <a:endParaRPr lang="ko-KR" altLang="en-US" dirty="0"/>
          </a:p>
        </p:txBody>
      </p:sp>
    </p:spTree>
    <p:extLst>
      <p:ext uri="{BB962C8B-B14F-4D97-AF65-F5344CB8AC3E}">
        <p14:creationId xmlns:p14="http://schemas.microsoft.com/office/powerpoint/2010/main" val="204511791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latin typeface="SamsungOne-400" panose="020B0503030303020204" pitchFamily="34" charset="0"/>
                <a:ea typeface="SamsungOne-400" panose="020B0503030303020204" pitchFamily="34" charset="0"/>
              </a:rPr>
              <a:t>[</a:t>
            </a:r>
            <a:r>
              <a:rPr lang="en-US" altLang="ko-KR" b="1" dirty="0" err="1">
                <a:latin typeface="SamsungOne-400" panose="020B0503030303020204" pitchFamily="34" charset="0"/>
                <a:ea typeface="SamsungOne-400" panose="020B0503030303020204" pitchFamily="34" charset="0"/>
              </a:rPr>
              <a:t>Hướng</a:t>
            </a:r>
            <a:r>
              <a:rPr lang="en-US" altLang="ko-KR" b="1" baseline="0" dirty="0">
                <a:latin typeface="SamsungOne-400" panose="020B0503030303020204" pitchFamily="34" charset="0"/>
                <a:ea typeface="SamsungOne-400" panose="020B0503030303020204" pitchFamily="34" charset="0"/>
              </a:rPr>
              <a:t> </a:t>
            </a:r>
            <a:r>
              <a:rPr lang="en-US" altLang="ko-KR" b="1" baseline="0" dirty="0" err="1">
                <a:latin typeface="SamsungOne-400" panose="020B0503030303020204" pitchFamily="34" charset="0"/>
                <a:ea typeface="SamsungOne-400" panose="020B0503030303020204" pitchFamily="34" charset="0"/>
              </a:rPr>
              <a:t>dẫn</a:t>
            </a:r>
            <a:r>
              <a:rPr lang="en-US" altLang="ko-KR" b="1" baseline="0" dirty="0">
                <a:latin typeface="SamsungOne-400" panose="020B0503030303020204" pitchFamily="34" charset="0"/>
                <a:ea typeface="SamsungOne-400" panose="020B0503030303020204" pitchFamily="34" charset="0"/>
              </a:rPr>
              <a:t> </a:t>
            </a:r>
            <a:r>
              <a:rPr lang="en-US" altLang="ko-KR" b="1" baseline="0" dirty="0" err="1">
                <a:latin typeface="SamsungOne-400" panose="020B0503030303020204" pitchFamily="34" charset="0"/>
                <a:ea typeface="SamsungOne-400" panose="020B0503030303020204" pitchFamily="34" charset="0"/>
              </a:rPr>
              <a:t>của</a:t>
            </a:r>
            <a:r>
              <a:rPr lang="en-US" altLang="ko-KR" b="1" baseline="0" dirty="0">
                <a:latin typeface="SamsungOne-400" panose="020B0503030303020204" pitchFamily="34" charset="0"/>
                <a:ea typeface="SamsungOne-400" panose="020B0503030303020204" pitchFamily="34" charset="0"/>
              </a:rPr>
              <a:t> </a:t>
            </a:r>
            <a:r>
              <a:rPr lang="en-US" altLang="ko-KR" b="1" baseline="0" dirty="0" err="1">
                <a:latin typeface="SamsungOne-400" panose="020B0503030303020204" pitchFamily="34" charset="0"/>
                <a:ea typeface="SamsungOne-400" panose="020B0503030303020204" pitchFamily="34" charset="0"/>
              </a:rPr>
              <a:t>giảng</a:t>
            </a:r>
            <a:r>
              <a:rPr lang="en-US" altLang="ko-KR" b="1" baseline="0" dirty="0">
                <a:latin typeface="SamsungOne-400" panose="020B0503030303020204" pitchFamily="34" charset="0"/>
                <a:ea typeface="SamsungOne-400" panose="020B0503030303020204" pitchFamily="34" charset="0"/>
              </a:rPr>
              <a:t> </a:t>
            </a:r>
            <a:r>
              <a:rPr lang="en-US" altLang="ko-KR" b="1" baseline="0" dirty="0" err="1">
                <a:latin typeface="SamsungOne-400" panose="020B0503030303020204" pitchFamily="34" charset="0"/>
                <a:ea typeface="SamsungOne-400" panose="020B0503030303020204" pitchFamily="34" charset="0"/>
              </a:rPr>
              <a:t>viên</a:t>
            </a:r>
            <a:r>
              <a:rPr lang="en-US" altLang="ko-KR" b="1" dirty="0">
                <a:latin typeface="SamsungOne-400" panose="020B0503030303020204" pitchFamily="34" charset="0"/>
                <a:ea typeface="SamsungOne-400" panose="020B0503030303020204" pitchFamily="34" charset="0"/>
              </a:rPr>
              <a:t>] </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ea typeface="SamsungOne-400" panose="020B0503030303020204" pitchFamily="34" charset="0"/>
                <a:cs typeface="+mn-cs"/>
              </a:rPr>
              <a:t>CDS(Citizen Data Scientists) và vai trò của nó được giải thích trong các trang tiếp theo.</a:t>
            </a:r>
            <a:endParaRPr lang="en-US" altLang="ko-KR" sz="1200" b="0" kern="1200" dirty="0">
              <a:solidFill>
                <a:schemeClr val="tx1"/>
              </a:solidFill>
              <a:latin typeface="SamsungOne-400" panose="020B0503030303020204" pitchFamily="34" charset="0"/>
              <a:ea typeface="SamsungOne-400" panose="020B0503030303020204" pitchFamily="34" charset="0"/>
              <a:cs typeface="+mn-cs"/>
            </a:endParaRPr>
          </a:p>
          <a:p>
            <a:pPr marL="0" marR="0" lvl="0" indent="0" algn="l" defTabSz="914400" rtl="0" eaLnBrk="0" fontAlgn="base" latinLnBrk="1" hangingPunct="0">
              <a:lnSpc>
                <a:spcPct val="100000"/>
              </a:lnSpc>
              <a:spcBef>
                <a:spcPct val="30000"/>
              </a:spcBef>
              <a:spcAft>
                <a:spcPct val="0"/>
              </a:spcAft>
              <a:buClrTx/>
              <a:buSzTx/>
              <a:buFontTx/>
              <a:buNone/>
              <a:tabLst/>
              <a:defRPr/>
            </a:pPr>
            <a:endParaRPr lang="en-US" altLang="ko-KR" sz="1200" b="0" kern="1200" dirty="0">
              <a:solidFill>
                <a:schemeClr val="tx1"/>
              </a:solidFill>
              <a:latin typeface="SamsungOne-400" panose="020B0503030303020204" pitchFamily="34" charset="0"/>
              <a:ea typeface="SamsungOne-400" panose="020B0503030303020204" pitchFamily="34" charset="0"/>
              <a:cs typeface="+mn-cs"/>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latin typeface="SamsungOne-400" panose="020B0503030303020204" pitchFamily="34" charset="0"/>
                <a:ea typeface="SamsungOne-400" panose="020B0503030303020204" pitchFamily="34" charset="0"/>
              </a:rPr>
              <a:t>[</a:t>
            </a:r>
            <a:r>
              <a:rPr lang="en-US" altLang="ko-KR" b="1" dirty="0" err="1">
                <a:latin typeface="SamsungOne-400" panose="020B0503030303020204" pitchFamily="34" charset="0"/>
                <a:ea typeface="SamsungOne-400" panose="020B0503030303020204" pitchFamily="34" charset="0"/>
              </a:rPr>
              <a:t>Thông</a:t>
            </a:r>
            <a:r>
              <a:rPr lang="en-US" altLang="ko-KR" b="1" baseline="0" dirty="0">
                <a:latin typeface="SamsungOne-400" panose="020B0503030303020204" pitchFamily="34" charset="0"/>
                <a:ea typeface="SamsungOne-400" panose="020B0503030303020204" pitchFamily="34" charset="0"/>
              </a:rPr>
              <a:t> </a:t>
            </a:r>
            <a:r>
              <a:rPr lang="en-US" altLang="ko-KR" b="1" baseline="0" dirty="0" err="1">
                <a:latin typeface="SamsungOne-400" panose="020B0503030303020204" pitchFamily="34" charset="0"/>
                <a:ea typeface="SamsungOne-400" panose="020B0503030303020204" pitchFamily="34" charset="0"/>
              </a:rPr>
              <a:t>điệp</a:t>
            </a:r>
            <a:r>
              <a:rPr lang="en-US" altLang="ko-KR" b="1" baseline="0" dirty="0">
                <a:latin typeface="SamsungOne-400" panose="020B0503030303020204" pitchFamily="34" charset="0"/>
                <a:ea typeface="SamsungOne-400" panose="020B0503030303020204" pitchFamily="34" charset="0"/>
              </a:rPr>
              <a:t> </a:t>
            </a:r>
            <a:r>
              <a:rPr lang="en-US" altLang="ko-KR" b="1" baseline="0" dirty="0" err="1">
                <a:latin typeface="SamsungOne-400" panose="020B0503030303020204" pitchFamily="34" charset="0"/>
                <a:ea typeface="SamsungOne-400" panose="020B0503030303020204" pitchFamily="34" charset="0"/>
              </a:rPr>
              <a:t>chính</a:t>
            </a:r>
            <a:r>
              <a:rPr lang="en-US" altLang="ko-KR" b="1" dirty="0">
                <a:latin typeface="SamsungOne-400" panose="020B0503030303020204" pitchFamily="34" charset="0"/>
                <a:ea typeface="SamsungOne-400" panose="020B0503030303020204" pitchFamily="34" charset="0"/>
              </a:rPr>
              <a:t>]</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dirty="0">
                <a:latin typeface="SamsungOne-400" panose="020B0503030303020204" pitchFamily="34" charset="0"/>
                <a:ea typeface="SamsungOne-400" panose="020B0503030303020204" pitchFamily="34" charset="0"/>
              </a:rPr>
              <a:t>Một số bước được tự động hóa và triển khai thông qua XOps để hỗ trợ công việc của CDS và CDE (Kỹ sư dữ liệu công dân).</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dirty="0">
                <a:latin typeface="SamsungOne-400" panose="020B0503030303020204" pitchFamily="34" charset="0"/>
                <a:ea typeface="SamsungOne-400" panose="020B0503030303020204" pitchFamily="34" charset="0"/>
              </a:rPr>
              <a:t>Nền tảng AI: Spark MLlib, Azure Machine Learning, Amazon Sagemaker, v.v.</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dirty="0">
                <a:latin typeface="SamsungOne-400" panose="020B0503030303020204" pitchFamily="34" charset="0"/>
                <a:ea typeface="SamsungOne-400" panose="020B0503030303020204" pitchFamily="34" charset="0"/>
              </a:rPr>
              <a:t>Các tập hợp con của an ninh mạng bao gồm bảo mật CNTT, bảo mật IoT, bảo mật thông tin và bảo mật OT.</a:t>
            </a:r>
            <a:endParaRPr lang="en-US" altLang="ko-KR" sz="1200" b="0" kern="1200" dirty="0">
              <a:solidFill>
                <a:schemeClr val="tx1"/>
              </a:solidFill>
              <a:latin typeface="SamsungOne-400" panose="020B0503030303020204" pitchFamily="34" charset="0"/>
              <a:ea typeface="SamsungOne-400" panose="020B0503030303020204" pitchFamily="34" charset="0"/>
              <a:cs typeface="+mn-cs"/>
            </a:endParaRPr>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60</a:t>
            </a:fld>
            <a:endParaRPr lang="ko-KR" altLang="en-US" dirty="0"/>
          </a:p>
        </p:txBody>
      </p:sp>
    </p:spTree>
    <p:extLst>
      <p:ext uri="{BB962C8B-B14F-4D97-AF65-F5344CB8AC3E}">
        <p14:creationId xmlns:p14="http://schemas.microsoft.com/office/powerpoint/2010/main" val="263921920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latin typeface="SamsungOne-400" panose="020B0503030303020204" pitchFamily="34" charset="0"/>
              </a:rPr>
              <a:t>[</a:t>
            </a:r>
            <a:r>
              <a:rPr lang="en-US" altLang="ko-KR" b="1" dirty="0" err="1">
                <a:latin typeface="SamsungOne-400" panose="020B0503030303020204" pitchFamily="34" charset="0"/>
              </a:rPr>
              <a:t>Thông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điệp</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chính</a:t>
            </a:r>
            <a:r>
              <a:rPr lang="en-US" altLang="ko-KR" b="1" dirty="0">
                <a:latin typeface="SamsungOne-400" panose="020B0503030303020204" pitchFamily="34" charset="0"/>
              </a:rPr>
              <a:t>]</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CDS đôi khi hợp tác và giao tiếp với CNTT và doanh nghiệp.</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Kiểm tra các đơn đặt hàng và mẫu trong dữ liệu của bạn và khám phá các xu hướng có thể mang lại lợi ích cho hoạt động kinh doanh của bạn.</a:t>
            </a:r>
            <a:endParaRPr lang="ko-KR" altLang="en-US" dirty="0"/>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61</a:t>
            </a:fld>
            <a:endParaRPr lang="ko-KR" altLang="en-US" dirty="0"/>
          </a:p>
        </p:txBody>
      </p:sp>
    </p:spTree>
    <p:extLst>
      <p:ext uri="{BB962C8B-B14F-4D97-AF65-F5344CB8AC3E}">
        <p14:creationId xmlns:p14="http://schemas.microsoft.com/office/powerpoint/2010/main" val="83577378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normAutofit lnSpcReduction="10000"/>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latin typeface="SamsungOne-400" panose="020B0503030303020204" pitchFamily="34" charset="0"/>
              </a:rPr>
              <a:t>[</a:t>
            </a:r>
            <a:r>
              <a:rPr lang="en-US" altLang="ko-KR" b="1" dirty="0" err="1">
                <a:latin typeface="SamsungOne-400" panose="020B0503030303020204" pitchFamily="34" charset="0"/>
              </a:rPr>
              <a:t>Thông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điệp</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chính</a:t>
            </a:r>
            <a:r>
              <a:rPr lang="en-US" altLang="ko-KR" b="1" dirty="0">
                <a:latin typeface="SamsungOne-400" panose="020B0503030303020204" pitchFamily="34" charset="0"/>
              </a:rPr>
              <a:t>]</a:t>
            </a:r>
            <a:endParaRPr lang="en-US" altLang="ko-KR" b="0" dirty="0">
              <a:latin typeface="SamsungOne-400" panose="020B0503030303020204" pitchFamily="34" charset="0"/>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0" dirty="0">
                <a:latin typeface="SamsungOne-400" panose="020B0503030303020204" pitchFamily="34" charset="0"/>
              </a:rPr>
              <a:t>CDE </a:t>
            </a:r>
            <a:r>
              <a:rPr lang="en-US" altLang="ko-KR" b="0" dirty="0" err="1">
                <a:latin typeface="SamsungOne-400" panose="020B0503030303020204" pitchFamily="34" charset="0"/>
              </a:rPr>
              <a:t>yêu</a:t>
            </a:r>
            <a:r>
              <a:rPr lang="en-US" altLang="ko-KR" b="0" dirty="0">
                <a:latin typeface="SamsungOne-400" panose="020B0503030303020204" pitchFamily="34" charset="0"/>
              </a:rPr>
              <a:t> </a:t>
            </a:r>
            <a:r>
              <a:rPr lang="en-US" altLang="ko-KR" b="0" dirty="0" err="1">
                <a:latin typeface="SamsungOne-400" panose="020B0503030303020204" pitchFamily="34" charset="0"/>
              </a:rPr>
              <a:t>cầu</a:t>
            </a:r>
            <a:r>
              <a:rPr lang="en-US" altLang="ko-KR" b="0" dirty="0">
                <a:latin typeface="SamsungOne-400" panose="020B0503030303020204" pitchFamily="34" charset="0"/>
              </a:rPr>
              <a:t> </a:t>
            </a:r>
            <a:r>
              <a:rPr lang="en-US" altLang="ko-KR" b="0" dirty="0" err="1">
                <a:latin typeface="SamsungOne-400" panose="020B0503030303020204" pitchFamily="34" charset="0"/>
              </a:rPr>
              <a:t>các</a:t>
            </a:r>
            <a:r>
              <a:rPr lang="en-US" altLang="ko-KR" b="0" dirty="0">
                <a:latin typeface="SamsungOne-400" panose="020B0503030303020204" pitchFamily="34" charset="0"/>
              </a:rPr>
              <a:t> </a:t>
            </a:r>
            <a:r>
              <a:rPr lang="en-US" altLang="ko-KR" b="0" dirty="0" err="1">
                <a:latin typeface="SamsungOne-400" panose="020B0503030303020204" pitchFamily="34" charset="0"/>
              </a:rPr>
              <a:t>kỹ</a:t>
            </a:r>
            <a:r>
              <a:rPr lang="en-US" altLang="ko-KR" b="0" dirty="0">
                <a:latin typeface="SamsungOne-400" panose="020B0503030303020204" pitchFamily="34" charset="0"/>
              </a:rPr>
              <a:t> </a:t>
            </a:r>
            <a:r>
              <a:rPr lang="en-US" altLang="ko-KR" b="0" dirty="0" err="1">
                <a:latin typeface="SamsungOne-400" panose="020B0503030303020204" pitchFamily="34" charset="0"/>
              </a:rPr>
              <a:t>năng</a:t>
            </a:r>
            <a:r>
              <a:rPr lang="en-US" altLang="ko-KR" b="0" dirty="0">
                <a:latin typeface="SamsungOne-400" panose="020B0503030303020204" pitchFamily="34" charset="0"/>
              </a:rPr>
              <a:t> </a:t>
            </a:r>
            <a:r>
              <a:rPr lang="en-US" altLang="ko-KR" b="0" dirty="0" err="1">
                <a:latin typeface="SamsungOne-400" panose="020B0503030303020204" pitchFamily="34" charset="0"/>
              </a:rPr>
              <a:t>sau</a:t>
            </a:r>
            <a:r>
              <a:rPr lang="en-US" altLang="ko-KR" b="0" dirty="0">
                <a:latin typeface="SamsungOne-400" panose="020B0503030303020204" pitchFamily="34" charset="0"/>
              </a:rPr>
              <a:t>. </a:t>
            </a:r>
            <a:r>
              <a:rPr lang="en-US" altLang="ko-KR" b="0" dirty="0" err="1">
                <a:latin typeface="SamsungOne-400" panose="020B0503030303020204" pitchFamily="34" charset="0"/>
              </a:rPr>
              <a:t>Một</a:t>
            </a:r>
            <a:r>
              <a:rPr lang="en-US" altLang="ko-KR" b="0" dirty="0">
                <a:latin typeface="SamsungOne-400" panose="020B0503030303020204" pitchFamily="34" charset="0"/>
              </a:rPr>
              <a:t> </a:t>
            </a:r>
            <a:r>
              <a:rPr lang="en-US" altLang="ko-KR" b="0" dirty="0" err="1">
                <a:latin typeface="SamsungOne-400" panose="020B0503030303020204" pitchFamily="34" charset="0"/>
              </a:rPr>
              <a:t>số</a:t>
            </a:r>
            <a:r>
              <a:rPr lang="en-US" altLang="ko-KR" b="0" dirty="0">
                <a:latin typeface="SamsungOne-400" panose="020B0503030303020204" pitchFamily="34" charset="0"/>
              </a:rPr>
              <a:t> </a:t>
            </a:r>
            <a:r>
              <a:rPr lang="en-US" altLang="ko-KR" b="0" dirty="0" err="1">
                <a:latin typeface="SamsungOne-400" panose="020B0503030303020204" pitchFamily="34" charset="0"/>
              </a:rPr>
              <a:t>trùng</a:t>
            </a:r>
            <a:r>
              <a:rPr lang="en-US" altLang="ko-KR" b="0" dirty="0">
                <a:latin typeface="SamsungOne-400" panose="020B0503030303020204" pitchFamily="34" charset="0"/>
              </a:rPr>
              <a:t> </a:t>
            </a:r>
            <a:r>
              <a:rPr lang="en-US" altLang="ko-KR" b="0" dirty="0" err="1">
                <a:latin typeface="SamsungOne-400" panose="020B0503030303020204" pitchFamily="34" charset="0"/>
              </a:rPr>
              <a:t>lặp</a:t>
            </a:r>
            <a:r>
              <a:rPr lang="en-US" altLang="ko-KR" b="0" dirty="0">
                <a:latin typeface="SamsungOne-400" panose="020B0503030303020204" pitchFamily="34" charset="0"/>
              </a:rPr>
              <a:t> </a:t>
            </a:r>
            <a:r>
              <a:rPr lang="en-US" altLang="ko-KR" b="0" dirty="0" err="1">
                <a:latin typeface="SamsungOne-400" panose="020B0503030303020204" pitchFamily="34" charset="0"/>
              </a:rPr>
              <a:t>với</a:t>
            </a:r>
            <a:r>
              <a:rPr lang="en-US" altLang="ko-KR" b="0" dirty="0">
                <a:latin typeface="SamsungOne-400" panose="020B0503030303020204" pitchFamily="34" charset="0"/>
              </a:rPr>
              <a:t> CDS.</a:t>
            </a:r>
          </a:p>
          <a:p>
            <a:pPr marL="171450" indent="-171450" fontAlgn="base">
              <a:buFont typeface="Arial" panose="020B0604020202020204" pitchFamily="34" charset="0"/>
              <a:buChar char="•"/>
            </a:pPr>
            <a:r>
              <a:rPr lang="vi-VN" altLang="ko-KR" dirty="0"/>
              <a:t>Lập trình và SQL</a:t>
            </a:r>
          </a:p>
          <a:p>
            <a:pPr marL="0" indent="0" fontAlgn="base">
              <a:buFont typeface="Arial" panose="020B0604020202020204" pitchFamily="34" charset="0"/>
              <a:buNone/>
            </a:pPr>
            <a:r>
              <a:rPr lang="en-US" altLang="ko-KR" dirty="0"/>
              <a:t>       </a:t>
            </a:r>
            <a:r>
              <a:rPr lang="vi-VN" altLang="ko-KR" dirty="0"/>
              <a:t>Python và SQL</a:t>
            </a:r>
          </a:p>
          <a:p>
            <a:pPr marL="171450" indent="-171450" fontAlgn="base">
              <a:buFont typeface="Arial" panose="020B0604020202020204" pitchFamily="34" charset="0"/>
              <a:buChar char="•"/>
            </a:pPr>
            <a:r>
              <a:rPr lang="vi-VN" altLang="ko-KR" dirty="0"/>
              <a:t>Phân tích dữ liệu khám phá (EDA)</a:t>
            </a:r>
          </a:p>
          <a:p>
            <a:pPr marL="171450" indent="-171450" fontAlgn="base">
              <a:buFont typeface="Arial" panose="020B0604020202020204" pitchFamily="34" charset="0"/>
              <a:buChar char="•"/>
            </a:pPr>
            <a:r>
              <a:rPr lang="vi-VN" altLang="ko-KR" dirty="0"/>
              <a:t>Kịch bản và đường dẫn dữ liệu</a:t>
            </a:r>
          </a:p>
          <a:p>
            <a:pPr marL="171450" indent="-171450" fontAlgn="base">
              <a:buFont typeface="Arial" panose="020B0604020202020204" pitchFamily="34" charset="0"/>
              <a:buChar char="•"/>
            </a:pPr>
            <a:r>
              <a:rPr lang="vi-VN" altLang="ko-KR" dirty="0"/>
              <a:t>Hadoop, Spark, NoQuery</a:t>
            </a:r>
          </a:p>
          <a:p>
            <a:pPr marL="171450" indent="-171450" fontAlgn="base">
              <a:buFont typeface="Arial" panose="020B0604020202020204" pitchFamily="34" charset="0"/>
              <a:buChar char="•"/>
            </a:pPr>
            <a:r>
              <a:rPr lang="vi-VN" altLang="ko-KR" dirty="0"/>
              <a:t>Đám mây, DevOps và Trực quan hóa dữ liệu</a:t>
            </a:r>
          </a:p>
          <a:p>
            <a:pPr marL="171450" indent="-171450" fontAlgn="base">
              <a:buFont typeface="Arial" panose="020B0604020202020204" pitchFamily="34" charset="0"/>
              <a:buChar char="•"/>
            </a:pPr>
            <a:r>
              <a:rPr lang="vi-VN" altLang="ko-KR" dirty="0"/>
              <a:t>Truyền dữ liệu, điện toán phân tán</a:t>
            </a:r>
          </a:p>
          <a:p>
            <a:pPr marL="171450" indent="-171450" fontAlgn="base">
              <a:buFont typeface="Arial" panose="020B0604020202020204" pitchFamily="34" charset="0"/>
              <a:buChar char="•"/>
            </a:pPr>
            <a:r>
              <a:rPr lang="vi-VN" altLang="ko-KR" dirty="0"/>
              <a:t>Máy học và AI.</a:t>
            </a:r>
            <a:endParaRPr lang="en-US" altLang="ko-KR" dirty="0"/>
          </a:p>
          <a:p>
            <a:pPr marL="0" indent="0" fontAlgn="base">
              <a:buFont typeface="Arial" panose="020B0604020202020204" pitchFamily="34" charset="0"/>
              <a:buNone/>
            </a:pPr>
            <a:r>
              <a:rPr lang="vi-VN" altLang="ko-KR" dirty="0"/>
              <a:t>Kiến thức về thuật ngữ và sự quen thuộc với các thuật toán đang trở thành một phần quan trọng hơn trong bộ kỹ năng của Kỹ sư dữ liệu.</a:t>
            </a:r>
          </a:p>
          <a:p>
            <a:pPr marL="0" indent="0" fontAlgn="base">
              <a:buFont typeface="Arial" panose="020B0604020202020204" pitchFamily="34" charset="0"/>
              <a:buNone/>
            </a:pPr>
            <a:r>
              <a:rPr lang="vi-VN" altLang="ko-KR" dirty="0"/>
              <a:t>Ngày nay, việc biết và sử dụng các thư viện của Python numpy, pandas và sci-kit tìm hiểu và thậm chí cả các công cụ dựa trên đám mây như AWS Sagemaker, HDInsight của Microsoft hoặc DataLab của Google sẽ là một phần của dữ liệu đã biết</a:t>
            </a:r>
            <a:r>
              <a:rPr lang="en-US" altLang="ko-KR" dirty="0"/>
              <a:t>.</a:t>
            </a:r>
          </a:p>
          <a:p>
            <a:pPr marL="0" indent="0" fontAlgn="base">
              <a:buFont typeface="Arial" panose="020B0604020202020204" pitchFamily="34" charset="0"/>
              <a:buNone/>
            </a:pPr>
            <a:endParaRPr lang="en-US" altLang="ko-KR" sz="1200" b="1" kern="1200" dirty="0">
              <a:solidFill>
                <a:schemeClr val="tx1"/>
              </a:solidFill>
              <a:latin typeface="SamsungOne-400" panose="020B0503030303020204" pitchFamily="34" charset="0"/>
              <a:cs typeface="+mn-cs"/>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en-KR" altLang="ko-KR" sz="1200" b="1" kern="1200" dirty="0">
                <a:solidFill>
                  <a:schemeClr val="tx1"/>
                </a:solidFill>
                <a:latin typeface="SamsungOne-400" panose="020B0503030303020204" pitchFamily="34" charset="0"/>
                <a:cs typeface="+mn-cs"/>
              </a:rPr>
              <a:t>[</a:t>
            </a:r>
            <a:r>
              <a:rPr lang="en-US" altLang="ko-KR" sz="1200" b="1" kern="1200" dirty="0" err="1">
                <a:solidFill>
                  <a:schemeClr val="tx1"/>
                </a:solidFill>
                <a:latin typeface="SamsungOne-400" panose="020B0503030303020204" pitchFamily="34" charset="0"/>
                <a:cs typeface="+mn-cs"/>
              </a:rPr>
              <a:t>Tài</a:t>
            </a:r>
            <a:r>
              <a:rPr lang="en-US" altLang="ko-KR" sz="1200" b="1" kern="1200" baseline="0" dirty="0">
                <a:solidFill>
                  <a:schemeClr val="tx1"/>
                </a:solidFill>
                <a:latin typeface="SamsungOne-400" panose="020B0503030303020204" pitchFamily="34" charset="0"/>
                <a:cs typeface="+mn-cs"/>
              </a:rPr>
              <a:t> </a:t>
            </a:r>
            <a:r>
              <a:rPr lang="en-US" altLang="ko-KR" sz="1200" b="1" kern="1200" baseline="0" dirty="0" err="1">
                <a:solidFill>
                  <a:schemeClr val="tx1"/>
                </a:solidFill>
                <a:latin typeface="SamsungOne-400" panose="020B0503030303020204" pitchFamily="34" charset="0"/>
                <a:cs typeface="+mn-cs"/>
              </a:rPr>
              <a:t>liệu</a:t>
            </a:r>
            <a:r>
              <a:rPr lang="en-US" altLang="ko-KR" sz="1200" b="1" kern="1200" baseline="0" dirty="0">
                <a:solidFill>
                  <a:schemeClr val="tx1"/>
                </a:solidFill>
                <a:latin typeface="SamsungOne-400" panose="020B0503030303020204" pitchFamily="34" charset="0"/>
                <a:cs typeface="+mn-cs"/>
              </a:rPr>
              <a:t> </a:t>
            </a:r>
            <a:r>
              <a:rPr lang="en-US" altLang="ko-KR" sz="1200" b="1" kern="1200" baseline="0" dirty="0" err="1">
                <a:solidFill>
                  <a:schemeClr val="tx1"/>
                </a:solidFill>
                <a:latin typeface="SamsungOne-400" panose="020B0503030303020204" pitchFamily="34" charset="0"/>
                <a:cs typeface="+mn-cs"/>
              </a:rPr>
              <a:t>tham</a:t>
            </a:r>
            <a:r>
              <a:rPr lang="en-US" altLang="ko-KR" sz="1200" b="1" kern="1200" baseline="0" dirty="0">
                <a:solidFill>
                  <a:schemeClr val="tx1"/>
                </a:solidFill>
                <a:latin typeface="SamsungOne-400" panose="020B0503030303020204" pitchFamily="34" charset="0"/>
                <a:cs typeface="+mn-cs"/>
              </a:rPr>
              <a:t> </a:t>
            </a:r>
            <a:r>
              <a:rPr lang="en-US" altLang="ko-KR" sz="1200" b="1" kern="1200" baseline="0" dirty="0" err="1">
                <a:solidFill>
                  <a:schemeClr val="tx1"/>
                </a:solidFill>
                <a:latin typeface="SamsungOne-400" panose="020B0503030303020204" pitchFamily="34" charset="0"/>
                <a:cs typeface="+mn-cs"/>
              </a:rPr>
              <a:t>khảo</a:t>
            </a:r>
            <a:r>
              <a:rPr lang="en-KR" altLang="ko-KR" sz="1200" b="1" kern="1200" dirty="0">
                <a:solidFill>
                  <a:schemeClr val="tx1"/>
                </a:solidFill>
                <a:latin typeface="SamsungOne-400" panose="020B0503030303020204" pitchFamily="34" charset="0"/>
                <a:cs typeface="+mn-cs"/>
              </a:rPr>
              <a:t>]</a:t>
            </a:r>
            <a:endParaRPr lang="en-US" altLang="ko-KR" sz="1200" b="1" kern="1200" dirty="0">
              <a:solidFill>
                <a:schemeClr val="tx1"/>
              </a:solidFill>
              <a:latin typeface="SamsungOne-400" panose="020B0503030303020204" pitchFamily="34" charset="0"/>
              <a:cs typeface="+mn-cs"/>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en-KR" altLang="ko-KR" dirty="0">
                <a:latin typeface="SamsungOne-400" panose="020B0503030303020204" pitchFamily="34" charset="0"/>
              </a:rPr>
              <a:t>https://medium.com/@ODSC/top-10-skills-for-data-engineers-in-2021-6f2f4617495</a:t>
            </a:r>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62</a:t>
            </a:fld>
            <a:endParaRPr lang="ko-KR" altLang="en-US" dirty="0"/>
          </a:p>
        </p:txBody>
      </p:sp>
    </p:spTree>
    <p:extLst>
      <p:ext uri="{BB962C8B-B14F-4D97-AF65-F5344CB8AC3E}">
        <p14:creationId xmlns:p14="http://schemas.microsoft.com/office/powerpoint/2010/main" val="312536655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normAutofit fontScale="77500" lnSpcReduction="20000"/>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latin typeface="SamsungOne-400" panose="020B0503030303020204" pitchFamily="34" charset="0"/>
              </a:rPr>
              <a:t>[</a:t>
            </a:r>
            <a:r>
              <a:rPr lang="en-US" altLang="ko-KR" b="1" dirty="0" err="1">
                <a:latin typeface="SamsungOne-400" panose="020B0503030303020204" pitchFamily="34" charset="0"/>
              </a:rPr>
              <a:t>Hướng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dẫn</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của</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giảng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viên</a:t>
            </a:r>
            <a:r>
              <a:rPr lang="en-US" altLang="ko-KR" b="1" dirty="0">
                <a:latin typeface="SamsungOne-400" panose="020B0503030303020204" pitchFamily="34" charset="0"/>
              </a:rPr>
              <a:t>] </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Có nhiều cách hiểu về XOps.</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Nói một cách đại khái, đó là công việc của toàn bộ đường truyền dữ liệu từ biên đến AI và toàn bộ hoạt động triển khai.</a:t>
            </a:r>
            <a:endParaRPr lang="en-US" altLang="ko-KR" sz="1200" b="0" kern="1200" dirty="0">
              <a:solidFill>
                <a:schemeClr val="tx1"/>
              </a:solidFill>
              <a:latin typeface="SamsungOne-400" panose="020B0503030303020204" pitchFamily="34" charset="0"/>
              <a:cs typeface="+mn-cs"/>
            </a:endParaRPr>
          </a:p>
          <a:p>
            <a:pPr marL="0" marR="0" lvl="0" indent="0" algn="l" defTabSz="914400" rtl="0" eaLnBrk="0" fontAlgn="base" latinLnBrk="1" hangingPunct="0">
              <a:lnSpc>
                <a:spcPct val="100000"/>
              </a:lnSpc>
              <a:spcBef>
                <a:spcPct val="30000"/>
              </a:spcBef>
              <a:spcAft>
                <a:spcPct val="0"/>
              </a:spcAft>
              <a:buClrTx/>
              <a:buSzTx/>
              <a:buFontTx/>
              <a:buNone/>
              <a:tabLst/>
              <a:defRPr/>
            </a:pPr>
            <a:endParaRPr lang="en-US" altLang="ko-KR" sz="1200" b="0" kern="1200" dirty="0">
              <a:solidFill>
                <a:schemeClr val="tx1"/>
              </a:solidFill>
              <a:latin typeface="SamsungOne-400" panose="020B0503030303020204" pitchFamily="34" charset="0"/>
              <a:cs typeface="+mn-cs"/>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latin typeface="SamsungOne-400" panose="020B0503030303020204" pitchFamily="34" charset="0"/>
              </a:rPr>
              <a:t>[</a:t>
            </a:r>
            <a:r>
              <a:rPr lang="en-US" altLang="ko-KR" b="1" dirty="0" err="1">
                <a:latin typeface="SamsungOne-400" panose="020B0503030303020204" pitchFamily="34" charset="0"/>
              </a:rPr>
              <a:t>Thông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điệp</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chính</a:t>
            </a:r>
            <a:r>
              <a:rPr lang="en-US" altLang="ko-KR" b="1" dirty="0">
                <a:latin typeface="SamsungOne-400" panose="020B0503030303020204" pitchFamily="34" charset="0"/>
              </a:rPr>
              <a:t>]</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0" dirty="0">
                <a:latin typeface="SamsungOne-400" panose="020B0503030303020204" pitchFamily="34" charset="0"/>
              </a:rPr>
              <a:t>Hầu hết các dự án phân tích và trí tuệ nhân tạo đều thất bại vì quá trình vận hành chỉ được giải quyết như một suy nghĩ sau</a:t>
            </a:r>
            <a:r>
              <a:rPr lang="en-US" altLang="ko-KR" b="0" dirty="0">
                <a:latin typeface="SamsungOne-400" panose="020B0503030303020204" pitchFamily="34" charset="0"/>
              </a:rPr>
              <a:t> </a:t>
            </a:r>
            <a:r>
              <a:rPr lang="en-US" altLang="ko-KR" b="0" dirty="0" err="1">
                <a:latin typeface="SamsungOne-400" panose="020B0503030303020204" pitchFamily="34" charset="0"/>
              </a:rPr>
              <a:t>hành</a:t>
            </a:r>
            <a:r>
              <a:rPr lang="en-US" altLang="ko-KR" b="0" baseline="0" dirty="0">
                <a:latin typeface="SamsungOne-400" panose="020B0503030303020204" pitchFamily="34" charset="0"/>
              </a:rPr>
              <a:t> </a:t>
            </a:r>
            <a:r>
              <a:rPr lang="en-US" altLang="ko-KR" b="0" baseline="0" dirty="0" err="1">
                <a:latin typeface="SamsungOne-400" panose="020B0503030303020204" pitchFamily="34" charset="0"/>
              </a:rPr>
              <a:t>động</a:t>
            </a:r>
            <a:r>
              <a:rPr lang="vi-VN" altLang="ko-KR" b="0" dirty="0">
                <a:latin typeface="SamsungOne-400" panose="020B0503030303020204" pitchFamily="34" charset="0"/>
              </a:rPr>
              <a:t>.</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0" dirty="0">
                <a:latin typeface="SamsungOne-400" panose="020B0503030303020204" pitchFamily="34" charset="0"/>
              </a:rPr>
              <a:t>Rào cản hàng đầu đối với việc mở rộng phân tích và triển khai AI là sự phức tạp xung quanh việc tích hợp giải pháp với các ứng dụng và cơ sở hạ tầng doanh nghiệp hiện có.</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0" dirty="0">
                <a:latin typeface="SamsungOne-400" panose="020B0503030303020204" pitchFamily="34" charset="0"/>
              </a:rPr>
              <a:t>Thực hành XOps liên kết việc phát triển, triển khai và bảo trì với nhau để tạo ra sự hiểu biết chung về các yêu cầu, chuyển giao các kỹ năng và quy trình để theo dõi và duy trì các phân tích và tạo phẩm AI.</a:t>
            </a:r>
          </a:p>
          <a:p>
            <a:pPr marL="0" marR="0" lvl="0" indent="0" algn="l" defTabSz="914400" rtl="0" eaLnBrk="0" fontAlgn="base" latinLnBrk="1" hangingPunct="0">
              <a:lnSpc>
                <a:spcPct val="100000"/>
              </a:lnSpc>
              <a:spcBef>
                <a:spcPct val="30000"/>
              </a:spcBef>
              <a:spcAft>
                <a:spcPct val="0"/>
              </a:spcAft>
              <a:buClrTx/>
              <a:buSzTx/>
              <a:buFontTx/>
              <a:buNone/>
              <a:tabLst/>
              <a:defRPr/>
            </a:pPr>
            <a:endParaRPr lang="vi-VN" altLang="ko-KR" b="0" dirty="0">
              <a:latin typeface="SamsungOne-400" panose="020B0503030303020204" pitchFamily="34" charset="0"/>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0" dirty="0">
                <a:latin typeface="SamsungOne-400" panose="020B0503030303020204" pitchFamily="34" charset="0"/>
              </a:rPr>
              <a:t>DataOps là một phương pháp quản lý dữ liệu cộng tác tập trung vào việc cải thiện khả năng giao tiếp, tích hợp và tự động hóa luồng dữ liệu giữa người quản lý dữ liệu và người dùng dữ liệu.</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0" dirty="0">
                <a:latin typeface="SamsungOne-400" panose="020B0503030303020204" pitchFamily="34" charset="0"/>
              </a:rPr>
              <a:t>MLOps kết nối việc tạo ra các mô hình học máy, triển khai và vận hành chúng trong sản xuất.</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0" dirty="0">
                <a:latin typeface="SamsungOne-400" panose="020B0503030303020204" pitchFamily="34" charset="0"/>
              </a:rPr>
              <a:t>DataOps và MLOps được coi là có liên quan chặt chẽ hơn AIOps vì AIOps là quy trình ở cấp độ (ứng dụng) cao hơn so với hai loại còn lại.</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0" dirty="0">
                <a:latin typeface="SamsungOne-400" panose="020B0503030303020204" pitchFamily="34" charset="0"/>
              </a:rPr>
              <a:t>DataOps là quá trình xây dựng và thử nghiệm các nguồn dữ liệu, sau đó liên kết chúng với người sử dụng dữ liệu, giúp họ quản lý dữ liệu cá nhân ngày càng tăng thông minh hơn và hiệu quả hơn.</a:t>
            </a:r>
            <a:endParaRPr lang="en-US" altLang="ko-KR" b="0" dirty="0">
              <a:latin typeface="SamsungOne-400" panose="020B0503030303020204" pitchFamily="34" charset="0"/>
            </a:endParaRPr>
          </a:p>
          <a:p>
            <a:pPr marL="0" marR="0" lvl="0" indent="0" algn="l" defTabSz="914400" rtl="0" eaLnBrk="0" fontAlgn="base" latinLnBrk="1" hangingPunct="0">
              <a:lnSpc>
                <a:spcPct val="100000"/>
              </a:lnSpc>
              <a:spcBef>
                <a:spcPct val="30000"/>
              </a:spcBef>
              <a:spcAft>
                <a:spcPct val="0"/>
              </a:spcAft>
              <a:buClrTx/>
              <a:buSzTx/>
              <a:buFontTx/>
              <a:buNone/>
              <a:tabLst/>
              <a:defRPr/>
            </a:pPr>
            <a:endParaRPr lang="en-US" altLang="ko-KR" sz="1200" b="0" kern="1200" dirty="0">
              <a:solidFill>
                <a:schemeClr val="tx1"/>
              </a:solidFill>
              <a:latin typeface="SamsungOne-400" panose="020B0503030303020204" pitchFamily="34" charset="0"/>
              <a:cs typeface="+mn-cs"/>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en-KR" altLang="ko-KR" sz="1200" b="1" kern="1200" dirty="0">
                <a:solidFill>
                  <a:schemeClr val="tx1"/>
                </a:solidFill>
                <a:latin typeface="SamsungOne-400" panose="020B0503030303020204" pitchFamily="34" charset="0"/>
                <a:cs typeface="+mn-cs"/>
              </a:rPr>
              <a:t>[</a:t>
            </a:r>
            <a:r>
              <a:rPr lang="en-US" altLang="ko-KR" sz="1200" b="1" kern="1200" dirty="0" err="1">
                <a:solidFill>
                  <a:schemeClr val="tx1"/>
                </a:solidFill>
                <a:latin typeface="SamsungOne-400" panose="020B0503030303020204" pitchFamily="34" charset="0"/>
                <a:cs typeface="+mn-cs"/>
              </a:rPr>
              <a:t>Tài</a:t>
            </a:r>
            <a:r>
              <a:rPr lang="en-US" altLang="ko-KR" sz="1200" b="1" kern="1200" baseline="0" dirty="0">
                <a:solidFill>
                  <a:schemeClr val="tx1"/>
                </a:solidFill>
                <a:latin typeface="SamsungOne-400" panose="020B0503030303020204" pitchFamily="34" charset="0"/>
                <a:cs typeface="+mn-cs"/>
              </a:rPr>
              <a:t> </a:t>
            </a:r>
            <a:r>
              <a:rPr lang="en-US" altLang="ko-KR" sz="1200" b="1" kern="1200" baseline="0" dirty="0" err="1">
                <a:solidFill>
                  <a:schemeClr val="tx1"/>
                </a:solidFill>
                <a:latin typeface="SamsungOne-400" panose="020B0503030303020204" pitchFamily="34" charset="0"/>
                <a:cs typeface="+mn-cs"/>
              </a:rPr>
              <a:t>liệu</a:t>
            </a:r>
            <a:r>
              <a:rPr lang="en-US" altLang="ko-KR" sz="1200" b="1" kern="1200" baseline="0" dirty="0">
                <a:solidFill>
                  <a:schemeClr val="tx1"/>
                </a:solidFill>
                <a:latin typeface="SamsungOne-400" panose="020B0503030303020204" pitchFamily="34" charset="0"/>
                <a:cs typeface="+mn-cs"/>
              </a:rPr>
              <a:t> </a:t>
            </a:r>
            <a:r>
              <a:rPr lang="en-US" altLang="ko-KR" sz="1200" b="1" kern="1200" baseline="0" dirty="0" err="1">
                <a:solidFill>
                  <a:schemeClr val="tx1"/>
                </a:solidFill>
                <a:latin typeface="SamsungOne-400" panose="020B0503030303020204" pitchFamily="34" charset="0"/>
                <a:cs typeface="+mn-cs"/>
              </a:rPr>
              <a:t>tham</a:t>
            </a:r>
            <a:r>
              <a:rPr lang="en-US" altLang="ko-KR" sz="1200" b="1" kern="1200" baseline="0" dirty="0">
                <a:solidFill>
                  <a:schemeClr val="tx1"/>
                </a:solidFill>
                <a:latin typeface="SamsungOne-400" panose="020B0503030303020204" pitchFamily="34" charset="0"/>
                <a:cs typeface="+mn-cs"/>
              </a:rPr>
              <a:t> </a:t>
            </a:r>
            <a:r>
              <a:rPr lang="en-US" altLang="ko-KR" sz="1200" b="1" kern="1200" baseline="0" dirty="0" err="1">
                <a:solidFill>
                  <a:schemeClr val="tx1"/>
                </a:solidFill>
                <a:latin typeface="SamsungOne-400" panose="020B0503030303020204" pitchFamily="34" charset="0"/>
                <a:cs typeface="+mn-cs"/>
              </a:rPr>
              <a:t>khảo</a:t>
            </a:r>
            <a:r>
              <a:rPr lang="en-KR" altLang="ko-KR" sz="1200" b="1" kern="1200" dirty="0">
                <a:solidFill>
                  <a:schemeClr val="tx1"/>
                </a:solidFill>
                <a:latin typeface="SamsungOne-400" panose="020B0503030303020204" pitchFamily="34" charset="0"/>
                <a:cs typeface="+mn-cs"/>
              </a:rPr>
              <a:t>]</a:t>
            </a:r>
            <a:endParaRPr lang="en-US" altLang="ko-KR" sz="1200" b="1" kern="1200" dirty="0">
              <a:solidFill>
                <a:schemeClr val="tx1"/>
              </a:solidFill>
              <a:latin typeface="SamsungOne-400" panose="020B0503030303020204" pitchFamily="34" charset="0"/>
              <a:cs typeface="+mn-cs"/>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en-KR" altLang="ko-KR" dirty="0">
                <a:latin typeface="SamsungOne-400" panose="020B0503030303020204" pitchFamily="34" charset="0"/>
              </a:rPr>
              <a:t>https://www.gartner.com/smarterwithgartner/gartner-top-10-data-and-analytics-trends-for-2021</a:t>
            </a:r>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63</a:t>
            </a:fld>
            <a:endParaRPr lang="ko-KR" altLang="en-US" dirty="0"/>
          </a:p>
        </p:txBody>
      </p:sp>
    </p:spTree>
    <p:extLst>
      <p:ext uri="{BB962C8B-B14F-4D97-AF65-F5344CB8AC3E}">
        <p14:creationId xmlns:p14="http://schemas.microsoft.com/office/powerpoint/2010/main" val="4722963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57275" y="720725"/>
            <a:ext cx="5200650" cy="3600450"/>
          </a:xfrm>
        </p:spPr>
      </p:sp>
      <p:sp>
        <p:nvSpPr>
          <p:cNvPr id="3" name="Notes Placeholder 2"/>
          <p:cNvSpPr>
            <a:spLocks noGrp="1"/>
          </p:cNvSpPr>
          <p:nvPr>
            <p:ph type="body" idx="1"/>
          </p:nvPr>
        </p:nvSpPr>
        <p:spPr/>
        <p:txBody>
          <a:bodyPr/>
          <a:lstStyle/>
          <a:p>
            <a:r>
              <a:rPr lang="vi-VN" altLang="ko-KR" sz="1200" b="1" kern="1200" dirty="0">
                <a:solidFill>
                  <a:schemeClr val="tx1"/>
                </a:solidFill>
                <a:latin typeface="SamsungOne-400" panose="020B0503030303020204" pitchFamily="34" charset="0"/>
                <a:ea typeface="SamsungOne-400" panose="020B0503030303020204" pitchFamily="34" charset="0"/>
                <a:cs typeface="+mn-cs"/>
              </a:rPr>
              <a:t>[Hướng dẫn của giảng viên]</a:t>
            </a:r>
            <a:endParaRPr lang="en-US" altLang="ko-KR" sz="1200" b="1" kern="1200" dirty="0">
              <a:solidFill>
                <a:schemeClr val="tx1"/>
              </a:solidFill>
              <a:latin typeface="SamsungOne-400" panose="020B0503030303020204" pitchFamily="34" charset="0"/>
              <a:ea typeface="SamsungOne-400" panose="020B0503030303020204" pitchFamily="34" charset="0"/>
              <a:cs typeface="+mn-cs"/>
            </a:endParaRPr>
          </a:p>
          <a:p>
            <a:pPr latinLnBrk="0"/>
            <a:r>
              <a:rPr lang="vi-VN" altLang="ko-KR" sz="1200" baseline="0" dirty="0">
                <a:latin typeface="SamsungOne-400" panose="020B0503030303020204" pitchFamily="34" charset="0"/>
                <a:ea typeface="SamsungOne-400" panose="020B0503030303020204" pitchFamily="34" charset="0"/>
              </a:rPr>
              <a:t>Chúng t</a:t>
            </a:r>
            <a:r>
              <a:rPr lang="en-US" altLang="ko-KR" sz="1200" baseline="0" dirty="0">
                <a:latin typeface="SamsungOne-400" panose="020B0503030303020204" pitchFamily="34" charset="0"/>
                <a:ea typeface="SamsungOne-400" panose="020B0503030303020204" pitchFamily="34" charset="0"/>
              </a:rPr>
              <a:t>a</a:t>
            </a:r>
            <a:r>
              <a:rPr lang="vi-VN" altLang="ko-KR" sz="1200" baseline="0" dirty="0">
                <a:latin typeface="SamsungOne-400" panose="020B0503030303020204" pitchFamily="34" charset="0"/>
                <a:ea typeface="SamsungOne-400" panose="020B0503030303020204" pitchFamily="34" charset="0"/>
              </a:rPr>
              <a:t> đang giới thiệu với học </a:t>
            </a:r>
            <a:r>
              <a:rPr lang="en-US" altLang="ko-KR" sz="1200" baseline="0" dirty="0" err="1">
                <a:latin typeface="SamsungOne-400" panose="020B0503030303020204" pitchFamily="34" charset="0"/>
                <a:ea typeface="SamsungOne-400" panose="020B0503030303020204" pitchFamily="34" charset="0"/>
              </a:rPr>
              <a:t>viên</a:t>
            </a:r>
            <a:r>
              <a:rPr lang="vi-VN" altLang="ko-KR" sz="1200" baseline="0" dirty="0">
                <a:latin typeface="SamsungOne-400" panose="020B0503030303020204" pitchFamily="34" charset="0"/>
                <a:ea typeface="SamsungOne-400" panose="020B0503030303020204" pitchFamily="34" charset="0"/>
              </a:rPr>
              <a:t> một thực tế rằng con người đã lưu giữ một số dạng "dữ liệu" trong một thời gian dài.</a:t>
            </a:r>
          </a:p>
          <a:p>
            <a:pPr latinLnBrk="0"/>
            <a:endParaRPr lang="vi-VN" altLang="ko-KR" sz="1200" baseline="0" dirty="0">
              <a:latin typeface="SamsungOne-400" panose="020B0503030303020204" pitchFamily="34" charset="0"/>
              <a:ea typeface="SamsungOne-400" panose="020B0503030303020204" pitchFamily="34" charset="0"/>
            </a:endParaRPr>
          </a:p>
          <a:p>
            <a:pPr latinLnBrk="0"/>
            <a:r>
              <a:rPr lang="vi-VN" altLang="ko-KR" sz="1200" baseline="0" dirty="0">
                <a:latin typeface="SamsungOne-400" panose="020B0503030303020204" pitchFamily="34" charset="0"/>
                <a:ea typeface="SamsungOne-400" panose="020B0503030303020204" pitchFamily="34" charset="0"/>
              </a:rPr>
              <a:t>Những bức tranh hang động thời tiền sử của thời kỳ đồ đá cũ phía trên là một số bức tranh hang động lâu đời nhất được phát hiện cho đến nay. Mặc dù rất thô sơ, những bức tranh hang động này minh họa tổ tiên của chúng ta đấu tranh cho "sự trường tồn" </a:t>
            </a:r>
            <a:r>
              <a:rPr lang="en-US" altLang="ko-KR" sz="1200" baseline="0" dirty="0" err="1">
                <a:latin typeface="SamsungOne-400" panose="020B0503030303020204" pitchFamily="34" charset="0"/>
                <a:ea typeface="SamsungOne-400" panose="020B0503030303020204" pitchFamily="34" charset="0"/>
              </a:rPr>
              <a:t>bên</a:t>
            </a:r>
            <a:r>
              <a:rPr lang="en-US" altLang="ko-KR" sz="1200" baseline="0" dirty="0">
                <a:latin typeface="SamsungOne-400" panose="020B0503030303020204" pitchFamily="34" charset="0"/>
                <a:ea typeface="SamsungOne-400" panose="020B0503030303020204" pitchFamily="34" charset="0"/>
              </a:rPr>
              <a:t> </a:t>
            </a:r>
            <a:r>
              <a:rPr lang="en-US" altLang="ko-KR" sz="1200" baseline="0" dirty="0" err="1">
                <a:latin typeface="SamsungOne-400" panose="020B0503030303020204" pitchFamily="34" charset="0"/>
                <a:ea typeface="SamsungOne-400" panose="020B0503030303020204" pitchFamily="34" charset="0"/>
              </a:rPr>
              <a:t>ngoài</a:t>
            </a:r>
            <a:r>
              <a:rPr lang="vi-VN" altLang="ko-KR" sz="1200" baseline="0" dirty="0">
                <a:latin typeface="SamsungOne-400" panose="020B0503030303020204" pitchFamily="34" charset="0"/>
                <a:ea typeface="SamsungOne-400" panose="020B0503030303020204" pitchFamily="34" charset="0"/>
              </a:rPr>
              <a:t> cuộc sống ngắn ngủi của họ - điều cần thiết để lưu giữ hồ sơ sau cuộc đời của họ và truyền "thông tin" cho cộng đồng của họ và qua các thế hệ.</a:t>
            </a:r>
          </a:p>
          <a:p>
            <a:pPr latinLnBrk="0"/>
            <a:endParaRPr lang="vi-VN" altLang="ko-KR" sz="1200" baseline="0" dirty="0">
              <a:latin typeface="SamsungOne-400" panose="020B0503030303020204" pitchFamily="34" charset="0"/>
              <a:ea typeface="SamsungOne-400" panose="020B0503030303020204" pitchFamily="34" charset="0"/>
            </a:endParaRPr>
          </a:p>
          <a:p>
            <a:pPr latinLnBrk="0"/>
            <a:r>
              <a:rPr lang="vi-VN" altLang="ko-KR" sz="1200" baseline="0" dirty="0">
                <a:latin typeface="SamsungOne-400" panose="020B0503030303020204" pitchFamily="34" charset="0"/>
                <a:ea typeface="SamsungOne-400" panose="020B0503030303020204" pitchFamily="34" charset="0"/>
              </a:rPr>
              <a:t>Một trong những đỉnh cao của quá trình tiến hóa của loài người (trong trường hợp này là về mặt văn hóa hơn là về thể chất) là sự ra đời của nghề nông. Tổ tiên của chúng ta đã có thể chuyển đổi từ những người săn bắn hái lượm du mục sang những người nông dân định cư lâu dài. Đây là một bước quan trọng hướng tới việc tạo ra một xã hội hiện đại.</a:t>
            </a:r>
          </a:p>
          <a:p>
            <a:pPr latinLnBrk="0"/>
            <a:r>
              <a:rPr lang="vi-VN" altLang="ko-KR" sz="1200" baseline="0" dirty="0">
                <a:latin typeface="SamsungOne-400" panose="020B0503030303020204" pitchFamily="34" charset="0"/>
                <a:ea typeface="SamsungOne-400" panose="020B0503030303020204" pitchFamily="34" charset="0"/>
              </a:rPr>
              <a:t>Quá trình phát triển nông nghiệp sẽ không thể thực hiện được nếu không có việc lưu giữ các ghi chép của tổ tiên chúng ta. Đây sẽ là những ghi chép về chu kỳ thời tiết, chu kỳ mặt trăng, chu kỳ mặt trời, v.v.</a:t>
            </a:r>
            <a:endParaRPr lang="en-US" altLang="ko-KR" sz="1200" baseline="0" dirty="0">
              <a:latin typeface="SamsungOne-400" panose="020B0503030303020204" pitchFamily="34" charset="0"/>
              <a:ea typeface="SamsungOne-400" panose="020B0503030303020204" pitchFamily="34" charset="0"/>
            </a:endParaRPr>
          </a:p>
          <a:p>
            <a:pPr latinLnBrk="0"/>
            <a:endParaRPr lang="en-US" altLang="ko-KR" sz="1200" baseline="0" dirty="0">
              <a:latin typeface="SamsungOne-400" panose="020B0503030303020204" pitchFamily="34" charset="0"/>
              <a:ea typeface="SamsungOne-400" panose="020B0503030303020204" pitchFamily="34" charset="0"/>
            </a:endParaRPr>
          </a:p>
          <a:p>
            <a:pPr marL="0" marR="0" lvl="0" indent="0" algn="l" defTabSz="914373" rtl="0" eaLnBrk="1" fontAlgn="auto" latinLnBrk="1" hangingPunct="1">
              <a:lnSpc>
                <a:spcPct val="100000"/>
              </a:lnSpc>
              <a:spcBef>
                <a:spcPts val="0"/>
              </a:spcBef>
              <a:spcAft>
                <a:spcPts val="0"/>
              </a:spcAft>
              <a:buClrTx/>
              <a:buSzTx/>
              <a:buFontTx/>
              <a:buNone/>
              <a:tabLst/>
              <a:defRPr/>
            </a:pPr>
            <a:r>
              <a:rPr lang="en-US" altLang="ko-KR" sz="1200" b="1" u="none" baseline="0" dirty="0">
                <a:latin typeface="SamsungOne-400" panose="020B0503030303020204" pitchFamily="34" charset="0"/>
                <a:ea typeface="SamsungOne-400" panose="020B0503030303020204" pitchFamily="34" charset="0"/>
              </a:rPr>
              <a:t>[</a:t>
            </a:r>
            <a:r>
              <a:rPr lang="en-US" altLang="ko-KR" sz="1200" b="1" u="none" baseline="0" dirty="0" err="1">
                <a:latin typeface="SamsungOne-400" panose="020B0503030303020204" pitchFamily="34" charset="0"/>
                <a:ea typeface="SamsungOne-400" panose="020B0503030303020204" pitchFamily="34" charset="0"/>
              </a:rPr>
              <a:t>Thông</a:t>
            </a:r>
            <a:r>
              <a:rPr lang="en-US" altLang="ko-KR" sz="1200" b="1" u="none" baseline="0" dirty="0">
                <a:latin typeface="SamsungOne-400" panose="020B0503030303020204" pitchFamily="34" charset="0"/>
                <a:ea typeface="SamsungOne-400" panose="020B0503030303020204" pitchFamily="34" charset="0"/>
              </a:rPr>
              <a:t> </a:t>
            </a:r>
            <a:r>
              <a:rPr lang="en-US" altLang="ko-KR" sz="1200" b="1" u="none" baseline="0" dirty="0" err="1">
                <a:latin typeface="SamsungOne-400" panose="020B0503030303020204" pitchFamily="34" charset="0"/>
                <a:ea typeface="SamsungOne-400" panose="020B0503030303020204" pitchFamily="34" charset="0"/>
              </a:rPr>
              <a:t>điệp</a:t>
            </a:r>
            <a:r>
              <a:rPr lang="en-US" altLang="ko-KR" sz="1200" b="1" u="none" baseline="0" dirty="0">
                <a:latin typeface="SamsungOne-400" panose="020B0503030303020204" pitchFamily="34" charset="0"/>
                <a:ea typeface="SamsungOne-400" panose="020B0503030303020204" pitchFamily="34" charset="0"/>
              </a:rPr>
              <a:t> </a:t>
            </a:r>
            <a:r>
              <a:rPr lang="en-US" altLang="ko-KR" sz="1200" b="1" u="none" baseline="0" dirty="0" err="1">
                <a:latin typeface="SamsungOne-400" panose="020B0503030303020204" pitchFamily="34" charset="0"/>
                <a:ea typeface="SamsungOne-400" panose="020B0503030303020204" pitchFamily="34" charset="0"/>
              </a:rPr>
              <a:t>chính</a:t>
            </a:r>
            <a:r>
              <a:rPr lang="en-US" altLang="ko-KR" sz="1200" b="1" u="none" baseline="0" dirty="0">
                <a:latin typeface="SamsungOne-400" panose="020B0503030303020204" pitchFamily="34" charset="0"/>
                <a:ea typeface="SamsungOne-400" panose="020B0503030303020204" pitchFamily="34" charset="0"/>
              </a:rPr>
              <a:t>]</a:t>
            </a:r>
          </a:p>
          <a:p>
            <a:pPr latinLnBrk="0"/>
            <a:r>
              <a:rPr lang="vi-VN" altLang="ko-KR" dirty="0">
                <a:latin typeface="SamsungOne-400" panose="020B0503030303020204" pitchFamily="34" charset="0"/>
                <a:ea typeface="SamsungOne-400" panose="020B0503030303020204" pitchFamily="34" charset="0"/>
              </a:rPr>
              <a:t>Con người đã lưu giữ một số dạng dữ liệu trong một thời gian dài.</a:t>
            </a:r>
            <a:endParaRPr lang="en-KR" altLang="ko-KR" sz="1200" baseline="0" dirty="0">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3221EA08-7F27-45ED-A063-7875D0827887}" type="slidenum">
              <a:rPr kumimoji="0" lang="ko-KR" altLang="en-US" sz="1200" b="0" i="0" u="none" strike="noStrike" kern="1200" cap="none" spc="0" normalizeH="0" baseline="0" noProof="0" smtClean="0">
                <a:ln>
                  <a:noFill/>
                </a:ln>
                <a:solidFill>
                  <a:prstClr val="black"/>
                </a:solidFill>
                <a:effectLst/>
                <a:uLnTx/>
                <a:uFillTx/>
                <a:cs typeface="+mn-cs"/>
              </a:rPr>
              <a:pPr marL="0" marR="0" lvl="0" indent="0" algn="r" defTabSz="914400" rtl="0" eaLnBrk="1" fontAlgn="auto" latinLnBrk="1" hangingPunct="1">
                <a:lnSpc>
                  <a:spcPct val="100000"/>
                </a:lnSpc>
                <a:spcBef>
                  <a:spcPts val="0"/>
                </a:spcBef>
                <a:spcAft>
                  <a:spcPts val="0"/>
                </a:spcAft>
                <a:buClrTx/>
                <a:buSzTx/>
                <a:buFontTx/>
                <a:buNone/>
                <a:tabLst/>
                <a:defRPr/>
              </a:pPr>
              <a:t>8</a:t>
            </a:fld>
            <a:endParaRPr kumimoji="0" lang="ko-KR" altLang="en-US" sz="1200" b="0" i="0" u="none" strike="noStrike" kern="1200" cap="none" spc="0" normalizeH="0" baseline="0" noProof="0" dirty="0">
              <a:ln>
                <a:noFill/>
              </a:ln>
              <a:solidFill>
                <a:prstClr val="black"/>
              </a:solidFill>
              <a:effectLst/>
              <a:uLnTx/>
              <a:uFillTx/>
              <a:cs typeface="+mn-cs"/>
            </a:endParaRPr>
          </a:p>
        </p:txBody>
      </p:sp>
    </p:spTree>
    <p:extLst>
      <p:ext uri="{BB962C8B-B14F-4D97-AF65-F5344CB8AC3E}">
        <p14:creationId xmlns:p14="http://schemas.microsoft.com/office/powerpoint/2010/main" val="204539270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latin typeface="SamsungOne-400" panose="020B0503030303020204" pitchFamily="34" charset="0"/>
              </a:rPr>
              <a:t>[</a:t>
            </a:r>
            <a:r>
              <a:rPr lang="en-US" altLang="ko-KR" b="1" dirty="0" err="1">
                <a:latin typeface="SamsungOne-400" panose="020B0503030303020204" pitchFamily="34" charset="0"/>
              </a:rPr>
              <a:t>Thông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điệp</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chính</a:t>
            </a:r>
            <a:r>
              <a:rPr lang="en-US" altLang="ko-KR" b="1" dirty="0">
                <a:latin typeface="SamsungOne-400" panose="020B0503030303020204" pitchFamily="34" charset="0"/>
              </a:rPr>
              <a:t>]</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Dựa trên 'nền tảng phân tích dữ liệu', các công ty có thể hiện thực hóa một tương lai kỹ thuật số, thúc đẩy hoạt động kinh doanh dựa trên dữ liệu, cải thiện năng suất, tăng tỷ lệ thành công trong kinh doanh và tăng sự hài lòng của khách hàng.</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Đối với một nền tảng phân tích dữ liệu, các công nghệ khác nhau phải được tích hợp và các kỹ sư dữ liệu và nhà khoa học dữ liệu phải làm việc cùng nhau.</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Gần đây, nhiều công nghệ AI và tự động hóa được kết hợp để xây dựng các quy trình tự động như cấu hình, quản lý, thử nghiệm, triển khai và vận hành các thiết bị vật lý và ảo được kết nối với dữ liệu, đồng thời bản thân việc tối ưu hóa dữ liệu liên tục cũng đang được tự động hóa.</a:t>
            </a:r>
            <a:endParaRPr lang="en-US" altLang="ko-KR" sz="1200" b="0" kern="1200" dirty="0">
              <a:solidFill>
                <a:schemeClr val="tx1"/>
              </a:solidFill>
              <a:latin typeface="SamsungOne-400" panose="020B0503030303020204" pitchFamily="34" charset="0"/>
              <a:cs typeface="+mn-cs"/>
            </a:endParaRPr>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64</a:t>
            </a:fld>
            <a:endParaRPr lang="ko-KR" altLang="en-US" dirty="0"/>
          </a:p>
        </p:txBody>
      </p:sp>
    </p:spTree>
    <p:extLst>
      <p:ext uri="{BB962C8B-B14F-4D97-AF65-F5344CB8AC3E}">
        <p14:creationId xmlns:p14="http://schemas.microsoft.com/office/powerpoint/2010/main" val="16245559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latin typeface="SamsungOne-400" panose="020B0503030303020204" pitchFamily="34" charset="0"/>
              </a:rPr>
              <a:t>[</a:t>
            </a:r>
            <a:r>
              <a:rPr lang="en-US" altLang="ko-KR" b="1" dirty="0" err="1">
                <a:latin typeface="SamsungOne-400" panose="020B0503030303020204" pitchFamily="34" charset="0"/>
              </a:rPr>
              <a:t>Thông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điệp</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chính</a:t>
            </a:r>
            <a:r>
              <a:rPr lang="en-US" altLang="ko-KR" b="1" dirty="0">
                <a:latin typeface="SamsungOne-400" panose="020B0503030303020204" pitchFamily="34" charset="0"/>
              </a:rPr>
              <a:t>]</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0" dirty="0">
                <a:latin typeface="SamsungOne-400" panose="020B0503030303020204" pitchFamily="34" charset="0"/>
              </a:rPr>
              <a:t>Điện toán đám mây đề cập đến khả năng hoặc hành vi để chạy khối lượng công việc trên đám mây.</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0" dirty="0">
                <a:latin typeface="SamsungOne-400" panose="020B0503030303020204" pitchFamily="34" charset="0"/>
              </a:rPr>
              <a:t>Đám mây là môi trường trong đó các ứng dụng chạy.</a:t>
            </a:r>
          </a:p>
          <a:p>
            <a:pPr marL="0" marR="0" lvl="0" indent="0" algn="l" defTabSz="914400" rtl="0" eaLnBrk="0" fontAlgn="base" latinLnBrk="1" hangingPunct="0">
              <a:lnSpc>
                <a:spcPct val="100000"/>
              </a:lnSpc>
              <a:spcBef>
                <a:spcPct val="30000"/>
              </a:spcBef>
              <a:spcAft>
                <a:spcPct val="0"/>
              </a:spcAft>
              <a:buClrTx/>
              <a:buSzTx/>
              <a:buFontTx/>
              <a:buNone/>
              <a:tabLst/>
              <a:defRPr/>
            </a:pPr>
            <a:endParaRPr lang="vi-VN" altLang="ko-KR" b="0" dirty="0">
              <a:latin typeface="SamsungOne-400" panose="020B0503030303020204" pitchFamily="34" charset="0"/>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0" dirty="0">
                <a:latin typeface="SamsungOne-400" panose="020B0503030303020204" pitchFamily="34" charset="0"/>
              </a:rPr>
              <a:t>Điện toán đám mây: Là môi trường điện toán ảo hóa các tài nguyên CNTT-TT, phần cứng, thiết bị lưu trữ, mạng và ứng dụng theo nhu cầu của người dùng trên môi trường Internet.</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0" dirty="0">
                <a:latin typeface="SamsungOne-400" panose="020B0503030303020204" pitchFamily="34" charset="0"/>
              </a:rPr>
              <a:t>Người dùng có thể thuê và sử dụng tài nguyên CNTT-TT tùy theo môi trường hoạt động của họ và có thể giảm/mở rộng tài nguyên CNTT-TT tùy theo tình huống.</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0" dirty="0">
                <a:latin typeface="SamsungOne-400" panose="020B0503030303020204" pitchFamily="34" charset="0"/>
              </a:rPr>
              <a:t>Bạn trả tiền cho những gì bạn sử dụng và có thể ngừng sử dụng ngay lập tức nếu bạn không cần.</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0" dirty="0">
                <a:latin typeface="SamsungOne-400" panose="020B0503030303020204" pitchFamily="34" charset="0"/>
              </a:rPr>
              <a:t>Người dùng có thể truy cập các tài nguyên CNTT-TT trên Internet và sử dụng chúng ngay lập tức khi cần, bất kể họ đang ở đâu, khi nào và với thiết bị đầu cuối nào.</a:t>
            </a:r>
            <a:endParaRPr lang="ko-KR" altLang="en-US" dirty="0"/>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66</a:t>
            </a:fld>
            <a:endParaRPr lang="ko-KR" altLang="en-US" dirty="0"/>
          </a:p>
        </p:txBody>
      </p:sp>
    </p:spTree>
    <p:extLst>
      <p:ext uri="{BB962C8B-B14F-4D97-AF65-F5344CB8AC3E}">
        <p14:creationId xmlns:p14="http://schemas.microsoft.com/office/powerpoint/2010/main" val="354214402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latin typeface="SamsungOne-400" panose="020B0503030303020204" pitchFamily="34" charset="0"/>
              </a:rPr>
              <a:t>[</a:t>
            </a:r>
            <a:r>
              <a:rPr lang="en-US" altLang="ko-KR" b="1" dirty="0" err="1">
                <a:latin typeface="SamsungOne-400" panose="020B0503030303020204" pitchFamily="34" charset="0"/>
              </a:rPr>
              <a:t>Hướng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dẫn</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của</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giảng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viên</a:t>
            </a:r>
            <a:r>
              <a:rPr lang="en-US" altLang="ko-KR" b="1" dirty="0">
                <a:latin typeface="SamsungOne-400" panose="020B0503030303020204" pitchFamily="34" charset="0"/>
              </a:rPr>
              <a:t>] </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Dưới đây là giải thích ngắn gọn về những hạn chế của kiến trúc tại chỗ truyền thống và lý do chuyển sang đám mây.</a:t>
            </a:r>
            <a:endParaRPr lang="en-US" altLang="ko-KR" sz="1200" b="0" kern="1200" dirty="0">
              <a:solidFill>
                <a:schemeClr val="tx1"/>
              </a:solidFill>
              <a:latin typeface="SamsungOne-400" panose="020B0503030303020204" pitchFamily="34" charset="0"/>
              <a:cs typeface="+mn-cs"/>
            </a:endParaRPr>
          </a:p>
          <a:p>
            <a:pPr marL="0" marR="0" lvl="0" indent="0" algn="l" defTabSz="914400" rtl="0" eaLnBrk="0" fontAlgn="base" latinLnBrk="1" hangingPunct="0">
              <a:lnSpc>
                <a:spcPct val="100000"/>
              </a:lnSpc>
              <a:spcBef>
                <a:spcPct val="30000"/>
              </a:spcBef>
              <a:spcAft>
                <a:spcPct val="0"/>
              </a:spcAft>
              <a:buClrTx/>
              <a:buSzTx/>
              <a:buFontTx/>
              <a:buNone/>
              <a:tabLst/>
              <a:defRPr/>
            </a:pPr>
            <a:endParaRPr lang="en-US" altLang="ko-KR" sz="1200" b="0" kern="1200" dirty="0">
              <a:solidFill>
                <a:schemeClr val="tx1"/>
              </a:solidFill>
              <a:latin typeface="SamsungOne-400" panose="020B0503030303020204" pitchFamily="34" charset="0"/>
              <a:cs typeface="+mn-cs"/>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latin typeface="SamsungOne-400" panose="020B0503030303020204" pitchFamily="34" charset="0"/>
              </a:rPr>
              <a:t>[</a:t>
            </a:r>
            <a:r>
              <a:rPr lang="en-US" altLang="ko-KR" b="1" dirty="0" err="1">
                <a:latin typeface="SamsungOne-400" panose="020B0503030303020204" pitchFamily="34" charset="0"/>
              </a:rPr>
              <a:t>Thông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điệp</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chính</a:t>
            </a:r>
            <a:r>
              <a:rPr lang="en-US" altLang="ko-KR" b="1" dirty="0">
                <a:latin typeface="SamsungOne-400" panose="020B0503030303020204" pitchFamily="34" charset="0"/>
              </a:rPr>
              <a:t>]</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Trong cấu trúc tại chỗ, tài nguyên máy tính và tài nguyên lưu trữ không thể tách rời và mở rộng.</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Về cơ bản, nó là một cấu trúc trong đó tài nguyên lưu trữ và máy tính được mở rộng cùng nhau khi cụm được mở rộng.</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Khi một số dịch vụ cùng tồn tại, sự chậm trễ và thực thi không cần thiết có thể không thực hiện được do tranh chấp tài nguyên dịch vụ.</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Nếu một máy chủ được thêm vào để giải quyết vấn đề này, có thể có trường hợp tài nguyên không được sử dụng nhiều ngoại trừ vào thời gian cao điểm.</a:t>
            </a:r>
            <a:endParaRPr lang="ko-KR" altLang="en-US" dirty="0"/>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67</a:t>
            </a:fld>
            <a:endParaRPr lang="ko-KR" altLang="en-US" dirty="0"/>
          </a:p>
        </p:txBody>
      </p:sp>
    </p:spTree>
    <p:extLst>
      <p:ext uri="{BB962C8B-B14F-4D97-AF65-F5344CB8AC3E}">
        <p14:creationId xmlns:p14="http://schemas.microsoft.com/office/powerpoint/2010/main" val="350253876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latin typeface="SamsungOne-400" panose="020B0503030303020204" pitchFamily="34" charset="0"/>
              </a:rPr>
              <a:t>[</a:t>
            </a:r>
            <a:r>
              <a:rPr lang="en-US" altLang="ko-KR" b="1" dirty="0" err="1">
                <a:latin typeface="SamsungOne-400" panose="020B0503030303020204" pitchFamily="34" charset="0"/>
              </a:rPr>
              <a:t>Thông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điệp</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chính</a:t>
            </a:r>
            <a:r>
              <a:rPr lang="en-US" altLang="ko-KR" b="1" dirty="0">
                <a:latin typeface="SamsungOne-400" panose="020B0503030303020204" pitchFamily="34" charset="0"/>
              </a:rPr>
              <a:t>]</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0" dirty="0">
                <a:latin typeface="SamsungOne-400" panose="020B0503030303020204" pitchFamily="34" charset="0"/>
              </a:rPr>
              <a:t>Lợi ích lớn nhất của việc chọn nhà cung cấp đám mây là nó không có chi phí trả trước lớn.</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0" dirty="0">
                <a:latin typeface="SamsungOne-400" panose="020B0503030303020204" pitchFamily="34" charset="0"/>
              </a:rPr>
              <a:t>Bạn trả phí thuê bao hàng tháng dựa trên việc sử dụng.</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0" dirty="0">
                <a:latin typeface="SamsungOne-400" panose="020B0503030303020204" pitchFamily="34" charset="0"/>
              </a:rPr>
              <a:t>Việc bảo trì, cập nhật phần mềm, bảo mật và hỗ trợ đều do nhà cung cấp dịch vụ đám mây xử lý, giúp nhân viên của công ty bạn không phải lãng phí thời gian quý báu để giải quyết các vấn đề.</a:t>
            </a:r>
            <a:endParaRPr lang="en-US" altLang="ko-KR" b="0" dirty="0">
              <a:latin typeface="SamsungOne-400" panose="020B0503030303020204" pitchFamily="34" charset="0"/>
            </a:endParaRPr>
          </a:p>
          <a:p>
            <a:pPr marL="0" marR="0" lvl="0" indent="0" algn="l" defTabSz="914400" rtl="0" eaLnBrk="0" fontAlgn="base" latinLnBrk="1" hangingPunct="0">
              <a:lnSpc>
                <a:spcPct val="100000"/>
              </a:lnSpc>
              <a:spcBef>
                <a:spcPct val="30000"/>
              </a:spcBef>
              <a:spcAft>
                <a:spcPct val="0"/>
              </a:spcAft>
              <a:buClrTx/>
              <a:buSzTx/>
              <a:buFontTx/>
              <a:buNone/>
              <a:tabLst/>
              <a:defRPr/>
            </a:pPr>
            <a:endParaRPr lang="en-US" altLang="ko-KR" b="0" dirty="0">
              <a:latin typeface="SamsungOne-400" panose="020B0503030303020204" pitchFamily="34" charset="0"/>
            </a:endParaRPr>
          </a:p>
          <a:p>
            <a:pPr marL="171450" marR="0" lvl="0" indent="-171450" algn="l" defTabSz="914400" rtl="0" eaLnBrk="0" fontAlgn="base" latinLnBrk="1" hangingPunct="0">
              <a:lnSpc>
                <a:spcPct val="100000"/>
              </a:lnSpc>
              <a:spcBef>
                <a:spcPct val="30000"/>
              </a:spcBef>
              <a:spcAft>
                <a:spcPct val="0"/>
              </a:spcAft>
              <a:buClrTx/>
              <a:buSzTx/>
              <a:buFont typeface="Arial" panose="020B0604020202020204" pitchFamily="34" charset="0"/>
              <a:buChar char="•"/>
              <a:tabLst/>
              <a:defRPr/>
            </a:pPr>
            <a:r>
              <a:rPr lang="vi-VN" altLang="ko-KR" b="0" dirty="0">
                <a:solidFill>
                  <a:schemeClr val="tx1"/>
                </a:solidFill>
                <a:latin typeface="SamsungOne-400" panose="020B0503030303020204" pitchFamily="34" charset="0"/>
                <a:ea typeface="SamsungOne-400" panose="020B0503030303020204" pitchFamily="34" charset="0"/>
              </a:rPr>
              <a:t>S3: Dịch vụ lưu trữ đơn giản của Amazon</a:t>
            </a:r>
          </a:p>
          <a:p>
            <a:pPr marL="171450" marR="0" lvl="0" indent="-171450" algn="l" defTabSz="914400" rtl="0" eaLnBrk="0" fontAlgn="base" latinLnBrk="1" hangingPunct="0">
              <a:lnSpc>
                <a:spcPct val="100000"/>
              </a:lnSpc>
              <a:spcBef>
                <a:spcPct val="30000"/>
              </a:spcBef>
              <a:spcAft>
                <a:spcPct val="0"/>
              </a:spcAft>
              <a:buClrTx/>
              <a:buSzTx/>
              <a:buFont typeface="Arial" panose="020B0604020202020204" pitchFamily="34" charset="0"/>
              <a:buChar char="•"/>
              <a:tabLst/>
              <a:defRPr/>
            </a:pPr>
            <a:r>
              <a:rPr lang="vi-VN" altLang="ko-KR" b="0" dirty="0">
                <a:solidFill>
                  <a:schemeClr val="tx1"/>
                </a:solidFill>
                <a:latin typeface="SamsungOne-400" panose="020B0503030303020204" pitchFamily="34" charset="0"/>
                <a:ea typeface="SamsungOne-400" panose="020B0503030303020204" pitchFamily="34" charset="0"/>
              </a:rPr>
              <a:t>ADLS: Bộ lưu trữ hồ dữ liệu Azure</a:t>
            </a:r>
            <a:endParaRPr lang="en-US" altLang="ko-KR" b="0" dirty="0">
              <a:solidFill>
                <a:schemeClr val="tx1"/>
              </a:solidFill>
              <a:latin typeface="SamsungOne-400" panose="020B0503030303020204" pitchFamily="34" charset="0"/>
              <a:ea typeface="SamsungOne-400" panose="020B0503030303020204" pitchFamily="34" charset="0"/>
            </a:endParaRPr>
          </a:p>
          <a:p>
            <a:pPr marL="171450" marR="0" lvl="0" indent="-171450" algn="l" defTabSz="914400" rtl="0" eaLnBrk="0" fontAlgn="base" latinLnBrk="1" hangingPunct="0">
              <a:lnSpc>
                <a:spcPct val="100000"/>
              </a:lnSpc>
              <a:spcBef>
                <a:spcPct val="30000"/>
              </a:spcBef>
              <a:spcAft>
                <a:spcPct val="0"/>
              </a:spcAft>
              <a:buClrTx/>
              <a:buSzTx/>
              <a:buFont typeface="Arial" panose="020B0604020202020204" pitchFamily="34" charset="0"/>
              <a:buChar char="•"/>
              <a:tabLst/>
              <a:defRPr/>
            </a:pPr>
            <a:endParaRPr lang="en-US" altLang="ko-KR" b="0" dirty="0">
              <a:solidFill>
                <a:schemeClr val="tx1"/>
              </a:solidFill>
              <a:latin typeface="SamsungOne-400" panose="020B0503030303020204" pitchFamily="34" charset="0"/>
              <a:ea typeface="SamsungOne-400" panose="020B0503030303020204" pitchFamily="34" charset="0"/>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dirty="0">
                <a:latin typeface="SamsungOne-400" panose="020B0503030303020204" pitchFamily="34" charset="0"/>
                <a:ea typeface="SamsungOne-400" panose="020B0503030303020204" pitchFamily="34" charset="0"/>
              </a:rPr>
              <a:t>Công nghệ vùng chứa tách ứng dụng khỏi môi trường mà nó chạy và cho phép phân phối tài nguyên hiệu quả hơn.</a:t>
            </a:r>
          </a:p>
          <a:p>
            <a:pPr marL="0" marR="0" lvl="0" indent="0" algn="l" defTabSz="914400" rtl="0" eaLnBrk="0" fontAlgn="base" latinLnBrk="1" hangingPunct="0">
              <a:lnSpc>
                <a:spcPct val="100000"/>
              </a:lnSpc>
              <a:spcBef>
                <a:spcPct val="30000"/>
              </a:spcBef>
              <a:spcAft>
                <a:spcPct val="0"/>
              </a:spcAft>
              <a:buClrTx/>
              <a:buSzTx/>
              <a:buFontTx/>
              <a:buNone/>
              <a:tabLst/>
              <a:defRPr/>
            </a:pPr>
            <a:endParaRPr lang="vi-VN" altLang="ko-KR" dirty="0">
              <a:latin typeface="SamsungOne-400" panose="020B0503030303020204" pitchFamily="34" charset="0"/>
              <a:ea typeface="SamsungOne-400" panose="020B0503030303020204" pitchFamily="34" charset="0"/>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dirty="0">
                <a:latin typeface="SamsungOne-400" panose="020B0503030303020204" pitchFamily="34" charset="0"/>
                <a:ea typeface="SamsungOne-400" panose="020B0503030303020204" pitchFamily="34" charset="0"/>
              </a:rPr>
              <a:t>Một số doanh nghiệp không muốn chuyển sang đám mây, nhưng bảo mật đám mây mạnh mẽ hơn bao giờ hết.</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dirty="0">
                <a:latin typeface="SamsungOne-400" panose="020B0503030303020204" pitchFamily="34" charset="0"/>
                <a:ea typeface="SamsungOne-400" panose="020B0503030303020204" pitchFamily="34" charset="0"/>
              </a:rPr>
              <a:t>Bảo mật đám mây cũng giảm bớt gánh nặng cho doanh nghiệp.</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dirty="0">
                <a:latin typeface="SamsungOne-400" panose="020B0503030303020204" pitchFamily="34" charset="0"/>
                <a:ea typeface="SamsungOne-400" panose="020B0503030303020204" pitchFamily="34" charset="0"/>
              </a:rPr>
              <a:t>Gartner ước tính rằng các sự cố bảo mật từ khối lượng công việc dịch vụ đám mây công cộng ít hơn ít nhất 60% so với các trung tâm dữ liệu truyền thống.</a:t>
            </a:r>
            <a:endParaRPr lang="en-US" altLang="ko-KR" sz="1200" b="0" kern="1200" dirty="0">
              <a:solidFill>
                <a:schemeClr val="tx1"/>
              </a:solidFill>
              <a:latin typeface="SamsungOne-400" panose="020B0503030303020204" pitchFamily="34" charset="0"/>
              <a:cs typeface="+mn-cs"/>
            </a:endParaRPr>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68</a:t>
            </a:fld>
            <a:endParaRPr lang="ko-KR" altLang="en-US" dirty="0"/>
          </a:p>
        </p:txBody>
      </p:sp>
    </p:spTree>
    <p:extLst>
      <p:ext uri="{BB962C8B-B14F-4D97-AF65-F5344CB8AC3E}">
        <p14:creationId xmlns:p14="http://schemas.microsoft.com/office/powerpoint/2010/main" val="124230289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latin typeface="SamsungOne-400" panose="020B0503030303020204" pitchFamily="34" charset="0"/>
              </a:rPr>
              <a:t>[</a:t>
            </a:r>
            <a:r>
              <a:rPr lang="en-US" altLang="ko-KR" b="1" dirty="0" err="1">
                <a:latin typeface="SamsungOne-400" panose="020B0503030303020204" pitchFamily="34" charset="0"/>
              </a:rPr>
              <a:t>Hướng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dẫn</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của</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giảng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viên</a:t>
            </a:r>
            <a:r>
              <a:rPr lang="en-US" altLang="ko-KR" b="1" dirty="0">
                <a:latin typeface="SamsungOne-400" panose="020B0503030303020204" pitchFamily="34" charset="0"/>
              </a:rPr>
              <a:t>] </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Nếu bạn nhìn vào chiến lược đám mây của các công ty theo loại đám mây từ năm 2017 đến năm 2020, bạn có thể thấy rằng hơn một nửa số công ty đang xây dựng ở dạng kết hợp.</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Ở đây, chúng tôi xem xét ngắn gọn từng phương pháp xây dựng đám mây.</a:t>
            </a:r>
            <a:endParaRPr lang="en-US" altLang="ko-KR" sz="1200" b="0" kern="1200" dirty="0">
              <a:solidFill>
                <a:schemeClr val="tx1"/>
              </a:solidFill>
              <a:latin typeface="SamsungOne-400" panose="020B0503030303020204" pitchFamily="34" charset="0"/>
              <a:cs typeface="+mn-cs"/>
            </a:endParaRPr>
          </a:p>
          <a:p>
            <a:pPr marL="0" marR="0" lvl="0" indent="0" algn="l" defTabSz="914400" rtl="0" eaLnBrk="0" fontAlgn="base" latinLnBrk="1" hangingPunct="0">
              <a:lnSpc>
                <a:spcPct val="100000"/>
              </a:lnSpc>
              <a:spcBef>
                <a:spcPct val="30000"/>
              </a:spcBef>
              <a:spcAft>
                <a:spcPct val="0"/>
              </a:spcAft>
              <a:buClrTx/>
              <a:buSzTx/>
              <a:buFontTx/>
              <a:buNone/>
              <a:tabLst/>
              <a:defRPr/>
            </a:pPr>
            <a:endParaRPr lang="en-US" altLang="ko-KR" sz="1200" b="0" kern="1200" dirty="0">
              <a:solidFill>
                <a:schemeClr val="tx1"/>
              </a:solidFill>
              <a:latin typeface="SamsungOne-400" panose="020B0503030303020204" pitchFamily="34" charset="0"/>
              <a:cs typeface="+mn-cs"/>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en-KR" altLang="ko-KR" sz="1200" b="1" kern="1200" dirty="0">
                <a:solidFill>
                  <a:schemeClr val="tx1"/>
                </a:solidFill>
                <a:latin typeface="SamsungOne-400" panose="020B0503030303020204" pitchFamily="34" charset="0"/>
                <a:cs typeface="+mn-cs"/>
              </a:rPr>
              <a:t>[</a:t>
            </a:r>
            <a:r>
              <a:rPr lang="en-US" altLang="ko-KR" sz="1200" b="1" kern="1200" dirty="0" err="1">
                <a:solidFill>
                  <a:schemeClr val="tx1"/>
                </a:solidFill>
                <a:latin typeface="SamsungOne-400" panose="020B0503030303020204" pitchFamily="34" charset="0"/>
                <a:cs typeface="+mn-cs"/>
              </a:rPr>
              <a:t>Tài</a:t>
            </a:r>
            <a:r>
              <a:rPr lang="en-US" altLang="ko-KR" sz="1200" b="1" kern="1200" baseline="0" dirty="0">
                <a:solidFill>
                  <a:schemeClr val="tx1"/>
                </a:solidFill>
                <a:latin typeface="SamsungOne-400" panose="020B0503030303020204" pitchFamily="34" charset="0"/>
                <a:cs typeface="+mn-cs"/>
              </a:rPr>
              <a:t> </a:t>
            </a:r>
            <a:r>
              <a:rPr lang="en-US" altLang="ko-KR" sz="1200" b="1" kern="1200" baseline="0" dirty="0" err="1">
                <a:solidFill>
                  <a:schemeClr val="tx1"/>
                </a:solidFill>
                <a:latin typeface="SamsungOne-400" panose="020B0503030303020204" pitchFamily="34" charset="0"/>
                <a:cs typeface="+mn-cs"/>
              </a:rPr>
              <a:t>liệu</a:t>
            </a:r>
            <a:r>
              <a:rPr lang="en-US" altLang="ko-KR" sz="1200" b="1" kern="1200" baseline="0" dirty="0">
                <a:solidFill>
                  <a:schemeClr val="tx1"/>
                </a:solidFill>
                <a:latin typeface="SamsungOne-400" panose="020B0503030303020204" pitchFamily="34" charset="0"/>
                <a:cs typeface="+mn-cs"/>
              </a:rPr>
              <a:t> </a:t>
            </a:r>
            <a:r>
              <a:rPr lang="en-US" altLang="ko-KR" sz="1200" b="1" kern="1200" baseline="0" dirty="0" err="1">
                <a:solidFill>
                  <a:schemeClr val="tx1"/>
                </a:solidFill>
                <a:latin typeface="SamsungOne-400" panose="020B0503030303020204" pitchFamily="34" charset="0"/>
                <a:cs typeface="+mn-cs"/>
              </a:rPr>
              <a:t>tham</a:t>
            </a:r>
            <a:r>
              <a:rPr lang="en-US" altLang="ko-KR" sz="1200" b="1" kern="1200" baseline="0" dirty="0">
                <a:solidFill>
                  <a:schemeClr val="tx1"/>
                </a:solidFill>
                <a:latin typeface="SamsungOne-400" panose="020B0503030303020204" pitchFamily="34" charset="0"/>
                <a:cs typeface="+mn-cs"/>
              </a:rPr>
              <a:t> </a:t>
            </a:r>
            <a:r>
              <a:rPr lang="en-US" altLang="ko-KR" sz="1200" b="1" kern="1200" baseline="0" dirty="0" err="1">
                <a:solidFill>
                  <a:schemeClr val="tx1"/>
                </a:solidFill>
                <a:latin typeface="SamsungOne-400" panose="020B0503030303020204" pitchFamily="34" charset="0"/>
                <a:cs typeface="+mn-cs"/>
              </a:rPr>
              <a:t>khảo</a:t>
            </a:r>
            <a:r>
              <a:rPr lang="en-KR" altLang="ko-KR" sz="1200" b="1" kern="1200" dirty="0">
                <a:solidFill>
                  <a:schemeClr val="tx1"/>
                </a:solidFill>
                <a:latin typeface="SamsungOne-400" panose="020B0503030303020204" pitchFamily="34" charset="0"/>
                <a:cs typeface="+mn-cs"/>
              </a:rPr>
              <a:t>]</a:t>
            </a:r>
            <a:endParaRPr lang="en-KR" altLang="ko-KR" dirty="0">
              <a:latin typeface="SamsungOne-400" panose="020B0503030303020204" pitchFamily="34" charset="0"/>
            </a:endParaRPr>
          </a:p>
          <a:p>
            <a:r>
              <a:rPr lang="en" altLang="ko-KR" dirty="0"/>
              <a:t>https://www.statista.com/statistics/817296/worldwide-enterprise-cloud-strategy/</a:t>
            </a:r>
            <a:endParaRPr lang="ko-KR" altLang="en-US" dirty="0"/>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69</a:t>
            </a:fld>
            <a:endParaRPr lang="ko-KR" altLang="en-US" dirty="0"/>
          </a:p>
        </p:txBody>
      </p:sp>
    </p:spTree>
    <p:extLst>
      <p:ext uri="{BB962C8B-B14F-4D97-AF65-F5344CB8AC3E}">
        <p14:creationId xmlns:p14="http://schemas.microsoft.com/office/powerpoint/2010/main" val="384188401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normAutofit fontScale="85000" lnSpcReduction="20000"/>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latin typeface="SamsungOne-400" panose="020B0503030303020204" pitchFamily="34" charset="0"/>
                <a:ea typeface="SamsungOne-400" panose="020B0503030303020204" pitchFamily="34" charset="0"/>
              </a:rPr>
              <a:t>[</a:t>
            </a:r>
            <a:r>
              <a:rPr lang="en-US" altLang="ko-KR" b="1" dirty="0" err="1">
                <a:latin typeface="SamsungOne-400" panose="020B0503030303020204" pitchFamily="34" charset="0"/>
                <a:ea typeface="SamsungOne-400" panose="020B0503030303020204" pitchFamily="34" charset="0"/>
              </a:rPr>
              <a:t>Hướng</a:t>
            </a:r>
            <a:r>
              <a:rPr lang="en-US" altLang="ko-KR" b="1" baseline="0" dirty="0">
                <a:latin typeface="SamsungOne-400" panose="020B0503030303020204" pitchFamily="34" charset="0"/>
                <a:ea typeface="SamsungOne-400" panose="020B0503030303020204" pitchFamily="34" charset="0"/>
              </a:rPr>
              <a:t> </a:t>
            </a:r>
            <a:r>
              <a:rPr lang="en-US" altLang="ko-KR" b="1" baseline="0" dirty="0" err="1">
                <a:latin typeface="SamsungOne-400" panose="020B0503030303020204" pitchFamily="34" charset="0"/>
                <a:ea typeface="SamsungOne-400" panose="020B0503030303020204" pitchFamily="34" charset="0"/>
              </a:rPr>
              <a:t>dẫn</a:t>
            </a:r>
            <a:r>
              <a:rPr lang="en-US" altLang="ko-KR" b="1" baseline="0" dirty="0">
                <a:latin typeface="SamsungOne-400" panose="020B0503030303020204" pitchFamily="34" charset="0"/>
                <a:ea typeface="SamsungOne-400" panose="020B0503030303020204" pitchFamily="34" charset="0"/>
              </a:rPr>
              <a:t> </a:t>
            </a:r>
            <a:r>
              <a:rPr lang="en-US" altLang="ko-KR" b="1" baseline="0" dirty="0" err="1">
                <a:latin typeface="SamsungOne-400" panose="020B0503030303020204" pitchFamily="34" charset="0"/>
                <a:ea typeface="SamsungOne-400" panose="020B0503030303020204" pitchFamily="34" charset="0"/>
              </a:rPr>
              <a:t>của</a:t>
            </a:r>
            <a:r>
              <a:rPr lang="en-US" altLang="ko-KR" b="1" baseline="0" dirty="0">
                <a:latin typeface="SamsungOne-400" panose="020B0503030303020204" pitchFamily="34" charset="0"/>
                <a:ea typeface="SamsungOne-400" panose="020B0503030303020204" pitchFamily="34" charset="0"/>
              </a:rPr>
              <a:t> </a:t>
            </a:r>
            <a:r>
              <a:rPr lang="en-US" altLang="ko-KR" b="1" baseline="0" dirty="0" err="1">
                <a:latin typeface="SamsungOne-400" panose="020B0503030303020204" pitchFamily="34" charset="0"/>
                <a:ea typeface="SamsungOne-400" panose="020B0503030303020204" pitchFamily="34" charset="0"/>
              </a:rPr>
              <a:t>giảng</a:t>
            </a:r>
            <a:r>
              <a:rPr lang="en-US" altLang="ko-KR" b="1" baseline="0" dirty="0">
                <a:latin typeface="SamsungOne-400" panose="020B0503030303020204" pitchFamily="34" charset="0"/>
                <a:ea typeface="SamsungOne-400" panose="020B0503030303020204" pitchFamily="34" charset="0"/>
              </a:rPr>
              <a:t> </a:t>
            </a:r>
            <a:r>
              <a:rPr lang="en-US" altLang="ko-KR" b="1" baseline="0" dirty="0" err="1">
                <a:latin typeface="SamsungOne-400" panose="020B0503030303020204" pitchFamily="34" charset="0"/>
                <a:ea typeface="SamsungOne-400" panose="020B0503030303020204" pitchFamily="34" charset="0"/>
              </a:rPr>
              <a:t>viên</a:t>
            </a:r>
            <a:r>
              <a:rPr lang="en-US" altLang="ko-KR" b="1" dirty="0">
                <a:latin typeface="SamsungOne-400" panose="020B0503030303020204" pitchFamily="34" charset="0"/>
                <a:ea typeface="SamsungOne-400" panose="020B0503030303020204" pitchFamily="34" charset="0"/>
              </a:rPr>
              <a:t>] </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ea typeface="SamsungOne-400" panose="020B0503030303020204" pitchFamily="34" charset="0"/>
                <a:cs typeface="+mn-cs"/>
              </a:rPr>
              <a:t>Ở đây, các đặc điểm của từng cụm được mô tả với một khái niệm đơn giản và giải thích về quá trình phát triển của cụm.</a:t>
            </a:r>
            <a:endParaRPr lang="en-US" altLang="ko-KR" sz="1200" b="0" kern="1200" dirty="0">
              <a:solidFill>
                <a:schemeClr val="tx1"/>
              </a:solidFill>
              <a:latin typeface="SamsungOne-400" panose="020B0503030303020204" pitchFamily="34" charset="0"/>
              <a:ea typeface="SamsungOne-400" panose="020B0503030303020204" pitchFamily="34" charset="0"/>
              <a:cs typeface="+mn-cs"/>
            </a:endParaRPr>
          </a:p>
          <a:p>
            <a:pPr marL="0" marR="0" lvl="0" indent="0" algn="l" defTabSz="914400" rtl="0" eaLnBrk="0" fontAlgn="base" latinLnBrk="1" hangingPunct="0">
              <a:lnSpc>
                <a:spcPct val="100000"/>
              </a:lnSpc>
              <a:spcBef>
                <a:spcPct val="30000"/>
              </a:spcBef>
              <a:spcAft>
                <a:spcPct val="0"/>
              </a:spcAft>
              <a:buClrTx/>
              <a:buSzTx/>
              <a:buFontTx/>
              <a:buNone/>
              <a:tabLst/>
              <a:defRPr/>
            </a:pPr>
            <a:endParaRPr lang="en-US" altLang="ko-KR" sz="1200" b="0" kern="1200" dirty="0">
              <a:solidFill>
                <a:schemeClr val="tx1"/>
              </a:solidFill>
              <a:latin typeface="SamsungOne-400" panose="020B0503030303020204" pitchFamily="34" charset="0"/>
              <a:ea typeface="SamsungOne-400" panose="020B0503030303020204" pitchFamily="34" charset="0"/>
              <a:cs typeface="+mn-cs"/>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latin typeface="SamsungOne-400" panose="020B0503030303020204" pitchFamily="34" charset="0"/>
                <a:ea typeface="SamsungOne-400" panose="020B0503030303020204" pitchFamily="34" charset="0"/>
              </a:rPr>
              <a:t>[</a:t>
            </a:r>
            <a:r>
              <a:rPr lang="en-US" altLang="ko-KR" b="1" dirty="0" err="1">
                <a:latin typeface="SamsungOne-400" panose="020B0503030303020204" pitchFamily="34" charset="0"/>
                <a:ea typeface="SamsungOne-400" panose="020B0503030303020204" pitchFamily="34" charset="0"/>
              </a:rPr>
              <a:t>Thông</a:t>
            </a:r>
            <a:r>
              <a:rPr lang="en-US" altLang="ko-KR" b="1" baseline="0" dirty="0">
                <a:latin typeface="SamsungOne-400" panose="020B0503030303020204" pitchFamily="34" charset="0"/>
                <a:ea typeface="SamsungOne-400" panose="020B0503030303020204" pitchFamily="34" charset="0"/>
              </a:rPr>
              <a:t> </a:t>
            </a:r>
            <a:r>
              <a:rPr lang="en-US" altLang="ko-KR" b="1" baseline="0" dirty="0" err="1">
                <a:latin typeface="SamsungOne-400" panose="020B0503030303020204" pitchFamily="34" charset="0"/>
                <a:ea typeface="SamsungOne-400" panose="020B0503030303020204" pitchFamily="34" charset="0"/>
              </a:rPr>
              <a:t>điệp</a:t>
            </a:r>
            <a:r>
              <a:rPr lang="en-US" altLang="ko-KR" b="1" baseline="0" dirty="0">
                <a:latin typeface="SamsungOne-400" panose="020B0503030303020204" pitchFamily="34" charset="0"/>
                <a:ea typeface="SamsungOne-400" panose="020B0503030303020204" pitchFamily="34" charset="0"/>
              </a:rPr>
              <a:t> </a:t>
            </a:r>
            <a:r>
              <a:rPr lang="en-US" altLang="ko-KR" b="1" baseline="0" dirty="0" err="1">
                <a:latin typeface="SamsungOne-400" panose="020B0503030303020204" pitchFamily="34" charset="0"/>
                <a:ea typeface="SamsungOne-400" panose="020B0503030303020204" pitchFamily="34" charset="0"/>
              </a:rPr>
              <a:t>chính</a:t>
            </a:r>
            <a:r>
              <a:rPr lang="en-US" altLang="ko-KR" b="1" dirty="0">
                <a:latin typeface="SamsungOne-400" panose="020B0503030303020204" pitchFamily="34" charset="0"/>
                <a:ea typeface="SamsungOne-400" panose="020B0503030303020204" pitchFamily="34" charset="0"/>
              </a:rPr>
              <a:t>]</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ea typeface="SamsungOne-400" panose="020B0503030303020204" pitchFamily="34" charset="0"/>
                <a:cs typeface="+mn-cs"/>
              </a:rPr>
              <a:t>Đa đám mây sử dụng nhiều dịch vụ lưu trữ và điện toán đám mây trong một kiến trúc đơn lẻ, không đồng nhất. Nó đề cập đến việc triển khai tài sản đám mây, phần mềm, ứng dụng, v.v. trong nhiều môi trường lưu trữ đám mây.</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ea typeface="SamsungOne-400" panose="020B0503030303020204" pitchFamily="34" charset="0"/>
                <a:cs typeface="+mn-cs"/>
              </a:rPr>
              <a:t>Phương pháp tiếp cận nhiều đám mây sử dụng hai môi trường đám mây công cộng hoặc hai môi trường đám mây riêng.</a:t>
            </a:r>
          </a:p>
          <a:p>
            <a:pPr marL="0" marR="0" lvl="0" indent="0" algn="l" defTabSz="914400" rtl="0" eaLnBrk="0" fontAlgn="base" latinLnBrk="1" hangingPunct="0">
              <a:lnSpc>
                <a:spcPct val="100000"/>
              </a:lnSpc>
              <a:spcBef>
                <a:spcPct val="30000"/>
              </a:spcBef>
              <a:spcAft>
                <a:spcPct val="0"/>
              </a:spcAft>
              <a:buClrTx/>
              <a:buSzTx/>
              <a:buFontTx/>
              <a:buNone/>
              <a:tabLst/>
              <a:defRPr/>
            </a:pPr>
            <a:endParaRPr lang="vi-VN" altLang="ko-KR" sz="1200" b="0" kern="1200" dirty="0">
              <a:solidFill>
                <a:schemeClr val="tx1"/>
              </a:solidFill>
              <a:latin typeface="SamsungOne-400" panose="020B0503030303020204" pitchFamily="34" charset="0"/>
              <a:ea typeface="SamsungOne-400" panose="020B0503030303020204" pitchFamily="34" charset="0"/>
              <a:cs typeface="+mn-cs"/>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ea typeface="SamsungOne-400" panose="020B0503030303020204" pitchFamily="34" charset="0"/>
                <a:cs typeface="+mn-cs"/>
              </a:rPr>
              <a:t>Các đám mây riêng truyền thống thường chạy tại chỗ, nhưng ngày nay, các đám mây riêng được xây dựng bằng cách thuê một trung tâm dữ liệu thuê, thuộc sở hữu của nhà cung cấp nằm ngoài cơ sở.</a:t>
            </a:r>
          </a:p>
          <a:p>
            <a:pPr marL="0" marR="0" lvl="0" indent="0" algn="l" defTabSz="914400" rtl="0" eaLnBrk="0" fontAlgn="base" latinLnBrk="1" hangingPunct="0">
              <a:lnSpc>
                <a:spcPct val="100000"/>
              </a:lnSpc>
              <a:spcBef>
                <a:spcPct val="30000"/>
              </a:spcBef>
              <a:spcAft>
                <a:spcPct val="0"/>
              </a:spcAft>
              <a:buClrTx/>
              <a:buSzTx/>
              <a:buFontTx/>
              <a:buNone/>
              <a:tabLst/>
              <a:defRPr/>
            </a:pPr>
            <a:endParaRPr lang="vi-VN" altLang="ko-KR" sz="1200" b="0" kern="1200" dirty="0">
              <a:solidFill>
                <a:schemeClr val="tx1"/>
              </a:solidFill>
              <a:latin typeface="SamsungOne-400" panose="020B0503030303020204" pitchFamily="34" charset="0"/>
              <a:ea typeface="SamsungOne-400" panose="020B0503030303020204" pitchFamily="34" charset="0"/>
              <a:cs typeface="+mn-cs"/>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ea typeface="SamsungOne-400" panose="020B0503030303020204" pitchFamily="34" charset="0"/>
                <a:cs typeface="+mn-cs"/>
              </a:rPr>
              <a:t>Phương pháp tiếp cận đám mây </a:t>
            </a:r>
            <a:r>
              <a:rPr lang="en-US" altLang="ko-KR" sz="1200" b="0" kern="1200" dirty="0" err="1">
                <a:solidFill>
                  <a:schemeClr val="tx1"/>
                </a:solidFill>
                <a:latin typeface="SamsungOne-400" panose="020B0503030303020204" pitchFamily="34" charset="0"/>
                <a:ea typeface="SamsungOne-400" panose="020B0503030303020204" pitchFamily="34" charset="0"/>
                <a:cs typeface="+mn-cs"/>
              </a:rPr>
              <a:t>kết</a:t>
            </a:r>
            <a:r>
              <a:rPr lang="en-US" altLang="ko-KR" sz="1200" b="0" kern="1200" baseline="0" dirty="0">
                <a:solidFill>
                  <a:schemeClr val="tx1"/>
                </a:solidFill>
                <a:latin typeface="SamsungOne-400" panose="020B0503030303020204" pitchFamily="34" charset="0"/>
                <a:ea typeface="SamsungOne-400" panose="020B0503030303020204" pitchFamily="34" charset="0"/>
                <a:cs typeface="+mn-cs"/>
              </a:rPr>
              <a:t> </a:t>
            </a:r>
            <a:r>
              <a:rPr lang="en-US" altLang="ko-KR" sz="1200" b="0" kern="1200" baseline="0" dirty="0" err="1">
                <a:solidFill>
                  <a:schemeClr val="tx1"/>
                </a:solidFill>
                <a:latin typeface="SamsungOne-400" panose="020B0503030303020204" pitchFamily="34" charset="0"/>
                <a:ea typeface="SamsungOne-400" panose="020B0503030303020204" pitchFamily="34" charset="0"/>
                <a:cs typeface="+mn-cs"/>
              </a:rPr>
              <a:t>hợp</a:t>
            </a:r>
            <a:r>
              <a:rPr lang="vi-VN" altLang="ko-KR" sz="1200" b="0" kern="1200" dirty="0">
                <a:solidFill>
                  <a:schemeClr val="tx1"/>
                </a:solidFill>
                <a:latin typeface="SamsungOne-400" panose="020B0503030303020204" pitchFamily="34" charset="0"/>
                <a:ea typeface="SamsungOne-400" panose="020B0503030303020204" pitchFamily="34" charset="0"/>
                <a:cs typeface="+mn-cs"/>
              </a:rPr>
              <a:t> sử dụng môi trường đám mây công cộng và môi trường đám mây riêng với cơ sở hạ tầng để hỗ trợ tính di động của khối lượng công việc dựa trên giao diện lập trình ứng dụng, phần mềm trung gian hoặc vùng chứa.</a:t>
            </a:r>
            <a:endParaRPr lang="en-US" altLang="ko-KR" sz="1200" b="0" kern="1200" dirty="0">
              <a:solidFill>
                <a:schemeClr val="tx1"/>
              </a:solidFill>
              <a:latin typeface="SamsungOne-400" panose="020B0503030303020204" pitchFamily="34" charset="0"/>
              <a:ea typeface="SamsungOne-400" panose="020B0503030303020204" pitchFamily="34" charset="0"/>
              <a:cs typeface="+mn-cs"/>
            </a:endParaRPr>
          </a:p>
          <a:p>
            <a:pPr marL="0" marR="0" lvl="0" indent="0" algn="l" defTabSz="914400" rtl="0" eaLnBrk="0" fontAlgn="base" latinLnBrk="1" hangingPunct="0">
              <a:lnSpc>
                <a:spcPct val="100000"/>
              </a:lnSpc>
              <a:spcBef>
                <a:spcPct val="30000"/>
              </a:spcBef>
              <a:spcAft>
                <a:spcPct val="0"/>
              </a:spcAft>
              <a:buClrTx/>
              <a:buSzTx/>
              <a:buFontTx/>
              <a:buNone/>
              <a:tabLst/>
              <a:defRPr/>
            </a:pPr>
            <a:endParaRPr lang="en-US" altLang="ko-KR" sz="1200" b="0" kern="1200" dirty="0">
              <a:solidFill>
                <a:schemeClr val="tx1"/>
              </a:solidFill>
              <a:latin typeface="SamsungOne-400" panose="020B0503030303020204" pitchFamily="34" charset="0"/>
              <a:ea typeface="SamsungOne-400" panose="020B0503030303020204" pitchFamily="34" charset="0"/>
              <a:cs typeface="+mn-cs"/>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en-KR" altLang="ko-KR" sz="1200" b="1" kern="1200" dirty="0">
                <a:solidFill>
                  <a:schemeClr val="tx1"/>
                </a:solidFill>
                <a:latin typeface="SamsungOne-400" panose="020B0503030303020204" pitchFamily="34" charset="0"/>
                <a:ea typeface="SamsungOne-400" panose="020B0503030303020204" pitchFamily="34" charset="0"/>
                <a:cs typeface="+mn-cs"/>
              </a:rPr>
              <a:t>[</a:t>
            </a:r>
            <a:r>
              <a:rPr lang="en-US" altLang="ko-KR" sz="1200" b="1" kern="1200" dirty="0" err="1">
                <a:solidFill>
                  <a:schemeClr val="tx1"/>
                </a:solidFill>
                <a:latin typeface="SamsungOne-400" panose="020B0503030303020204" pitchFamily="34" charset="0"/>
                <a:ea typeface="SamsungOne-400" panose="020B0503030303020204" pitchFamily="34" charset="0"/>
                <a:cs typeface="+mn-cs"/>
              </a:rPr>
              <a:t>Tài</a:t>
            </a:r>
            <a:r>
              <a:rPr lang="en-US" altLang="ko-KR" sz="1200" b="1" kern="1200" baseline="0" dirty="0">
                <a:solidFill>
                  <a:schemeClr val="tx1"/>
                </a:solidFill>
                <a:latin typeface="SamsungOne-400" panose="020B0503030303020204" pitchFamily="34" charset="0"/>
                <a:ea typeface="SamsungOne-400" panose="020B0503030303020204" pitchFamily="34" charset="0"/>
                <a:cs typeface="+mn-cs"/>
              </a:rPr>
              <a:t> </a:t>
            </a:r>
            <a:r>
              <a:rPr lang="en-US" altLang="ko-KR" sz="1200" b="1" kern="1200" baseline="0" dirty="0" err="1">
                <a:solidFill>
                  <a:schemeClr val="tx1"/>
                </a:solidFill>
                <a:latin typeface="SamsungOne-400" panose="020B0503030303020204" pitchFamily="34" charset="0"/>
                <a:ea typeface="SamsungOne-400" panose="020B0503030303020204" pitchFamily="34" charset="0"/>
                <a:cs typeface="+mn-cs"/>
              </a:rPr>
              <a:t>liệu</a:t>
            </a:r>
            <a:r>
              <a:rPr lang="en-US" altLang="ko-KR" sz="1200" b="1" kern="1200" baseline="0" dirty="0">
                <a:solidFill>
                  <a:schemeClr val="tx1"/>
                </a:solidFill>
                <a:latin typeface="SamsungOne-400" panose="020B0503030303020204" pitchFamily="34" charset="0"/>
                <a:ea typeface="SamsungOne-400" panose="020B0503030303020204" pitchFamily="34" charset="0"/>
                <a:cs typeface="+mn-cs"/>
              </a:rPr>
              <a:t> </a:t>
            </a:r>
            <a:r>
              <a:rPr lang="en-US" altLang="ko-KR" sz="1200" b="1" kern="1200" baseline="0" dirty="0" err="1">
                <a:solidFill>
                  <a:schemeClr val="tx1"/>
                </a:solidFill>
                <a:latin typeface="SamsungOne-400" panose="020B0503030303020204" pitchFamily="34" charset="0"/>
                <a:ea typeface="SamsungOne-400" panose="020B0503030303020204" pitchFamily="34" charset="0"/>
                <a:cs typeface="+mn-cs"/>
              </a:rPr>
              <a:t>tham</a:t>
            </a:r>
            <a:r>
              <a:rPr lang="en-US" altLang="ko-KR" sz="1200" b="1" kern="1200" baseline="0" dirty="0">
                <a:solidFill>
                  <a:schemeClr val="tx1"/>
                </a:solidFill>
                <a:latin typeface="SamsungOne-400" panose="020B0503030303020204" pitchFamily="34" charset="0"/>
                <a:ea typeface="SamsungOne-400" panose="020B0503030303020204" pitchFamily="34" charset="0"/>
                <a:cs typeface="+mn-cs"/>
              </a:rPr>
              <a:t> </a:t>
            </a:r>
            <a:r>
              <a:rPr lang="en-US" altLang="ko-KR" sz="1200" b="1" kern="1200" baseline="0" dirty="0" err="1">
                <a:solidFill>
                  <a:schemeClr val="tx1"/>
                </a:solidFill>
                <a:latin typeface="SamsungOne-400" panose="020B0503030303020204" pitchFamily="34" charset="0"/>
                <a:ea typeface="SamsungOne-400" panose="020B0503030303020204" pitchFamily="34" charset="0"/>
                <a:cs typeface="+mn-cs"/>
              </a:rPr>
              <a:t>khảo</a:t>
            </a:r>
            <a:r>
              <a:rPr lang="en-KR" altLang="ko-KR" sz="1200" b="1" kern="1200" dirty="0">
                <a:solidFill>
                  <a:schemeClr val="tx1"/>
                </a:solidFill>
                <a:latin typeface="SamsungOne-400" panose="020B0503030303020204" pitchFamily="34" charset="0"/>
                <a:ea typeface="SamsungOne-400" panose="020B0503030303020204" pitchFamily="34" charset="0"/>
                <a:cs typeface="+mn-cs"/>
              </a:rPr>
              <a:t>]</a:t>
            </a:r>
            <a:endParaRPr lang="en-KR" altLang="ko-KR" dirty="0">
              <a:latin typeface="SamsungOne-400" panose="020B0503030303020204" pitchFamily="34" charset="0"/>
              <a:ea typeface="SamsungOne-400" panose="020B0503030303020204" pitchFamily="34" charset="0"/>
            </a:endParaRPr>
          </a:p>
          <a:p>
            <a:r>
              <a:rPr lang="en" altLang="ko-KR" dirty="0">
                <a:latin typeface="SamsungOne-400" panose="020B0503030303020204" pitchFamily="34" charset="0"/>
                <a:ea typeface="SamsungOne-400" panose="020B0503030303020204" pitchFamily="34" charset="0"/>
              </a:rPr>
              <a:t>https://www.infoworld.com/article/3388680/google-releases-anthos-for-cloud-management.html</a:t>
            </a:r>
          </a:p>
          <a:p>
            <a:endParaRPr lang="ko-KR" altLang="en-US" dirty="0"/>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70</a:t>
            </a:fld>
            <a:endParaRPr lang="ko-KR" altLang="en-US" dirty="0"/>
          </a:p>
        </p:txBody>
      </p:sp>
    </p:spTree>
    <p:extLst>
      <p:ext uri="{BB962C8B-B14F-4D97-AF65-F5344CB8AC3E}">
        <p14:creationId xmlns:p14="http://schemas.microsoft.com/office/powerpoint/2010/main" val="251965317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latin typeface="SamsungOne-400" panose="020B0503030303020204" pitchFamily="34" charset="0"/>
              </a:rPr>
              <a:t>[</a:t>
            </a:r>
            <a:r>
              <a:rPr lang="en-US" altLang="ko-KR" b="1" dirty="0" err="1">
                <a:latin typeface="SamsungOne-400" panose="020B0503030303020204" pitchFamily="34" charset="0"/>
              </a:rPr>
              <a:t>Thông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điệp</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chính</a:t>
            </a:r>
            <a:r>
              <a:rPr lang="en-US" altLang="ko-KR" b="1" dirty="0">
                <a:latin typeface="SamsungOne-400" panose="020B0503030303020204" pitchFamily="34" charset="0"/>
              </a:rPr>
              <a:t>]</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sz="1200" b="0" kern="1200" dirty="0">
                <a:solidFill>
                  <a:schemeClr val="tx1"/>
                </a:solidFill>
                <a:latin typeface="SamsungOne-400" panose="020B0503030303020204" pitchFamily="34" charset="0"/>
                <a:cs typeface="+mn-cs"/>
              </a:rPr>
              <a:t>Một môi trường đám mây kết hợp có thể bao gồm:</a:t>
            </a:r>
            <a:endParaRPr lang="en-US" altLang="ko-KR" sz="1200" b="0" kern="1200" dirty="0">
              <a:solidFill>
                <a:schemeClr val="tx1"/>
              </a:solidFill>
              <a:latin typeface="SamsungOne-400" panose="020B0503030303020204" pitchFamily="34" charset="0"/>
              <a:cs typeface="+mn-cs"/>
            </a:endParaRPr>
          </a:p>
          <a:p>
            <a:pPr marL="171450" marR="0" lvl="0" indent="-171450" algn="l" defTabSz="914400" rtl="0" eaLnBrk="0" fontAlgn="base" latinLnBrk="1" hangingPunct="0">
              <a:lnSpc>
                <a:spcPct val="100000"/>
              </a:lnSpc>
              <a:spcBef>
                <a:spcPct val="30000"/>
              </a:spcBef>
              <a:spcAft>
                <a:spcPct val="0"/>
              </a:spcAft>
              <a:buClrTx/>
              <a:buSzTx/>
              <a:buFont typeface="Arial" panose="020B0604020202020204" pitchFamily="34" charset="0"/>
              <a:buChar char="•"/>
              <a:tabLst/>
              <a:defRPr/>
            </a:pPr>
            <a:r>
              <a:rPr lang="vi-VN" altLang="ko-KR" sz="1200" b="0" kern="1200" dirty="0">
                <a:solidFill>
                  <a:schemeClr val="tx1"/>
                </a:solidFill>
                <a:latin typeface="SamsungOne-400" panose="020B0503030303020204" pitchFamily="34" charset="0"/>
                <a:cs typeface="+mn-cs"/>
              </a:rPr>
              <a:t>1 hoặc nhiều đám mây riêng và 1 hoặc nhiều đám mây công cộng</a:t>
            </a:r>
          </a:p>
          <a:p>
            <a:pPr marL="171450" marR="0" lvl="0" indent="-171450" algn="l" defTabSz="914400" rtl="0" eaLnBrk="0" fontAlgn="base" latinLnBrk="1" hangingPunct="0">
              <a:lnSpc>
                <a:spcPct val="100000"/>
              </a:lnSpc>
              <a:spcBef>
                <a:spcPct val="30000"/>
              </a:spcBef>
              <a:spcAft>
                <a:spcPct val="0"/>
              </a:spcAft>
              <a:buClrTx/>
              <a:buSzTx/>
              <a:buFont typeface="Arial" panose="020B0604020202020204" pitchFamily="34" charset="0"/>
              <a:buChar char="•"/>
              <a:tabLst/>
              <a:defRPr/>
            </a:pPr>
            <a:r>
              <a:rPr lang="vi-VN" altLang="ko-KR" sz="1200" b="0" kern="1200" dirty="0">
                <a:solidFill>
                  <a:schemeClr val="tx1"/>
                </a:solidFill>
                <a:latin typeface="SamsungOne-400" panose="020B0503030303020204" pitchFamily="34" charset="0"/>
                <a:cs typeface="+mn-cs"/>
              </a:rPr>
              <a:t>Một môi trường ảo hoặc kim loại trần được kết nối với một hoặc nhiều đám mây công cộng hoặc riêng tư.</a:t>
            </a:r>
            <a:endParaRPr lang="en-US" altLang="ko-KR" sz="1200" b="0" kern="1200" dirty="0">
              <a:solidFill>
                <a:schemeClr val="tx1"/>
              </a:solidFill>
              <a:latin typeface="SamsungOne-400" panose="020B0503030303020204" pitchFamily="34" charset="0"/>
              <a:cs typeface="+mn-cs"/>
            </a:endParaRPr>
          </a:p>
          <a:p>
            <a:pPr marL="171450" marR="0" lvl="0" indent="-171450" algn="l" defTabSz="914400" rtl="0" eaLnBrk="0" fontAlgn="base" latinLnBrk="1" hangingPunct="0">
              <a:lnSpc>
                <a:spcPct val="100000"/>
              </a:lnSpc>
              <a:spcBef>
                <a:spcPct val="30000"/>
              </a:spcBef>
              <a:spcAft>
                <a:spcPct val="0"/>
              </a:spcAft>
              <a:buClrTx/>
              <a:buSzTx/>
              <a:buFont typeface="Arial" panose="020B0604020202020204" pitchFamily="34" charset="0"/>
              <a:buChar char="•"/>
              <a:tabLst/>
              <a:defRPr/>
            </a:pPr>
            <a:endParaRPr lang="en-US" altLang="ko-KR" sz="1200" b="0" kern="1200" dirty="0">
              <a:solidFill>
                <a:schemeClr val="tx1"/>
              </a:solidFill>
              <a:latin typeface="SamsungOne-400" panose="020B0503030303020204" pitchFamily="34" charset="0"/>
              <a:cs typeface="+mn-cs"/>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sz="1200" b="0" kern="1200" dirty="0" err="1">
                <a:solidFill>
                  <a:schemeClr val="tx1"/>
                </a:solidFill>
                <a:latin typeface="SamsungOne-400" panose="020B0503030303020204" pitchFamily="34" charset="0"/>
                <a:cs typeface="+mn-cs"/>
              </a:rPr>
              <a:t>Đám</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mây</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kết</a:t>
            </a:r>
            <a:r>
              <a:rPr lang="en-US" altLang="ko-KR" sz="1200" b="0" kern="1200" baseline="0" dirty="0">
                <a:solidFill>
                  <a:schemeClr val="tx1"/>
                </a:solidFill>
                <a:latin typeface="SamsungOne-400" panose="020B0503030303020204" pitchFamily="34" charset="0"/>
                <a:cs typeface="+mn-cs"/>
              </a:rPr>
              <a:t> </a:t>
            </a:r>
            <a:r>
              <a:rPr lang="en-US" altLang="ko-KR" sz="1200" b="0" kern="1200" baseline="0" dirty="0" err="1">
                <a:solidFill>
                  <a:schemeClr val="tx1"/>
                </a:solidFill>
                <a:latin typeface="SamsungOne-400" panose="020B0503030303020204" pitchFamily="34" charset="0"/>
                <a:cs typeface="+mn-cs"/>
              </a:rPr>
              <a:t>hợp</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hỗ</a:t>
            </a:r>
            <a:r>
              <a:rPr lang="en-US" altLang="ko-KR" sz="1200" b="0" kern="1200" dirty="0">
                <a:solidFill>
                  <a:schemeClr val="tx1"/>
                </a:solidFill>
                <a:latin typeface="SamsungOne-400" panose="020B0503030303020204" pitchFamily="34" charset="0"/>
                <a:cs typeface="+mn-cs"/>
              </a:rPr>
              <a:t> </a:t>
            </a:r>
            <a:r>
              <a:rPr lang="en-US" altLang="ko-KR" sz="1200" b="0" kern="1200" dirty="0" err="1">
                <a:solidFill>
                  <a:schemeClr val="tx1"/>
                </a:solidFill>
                <a:latin typeface="SamsungOne-400" panose="020B0503030303020204" pitchFamily="34" charset="0"/>
                <a:cs typeface="+mn-cs"/>
              </a:rPr>
              <a:t>trợ</a:t>
            </a:r>
            <a:r>
              <a:rPr lang="en-US" altLang="ko-KR" sz="1200" b="0" kern="1200" dirty="0">
                <a:solidFill>
                  <a:schemeClr val="tx1"/>
                </a:solidFill>
                <a:latin typeface="SamsungOne-400" panose="020B0503030303020204" pitchFamily="34" charset="0"/>
                <a:cs typeface="+mn-cs"/>
              </a:rPr>
              <a:t>:</a:t>
            </a:r>
          </a:p>
          <a:p>
            <a:pPr marL="171450" marR="0" lvl="0" indent="-171450" algn="l" defTabSz="914400" rtl="0" eaLnBrk="0" fontAlgn="base" latinLnBrk="1" hangingPunct="0">
              <a:lnSpc>
                <a:spcPct val="100000"/>
              </a:lnSpc>
              <a:spcBef>
                <a:spcPct val="30000"/>
              </a:spcBef>
              <a:spcAft>
                <a:spcPct val="0"/>
              </a:spcAft>
              <a:buClrTx/>
              <a:buSzTx/>
              <a:buFont typeface="Arial" panose="020B0604020202020204" pitchFamily="34" charset="0"/>
              <a:buChar char="•"/>
              <a:tabLst/>
              <a:defRPr/>
            </a:pPr>
            <a:r>
              <a:rPr lang="vi-VN" altLang="ko-KR" sz="1200" b="0" kern="1200" dirty="0">
                <a:solidFill>
                  <a:schemeClr val="tx1"/>
                </a:solidFill>
                <a:latin typeface="SamsungOne-400" panose="020B0503030303020204" pitchFamily="34" charset="0"/>
                <a:cs typeface="+mn-cs"/>
              </a:rPr>
              <a:t>Kết nối nhiều máy tính thông qua một mạng</a:t>
            </a:r>
          </a:p>
          <a:p>
            <a:pPr marL="171450" marR="0" lvl="0" indent="-171450" algn="l" defTabSz="914400" rtl="0" eaLnBrk="0" fontAlgn="base" latinLnBrk="1" hangingPunct="0">
              <a:lnSpc>
                <a:spcPct val="100000"/>
              </a:lnSpc>
              <a:spcBef>
                <a:spcPct val="30000"/>
              </a:spcBef>
              <a:spcAft>
                <a:spcPct val="0"/>
              </a:spcAft>
              <a:buClrTx/>
              <a:buSzTx/>
              <a:buFont typeface="Arial" panose="020B0604020202020204" pitchFamily="34" charset="0"/>
              <a:buChar char="•"/>
              <a:tabLst/>
              <a:defRPr/>
            </a:pPr>
            <a:r>
              <a:rPr lang="en-US" altLang="ko-KR" sz="1200" b="0" kern="1200" dirty="0">
                <a:solidFill>
                  <a:schemeClr val="tx1"/>
                </a:solidFill>
                <a:latin typeface="SamsungOne-400" panose="020B0503030303020204" pitchFamily="34" charset="0"/>
                <a:cs typeface="+mn-cs"/>
              </a:rPr>
              <a:t>H</a:t>
            </a:r>
            <a:r>
              <a:rPr lang="vi-VN" altLang="ko-KR" sz="1200" b="0" kern="1200" dirty="0">
                <a:solidFill>
                  <a:schemeClr val="tx1"/>
                </a:solidFill>
                <a:latin typeface="SamsungOne-400" panose="020B0503030303020204" pitchFamily="34" charset="0"/>
                <a:cs typeface="+mn-cs"/>
              </a:rPr>
              <a:t>ợp nhất nguồn lực CNTT</a:t>
            </a:r>
          </a:p>
          <a:p>
            <a:pPr marL="171450" marR="0" lvl="0" indent="-171450" algn="l" defTabSz="914400" rtl="0" eaLnBrk="0" fontAlgn="base" latinLnBrk="1" hangingPunct="0">
              <a:lnSpc>
                <a:spcPct val="100000"/>
              </a:lnSpc>
              <a:spcBef>
                <a:spcPct val="30000"/>
              </a:spcBef>
              <a:spcAft>
                <a:spcPct val="0"/>
              </a:spcAft>
              <a:buClrTx/>
              <a:buSzTx/>
              <a:buFont typeface="Arial" panose="020B0604020202020204" pitchFamily="34" charset="0"/>
              <a:buChar char="•"/>
              <a:tabLst/>
              <a:defRPr/>
            </a:pPr>
            <a:r>
              <a:rPr lang="vi-VN" altLang="ko-KR" sz="1200" b="0" kern="1200" dirty="0">
                <a:solidFill>
                  <a:schemeClr val="tx1"/>
                </a:solidFill>
                <a:latin typeface="SamsungOne-400" panose="020B0503030303020204" pitchFamily="34" charset="0"/>
                <a:cs typeface="+mn-cs"/>
              </a:rPr>
              <a:t>Mở rộng quy mô tài nguyên mới và cung cấp nhanh</a:t>
            </a:r>
          </a:p>
          <a:p>
            <a:pPr marL="171450" marR="0" lvl="0" indent="-171450" algn="l" defTabSz="914400" rtl="0" eaLnBrk="0" fontAlgn="base" latinLnBrk="1" hangingPunct="0">
              <a:lnSpc>
                <a:spcPct val="100000"/>
              </a:lnSpc>
              <a:spcBef>
                <a:spcPct val="30000"/>
              </a:spcBef>
              <a:spcAft>
                <a:spcPct val="0"/>
              </a:spcAft>
              <a:buClrTx/>
              <a:buSzTx/>
              <a:buFont typeface="Arial" panose="020B0604020202020204" pitchFamily="34" charset="0"/>
              <a:buChar char="•"/>
              <a:tabLst/>
              <a:defRPr/>
            </a:pPr>
            <a:r>
              <a:rPr lang="vi-VN" altLang="ko-KR" sz="1200" b="0" kern="1200" dirty="0">
                <a:solidFill>
                  <a:schemeClr val="tx1"/>
                </a:solidFill>
                <a:latin typeface="SamsungOne-400" panose="020B0503030303020204" pitchFamily="34" charset="0"/>
                <a:cs typeface="+mn-cs"/>
              </a:rPr>
              <a:t>Khả năng di chuyển khối lượng công việc giữa nhiều môi trường</a:t>
            </a:r>
          </a:p>
          <a:p>
            <a:pPr marL="171450" marR="0" lvl="0" indent="-171450" algn="l" defTabSz="914400" rtl="0" eaLnBrk="0" fontAlgn="base" latinLnBrk="1" hangingPunct="0">
              <a:lnSpc>
                <a:spcPct val="100000"/>
              </a:lnSpc>
              <a:spcBef>
                <a:spcPct val="30000"/>
              </a:spcBef>
              <a:spcAft>
                <a:spcPct val="0"/>
              </a:spcAft>
              <a:buClrTx/>
              <a:buSzTx/>
              <a:buFont typeface="Arial" panose="020B0604020202020204" pitchFamily="34" charset="0"/>
              <a:buChar char="•"/>
              <a:tabLst/>
              <a:defRPr/>
            </a:pPr>
            <a:r>
              <a:rPr lang="vi-VN" altLang="ko-KR" sz="1200" b="0" kern="1200" dirty="0">
                <a:solidFill>
                  <a:schemeClr val="tx1"/>
                </a:solidFill>
                <a:latin typeface="SamsungOne-400" panose="020B0503030303020204" pitchFamily="34" charset="0"/>
                <a:cs typeface="+mn-cs"/>
              </a:rPr>
              <a:t>Bao gồm một công cụ quản lý tích hợp duy nhất</a:t>
            </a:r>
          </a:p>
          <a:p>
            <a:pPr marL="171450" marR="0" lvl="0" indent="-171450" algn="l" defTabSz="914400" rtl="0" eaLnBrk="0" fontAlgn="base" latinLnBrk="1" hangingPunct="0">
              <a:lnSpc>
                <a:spcPct val="100000"/>
              </a:lnSpc>
              <a:spcBef>
                <a:spcPct val="30000"/>
              </a:spcBef>
              <a:spcAft>
                <a:spcPct val="0"/>
              </a:spcAft>
              <a:buClrTx/>
              <a:buSzTx/>
              <a:buFont typeface="Arial" panose="020B0604020202020204" pitchFamily="34" charset="0"/>
              <a:buChar char="•"/>
              <a:tabLst/>
              <a:defRPr/>
            </a:pPr>
            <a:r>
              <a:rPr lang="vi-VN" altLang="ko-KR" sz="1200" b="0" kern="1200" dirty="0">
                <a:solidFill>
                  <a:schemeClr val="tx1"/>
                </a:solidFill>
                <a:latin typeface="SamsungOne-400" panose="020B0503030303020204" pitchFamily="34" charset="0"/>
                <a:cs typeface="+mn-cs"/>
              </a:rPr>
              <a:t>Điều phối quy trình thông qua tự động hóa</a:t>
            </a:r>
            <a:endParaRPr lang="ko-KR" altLang="en-US" dirty="0"/>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71</a:t>
            </a:fld>
            <a:endParaRPr lang="ko-KR" altLang="en-US" dirty="0"/>
          </a:p>
        </p:txBody>
      </p:sp>
    </p:spTree>
    <p:extLst>
      <p:ext uri="{BB962C8B-B14F-4D97-AF65-F5344CB8AC3E}">
        <p14:creationId xmlns:p14="http://schemas.microsoft.com/office/powerpoint/2010/main" val="289828300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latin typeface="SamsungOne-400" panose="020B0503030303020204" pitchFamily="34" charset="0"/>
              </a:rPr>
              <a:t>[</a:t>
            </a:r>
            <a:r>
              <a:rPr lang="en-US" altLang="ko-KR" b="1" dirty="0" err="1">
                <a:latin typeface="SamsungOne-400" panose="020B0503030303020204" pitchFamily="34" charset="0"/>
              </a:rPr>
              <a:t>Thông</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điệp</a:t>
            </a:r>
            <a:r>
              <a:rPr lang="en-US" altLang="ko-KR" b="1" baseline="0" dirty="0">
                <a:latin typeface="SamsungOne-400" panose="020B0503030303020204" pitchFamily="34" charset="0"/>
              </a:rPr>
              <a:t> </a:t>
            </a:r>
            <a:r>
              <a:rPr lang="en-US" altLang="ko-KR" b="1" baseline="0" dirty="0" err="1">
                <a:latin typeface="SamsungOne-400" panose="020B0503030303020204" pitchFamily="34" charset="0"/>
              </a:rPr>
              <a:t>chính</a:t>
            </a:r>
            <a:r>
              <a:rPr lang="en-US" altLang="ko-KR" b="1" dirty="0">
                <a:latin typeface="SamsungOne-400" panose="020B0503030303020204" pitchFamily="34" charset="0"/>
              </a:rPr>
              <a:t>]</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0" dirty="0">
                <a:latin typeface="SamsungOne-400" panose="020B0503030303020204" pitchFamily="34" charset="0"/>
              </a:rPr>
              <a:t>Các đám mây </a:t>
            </a:r>
            <a:r>
              <a:rPr lang="en-US" altLang="ko-KR" b="0" dirty="0" err="1">
                <a:latin typeface="SamsungOne-400" panose="020B0503030303020204" pitchFamily="34" charset="0"/>
              </a:rPr>
              <a:t>kết</a:t>
            </a:r>
            <a:r>
              <a:rPr lang="en-US" altLang="ko-KR" b="0" baseline="0" dirty="0">
                <a:latin typeface="SamsungOne-400" panose="020B0503030303020204" pitchFamily="34" charset="0"/>
              </a:rPr>
              <a:t> </a:t>
            </a:r>
            <a:r>
              <a:rPr lang="en-US" altLang="ko-KR" b="0" baseline="0" dirty="0" err="1">
                <a:latin typeface="SamsungOne-400" panose="020B0503030303020204" pitchFamily="34" charset="0"/>
              </a:rPr>
              <a:t>hợp</a:t>
            </a:r>
            <a:r>
              <a:rPr lang="vi-VN" altLang="ko-KR" b="0" dirty="0">
                <a:latin typeface="SamsungOne-400" panose="020B0503030303020204" pitchFamily="34" charset="0"/>
              </a:rPr>
              <a:t> có thể tạo ra một môi trường điện toán liên kết chặt chẽ và các ứng dụng có thể được di chuyển giữa các môi trường mà không cần duy trì các bản đồ API phức tạp được phân tách bất cứ khi nào ứng dụng được cập nhật hoặc thay đổi nhà cung cấp đám mây.</a:t>
            </a:r>
          </a:p>
          <a:p>
            <a:pPr marL="0" marR="0" lvl="0" indent="0" algn="l" defTabSz="914400" rtl="0" eaLnBrk="0" fontAlgn="base" latinLnBrk="1" hangingPunct="0">
              <a:lnSpc>
                <a:spcPct val="100000"/>
              </a:lnSpc>
              <a:spcBef>
                <a:spcPct val="30000"/>
              </a:spcBef>
              <a:spcAft>
                <a:spcPct val="0"/>
              </a:spcAft>
              <a:buClrTx/>
              <a:buSzTx/>
              <a:buFontTx/>
              <a:buNone/>
              <a:tabLst/>
              <a:defRPr/>
            </a:pPr>
            <a:endParaRPr lang="vi-VN" altLang="ko-KR" b="0" dirty="0">
              <a:latin typeface="SamsungOne-400" panose="020B0503030303020204" pitchFamily="34" charset="0"/>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0" dirty="0">
                <a:latin typeface="SamsungOne-400" panose="020B0503030303020204" pitchFamily="34" charset="0"/>
              </a:rPr>
              <a:t>Khả năng kết nối này cho phép các nhóm phát triển và vận hành làm việc cùng nhau bằng mô hình DevOps.</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0" dirty="0">
                <a:latin typeface="SamsungOne-400" panose="020B0503030303020204" pitchFamily="34" charset="0"/>
              </a:rPr>
              <a:t>Mô hình DevOps đề cập đến quy trình mà các nhóm cộng tác bằng cách sử dụng kiến trúc vi dịch vụ được hỗ trợ bởi các bộ chứa trên một môi trường tích hợp.</a:t>
            </a:r>
          </a:p>
          <a:p>
            <a:pPr marL="0" marR="0" lvl="0" indent="0" algn="l" defTabSz="914400" rtl="0" eaLnBrk="0" fontAlgn="base" latinLnBrk="1" hangingPunct="0">
              <a:lnSpc>
                <a:spcPct val="100000"/>
              </a:lnSpc>
              <a:spcBef>
                <a:spcPct val="30000"/>
              </a:spcBef>
              <a:spcAft>
                <a:spcPct val="0"/>
              </a:spcAft>
              <a:buClrTx/>
              <a:buSzTx/>
              <a:buFontTx/>
              <a:buNone/>
              <a:tabLst/>
              <a:defRPr/>
            </a:pPr>
            <a:endParaRPr lang="vi-VN" altLang="ko-KR" b="0" dirty="0">
              <a:latin typeface="SamsungOne-400" panose="020B0503030303020204" pitchFamily="34" charset="0"/>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0" dirty="0">
                <a:latin typeface="SamsungOne-400" panose="020B0503030303020204" pitchFamily="34" charset="0"/>
              </a:rPr>
              <a:t>Xây dựng và triển khai các ứng dụng gốc trên đám mây</a:t>
            </a:r>
          </a:p>
          <a:p>
            <a:pPr marL="0" marR="0" lvl="0" indent="0" algn="l" defTabSz="914400" rtl="0" eaLnBrk="0" fontAlgn="base" latinLnBrk="1" hangingPunct="0">
              <a:lnSpc>
                <a:spcPct val="100000"/>
              </a:lnSpc>
              <a:spcBef>
                <a:spcPct val="30000"/>
              </a:spcBef>
              <a:spcAft>
                <a:spcPct val="0"/>
              </a:spcAft>
              <a:buClrTx/>
              <a:buSzTx/>
              <a:buFontTx/>
              <a:buNone/>
              <a:tabLst/>
              <a:defRPr/>
            </a:pPr>
            <a:r>
              <a:rPr lang="vi-VN" altLang="ko-KR" b="0" dirty="0">
                <a:latin typeface="SamsungOne-400" panose="020B0503030303020204" pitchFamily="34" charset="0"/>
              </a:rPr>
              <a:t>Quản lý mọi thứ bằng công cụ điều phối như Kubernetes</a:t>
            </a:r>
            <a:endParaRPr lang="en-US" altLang="ko-KR" sz="1200" b="1" kern="1200" dirty="0">
              <a:solidFill>
                <a:schemeClr val="tx1"/>
              </a:solidFill>
              <a:latin typeface="SamsungOne-400" panose="020B0503030303020204" pitchFamily="34" charset="0"/>
              <a:cs typeface="+mn-cs"/>
            </a:endParaRPr>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72</a:t>
            </a:fld>
            <a:endParaRPr lang="ko-KR" altLang="en-US" dirty="0"/>
          </a:p>
        </p:txBody>
      </p:sp>
    </p:spTree>
    <p:extLst>
      <p:ext uri="{BB962C8B-B14F-4D97-AF65-F5344CB8AC3E}">
        <p14:creationId xmlns:p14="http://schemas.microsoft.com/office/powerpoint/2010/main" val="288048749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b="1" dirty="0">
                <a:latin typeface="SamsungOne-400" panose="020B0503030303020204" pitchFamily="34" charset="0"/>
                <a:ea typeface="SamsungOne-400" panose="020B0503030303020204" pitchFamily="34" charset="0"/>
              </a:rPr>
              <a:t>[</a:t>
            </a:r>
            <a:r>
              <a:rPr lang="en-US" altLang="ko-KR" b="1" dirty="0" err="1">
                <a:latin typeface="SamsungOne-400" panose="020B0503030303020204" pitchFamily="34" charset="0"/>
                <a:ea typeface="SamsungOne-400" panose="020B0503030303020204" pitchFamily="34" charset="0"/>
              </a:rPr>
              <a:t>Hướng</a:t>
            </a:r>
            <a:r>
              <a:rPr lang="en-US" altLang="ko-KR" b="1" baseline="0" dirty="0">
                <a:latin typeface="SamsungOne-400" panose="020B0503030303020204" pitchFamily="34" charset="0"/>
                <a:ea typeface="SamsungOne-400" panose="020B0503030303020204" pitchFamily="34" charset="0"/>
              </a:rPr>
              <a:t> </a:t>
            </a:r>
            <a:r>
              <a:rPr lang="en-US" altLang="ko-KR" b="1" baseline="0" dirty="0" err="1">
                <a:latin typeface="SamsungOne-400" panose="020B0503030303020204" pitchFamily="34" charset="0"/>
                <a:ea typeface="SamsungOne-400" panose="020B0503030303020204" pitchFamily="34" charset="0"/>
              </a:rPr>
              <a:t>dẫn</a:t>
            </a:r>
            <a:r>
              <a:rPr lang="en-US" altLang="ko-KR" b="1" baseline="0" dirty="0">
                <a:latin typeface="SamsungOne-400" panose="020B0503030303020204" pitchFamily="34" charset="0"/>
                <a:ea typeface="SamsungOne-400" panose="020B0503030303020204" pitchFamily="34" charset="0"/>
              </a:rPr>
              <a:t> </a:t>
            </a:r>
            <a:r>
              <a:rPr lang="en-US" altLang="ko-KR" b="1" baseline="0" dirty="0" err="1">
                <a:latin typeface="SamsungOne-400" panose="020B0503030303020204" pitchFamily="34" charset="0"/>
                <a:ea typeface="SamsungOne-400" panose="020B0503030303020204" pitchFamily="34" charset="0"/>
              </a:rPr>
              <a:t>của</a:t>
            </a:r>
            <a:r>
              <a:rPr lang="en-US" altLang="ko-KR" b="1" baseline="0" dirty="0">
                <a:latin typeface="SamsungOne-400" panose="020B0503030303020204" pitchFamily="34" charset="0"/>
                <a:ea typeface="SamsungOne-400" panose="020B0503030303020204" pitchFamily="34" charset="0"/>
              </a:rPr>
              <a:t> </a:t>
            </a:r>
            <a:r>
              <a:rPr lang="en-US" altLang="ko-KR" b="1" baseline="0" dirty="0" err="1">
                <a:latin typeface="SamsungOne-400" panose="020B0503030303020204" pitchFamily="34" charset="0"/>
                <a:ea typeface="SamsungOne-400" panose="020B0503030303020204" pitchFamily="34" charset="0"/>
              </a:rPr>
              <a:t>giảng</a:t>
            </a:r>
            <a:r>
              <a:rPr lang="en-US" altLang="ko-KR" b="1" baseline="0" dirty="0">
                <a:latin typeface="SamsungOne-400" panose="020B0503030303020204" pitchFamily="34" charset="0"/>
                <a:ea typeface="SamsungOne-400" panose="020B0503030303020204" pitchFamily="34" charset="0"/>
              </a:rPr>
              <a:t> </a:t>
            </a:r>
            <a:r>
              <a:rPr lang="en-US" altLang="ko-KR" b="1" baseline="0" dirty="0" err="1">
                <a:latin typeface="SamsungOne-400" panose="020B0503030303020204" pitchFamily="34" charset="0"/>
                <a:ea typeface="SamsungOne-400" panose="020B0503030303020204" pitchFamily="34" charset="0"/>
              </a:rPr>
              <a:t>viên</a:t>
            </a:r>
            <a:r>
              <a:rPr lang="en-US" altLang="ko-KR" b="1" dirty="0">
                <a:latin typeface="SamsungOne-400" panose="020B0503030303020204" pitchFamily="34" charset="0"/>
                <a:ea typeface="SamsungOne-400" panose="020B0503030303020204" pitchFamily="34" charset="0"/>
              </a:rPr>
              <a:t>] </a:t>
            </a:r>
          </a:p>
          <a:p>
            <a:pPr algn="l" rtl="0" fontAlgn="base"/>
            <a:r>
              <a:rPr lang="vi-VN" altLang="ko-KR" sz="1800" b="0" i="0" u="none" strike="noStrike" dirty="0">
                <a:solidFill>
                  <a:srgbClr val="000000"/>
                </a:solidFill>
                <a:effectLst/>
                <a:latin typeface="SamsungOne-400" panose="020B0503030303020204" pitchFamily="34" charset="0"/>
              </a:rPr>
              <a:t>Trong Chương 1, chúng ta đã tổng quan về nền tảng và các xu hướng trong </a:t>
            </a:r>
            <a:r>
              <a:rPr lang="en-US" altLang="ko-KR" sz="1800" b="0" i="0" u="none" strike="noStrike" dirty="0">
                <a:solidFill>
                  <a:srgbClr val="000000"/>
                </a:solidFill>
                <a:effectLst/>
                <a:latin typeface="SamsungOne-400" panose="020B0503030303020204" pitchFamily="34" charset="0"/>
              </a:rPr>
              <a:t>Big</a:t>
            </a:r>
            <a:r>
              <a:rPr lang="en-US" altLang="ko-KR" sz="1800" b="0" i="0" u="none" strike="noStrike" baseline="0" dirty="0">
                <a:solidFill>
                  <a:srgbClr val="000000"/>
                </a:solidFill>
                <a:effectLst/>
                <a:latin typeface="SamsungOne-400" panose="020B0503030303020204" pitchFamily="34" charset="0"/>
              </a:rPr>
              <a:t> Data</a:t>
            </a:r>
            <a:r>
              <a:rPr lang="vi-VN" altLang="ko-KR" sz="1800" b="0" i="0" u="none" strike="noStrike" dirty="0">
                <a:solidFill>
                  <a:srgbClr val="000000"/>
                </a:solidFill>
                <a:effectLst/>
                <a:latin typeface="SamsungOne-400" panose="020B0503030303020204" pitchFamily="34" charset="0"/>
              </a:rPr>
              <a:t>.</a:t>
            </a:r>
          </a:p>
          <a:p>
            <a:pPr algn="l" rtl="0" fontAlgn="base"/>
            <a:r>
              <a:rPr lang="vi-VN" altLang="ko-KR" sz="1800" b="0" i="0" u="none" strike="noStrike" dirty="0">
                <a:solidFill>
                  <a:srgbClr val="000000"/>
                </a:solidFill>
                <a:effectLst/>
                <a:latin typeface="SamsungOne-400" panose="020B0503030303020204" pitchFamily="34" charset="0"/>
              </a:rPr>
              <a:t>Chương 2 đến Chương 9 sẽ đề cập đến các kỹ năng kỹ thuật nghiêm túc hơn cần thiết cho các kỹ sư </a:t>
            </a:r>
            <a:r>
              <a:rPr lang="en-US" altLang="ko-KR" sz="1800" b="0" i="0" u="none" strike="noStrike" dirty="0">
                <a:solidFill>
                  <a:srgbClr val="000000"/>
                </a:solidFill>
                <a:effectLst/>
                <a:latin typeface="SamsungOne-400" panose="020B0503030303020204" pitchFamily="34" charset="0"/>
              </a:rPr>
              <a:t>Big Data</a:t>
            </a:r>
            <a:r>
              <a:rPr lang="vi-VN" altLang="ko-KR" sz="1800" b="0" i="0" u="none" strike="noStrike" dirty="0">
                <a:solidFill>
                  <a:srgbClr val="000000"/>
                </a:solidFill>
                <a:effectLst/>
                <a:latin typeface="SamsungOne-400" panose="020B0503030303020204" pitchFamily="34" charset="0"/>
              </a:rPr>
              <a:t>.</a:t>
            </a:r>
          </a:p>
          <a:p>
            <a:pPr algn="l" rtl="0" fontAlgn="base"/>
            <a:r>
              <a:rPr lang="vi-VN" altLang="ko-KR" sz="1800" b="0" i="0" u="none" strike="noStrike" dirty="0">
                <a:solidFill>
                  <a:srgbClr val="000000"/>
                </a:solidFill>
                <a:effectLst/>
                <a:latin typeface="SamsungOne-400" panose="020B0503030303020204" pitchFamily="34" charset="0"/>
              </a:rPr>
              <a:t> </a:t>
            </a:r>
          </a:p>
          <a:p>
            <a:pPr algn="l" rtl="0" fontAlgn="base"/>
            <a:r>
              <a:rPr lang="vi-VN" altLang="ko-KR" sz="1800" b="0" i="0" u="none" strike="noStrike" dirty="0">
                <a:solidFill>
                  <a:srgbClr val="000000"/>
                </a:solidFill>
                <a:effectLst/>
                <a:latin typeface="SamsungOne-400" panose="020B0503030303020204" pitchFamily="34" charset="0"/>
              </a:rPr>
              <a:t>Không đi sâu vào chi tiết về từng công cụ hệ sinh thái trong hình.​</a:t>
            </a:r>
          </a:p>
          <a:p>
            <a:pPr algn="l" rtl="0" fontAlgn="base"/>
            <a:r>
              <a:rPr lang="vi-VN" altLang="ko-KR" sz="1800" b="0" i="0" u="none" strike="noStrike" dirty="0">
                <a:solidFill>
                  <a:srgbClr val="000000"/>
                </a:solidFill>
                <a:effectLst/>
                <a:latin typeface="SamsungOne-400" panose="020B0503030303020204" pitchFamily="34" charset="0"/>
              </a:rPr>
              <a:t>Chúng tôi sẽ đề cập chi tiết hơn về tất cả các công cụ này trong các chương sau.​</a:t>
            </a:r>
          </a:p>
          <a:p>
            <a:pPr algn="l" rtl="0" fontAlgn="base"/>
            <a:r>
              <a:rPr lang="vi-VN" altLang="ko-KR" sz="1800" b="0" i="0" u="none" strike="noStrike" dirty="0">
                <a:solidFill>
                  <a:srgbClr val="000000"/>
                </a:solidFill>
                <a:effectLst/>
                <a:latin typeface="SamsungOne-400" panose="020B0503030303020204" pitchFamily="34" charset="0"/>
              </a:rPr>
              <a:t>Trang trình bày này chỉ đơn giản là cho thấy rằng có một hệ sinh thái công cụ lớn và phong phú bao quanh hệ thống Hadoop cốt lõi giúp nâng cao khả năng của nó.</a:t>
            </a:r>
            <a:endParaRPr lang="en-US" altLang="ko-KR" sz="1200" b="1" kern="1200" dirty="0">
              <a:solidFill>
                <a:schemeClr val="tx1"/>
              </a:solidFill>
              <a:latin typeface="SamsungOne-400" panose="020B0503030303020204" pitchFamily="34" charset="0"/>
              <a:cs typeface="+mn-cs"/>
            </a:endParaRPr>
          </a:p>
        </p:txBody>
      </p:sp>
      <p:sp>
        <p:nvSpPr>
          <p:cNvPr id="4" name="슬라이드 번호 개체 틀 3"/>
          <p:cNvSpPr>
            <a:spLocks noGrp="1"/>
          </p:cNvSpPr>
          <p:nvPr>
            <p:ph type="sldNum" sz="quarter" idx="5"/>
          </p:nvPr>
        </p:nvSpPr>
        <p:spPr/>
        <p:txBody>
          <a:bodyPr/>
          <a:lstStyle/>
          <a:p>
            <a:pPr>
              <a:defRPr/>
            </a:pPr>
            <a:fld id="{3221EA08-7F27-45ED-A063-7875D0827887}" type="slidenum">
              <a:rPr lang="ko-KR" altLang="en-US" smtClean="0"/>
              <a:pPr>
                <a:defRPr/>
              </a:pPr>
              <a:t>73</a:t>
            </a:fld>
            <a:endParaRPr lang="ko-KR" altLang="en-US" dirty="0"/>
          </a:p>
        </p:txBody>
      </p:sp>
    </p:spTree>
    <p:extLst>
      <p:ext uri="{BB962C8B-B14F-4D97-AF65-F5344CB8AC3E}">
        <p14:creationId xmlns:p14="http://schemas.microsoft.com/office/powerpoint/2010/main" val="51530898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9BF5A829-16B0-48B1-95E4-1346D5D62477}" type="slidenum">
              <a:rPr lang="ko-KR" altLang="en-US" smtClean="0"/>
              <a:t>74</a:t>
            </a:fld>
            <a:endParaRPr lang="ko-KR" altLang="en-US" dirty="0"/>
          </a:p>
        </p:txBody>
      </p:sp>
    </p:spTree>
    <p:extLst>
      <p:ext uri="{BB962C8B-B14F-4D97-AF65-F5344CB8AC3E}">
        <p14:creationId xmlns:p14="http://schemas.microsoft.com/office/powerpoint/2010/main" val="19837489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92225" y="1143000"/>
            <a:ext cx="4457700" cy="3086100"/>
          </a:xfrm>
        </p:spPr>
      </p:sp>
      <p:sp>
        <p:nvSpPr>
          <p:cNvPr id="3" name="Notes Placeholder 2"/>
          <p:cNvSpPr>
            <a:spLocks noGrp="1"/>
          </p:cNvSpPr>
          <p:nvPr>
            <p:ph type="body" idx="1"/>
          </p:nvPr>
        </p:nvSpPr>
        <p:spPr/>
        <p:txBody>
          <a:bodyPr/>
          <a:lstStyle/>
          <a:p>
            <a:r>
              <a:rPr lang="vi-VN" altLang="ko-KR" sz="1200" b="1" kern="1200" dirty="0">
                <a:solidFill>
                  <a:schemeClr val="tx1"/>
                </a:solidFill>
                <a:latin typeface="SamsungOne-400" panose="020B0503030303020204" pitchFamily="34" charset="0"/>
                <a:ea typeface="SamsungOne-400" panose="020B0503030303020204" pitchFamily="34" charset="0"/>
                <a:cs typeface="+mn-cs"/>
              </a:rPr>
              <a:t>[Hướng dẫn của giảng viên]</a:t>
            </a:r>
            <a:endParaRPr lang="en-US" altLang="ko-KR" sz="1200" b="1" kern="1200" dirty="0">
              <a:solidFill>
                <a:schemeClr val="tx1"/>
              </a:solidFill>
              <a:latin typeface="SamsungOne-400" panose="020B0503030303020204" pitchFamily="34" charset="0"/>
              <a:ea typeface="SamsungOne-400" panose="020B0503030303020204" pitchFamily="34" charset="0"/>
              <a:cs typeface="+mn-cs"/>
            </a:endParaRPr>
          </a:p>
          <a:p>
            <a:pPr marL="0" marR="0" lvl="0" indent="0" algn="l" defTabSz="914373" rtl="0" eaLnBrk="1" fontAlgn="auto" latinLnBrk="0" hangingPunct="1">
              <a:lnSpc>
                <a:spcPct val="100000"/>
              </a:lnSpc>
              <a:spcBef>
                <a:spcPts val="0"/>
              </a:spcBef>
              <a:spcAft>
                <a:spcPts val="0"/>
              </a:spcAft>
              <a:buClrTx/>
              <a:buSzTx/>
              <a:buFontTx/>
              <a:buNone/>
              <a:tabLst/>
              <a:defRPr/>
            </a:pPr>
            <a:r>
              <a:rPr lang="vi-VN" altLang="ko-KR" dirty="0">
                <a:latin typeface="SamsungOne-400" panose="020B0503030303020204" pitchFamily="34" charset="0"/>
                <a:ea typeface="SamsungOne-400" panose="020B0503030303020204" pitchFamily="34" charset="0"/>
              </a:rPr>
              <a:t>Slide này là phần tiếp theo của quá trình lưu giữ hồ sơ và xử lý dữ liệu tinh vi hơn của tổ tiên chúng ta. Bạn có thể muốn nói một cách hài hước rằng đã có những dạng bảng Excel cổ đại được biết đến sớm nhất.</a:t>
            </a:r>
          </a:p>
          <a:p>
            <a:pPr marL="0" marR="0" lvl="0" indent="0" algn="l" defTabSz="914373" rtl="0" eaLnBrk="1" fontAlgn="auto" latinLnBrk="0" hangingPunct="1">
              <a:lnSpc>
                <a:spcPct val="100000"/>
              </a:lnSpc>
              <a:spcBef>
                <a:spcPts val="0"/>
              </a:spcBef>
              <a:spcAft>
                <a:spcPts val="0"/>
              </a:spcAft>
              <a:buClrTx/>
              <a:buSzTx/>
              <a:buFontTx/>
              <a:buNone/>
              <a:tabLst/>
              <a:defRPr/>
            </a:pPr>
            <a:endParaRPr lang="vi-VN" altLang="ko-KR" dirty="0">
              <a:latin typeface="SamsungOne-400" panose="020B0503030303020204" pitchFamily="34" charset="0"/>
              <a:ea typeface="SamsungOne-400" panose="020B0503030303020204" pitchFamily="34" charset="0"/>
            </a:endParaRPr>
          </a:p>
          <a:p>
            <a:pPr marL="0" marR="0" lvl="0" indent="0" algn="l" defTabSz="914373" rtl="0" eaLnBrk="1" fontAlgn="auto" latinLnBrk="0" hangingPunct="1">
              <a:lnSpc>
                <a:spcPct val="100000"/>
              </a:lnSpc>
              <a:spcBef>
                <a:spcPts val="0"/>
              </a:spcBef>
              <a:spcAft>
                <a:spcPts val="0"/>
              </a:spcAft>
              <a:buClrTx/>
              <a:buSzTx/>
              <a:buFontTx/>
              <a:buNone/>
              <a:tabLst/>
              <a:defRPr/>
            </a:pPr>
            <a:r>
              <a:rPr lang="vi-VN" altLang="ko-KR" dirty="0">
                <a:latin typeface="SamsungOne-400" panose="020B0503030303020204" pitchFamily="34" charset="0"/>
                <a:ea typeface="SamsungOne-400" panose="020B0503030303020204" pitchFamily="34" charset="0"/>
              </a:rPr>
              <a:t>Khi nhà nước Ai Cập phát triển về quyền lực và ảnh hưởng, cần phải có những phương pháp lưu giữ hồ sơ tốt hơn để tổ chức và quản lý một nhà nước ngày càng lớn mạnh. Một số chữ viết được lưu giữ trên đá hoặc đất sét, và một số được lưu giữ trên giấy cói, một sản phẩm giống như giấy làm từ sợi sậy.</a:t>
            </a:r>
          </a:p>
          <a:p>
            <a:pPr marL="0" marR="0" lvl="0" indent="0" algn="l" defTabSz="914373" rtl="0" eaLnBrk="1" fontAlgn="auto" latinLnBrk="0" hangingPunct="1">
              <a:lnSpc>
                <a:spcPct val="100000"/>
              </a:lnSpc>
              <a:spcBef>
                <a:spcPts val="0"/>
              </a:spcBef>
              <a:spcAft>
                <a:spcPts val="0"/>
              </a:spcAft>
              <a:buClrTx/>
              <a:buSzTx/>
              <a:buFontTx/>
              <a:buNone/>
              <a:tabLst/>
              <a:defRPr/>
            </a:pPr>
            <a:r>
              <a:rPr lang="vi-VN" altLang="ko-KR" dirty="0">
                <a:latin typeface="SamsungOne-400" panose="020B0503030303020204" pitchFamily="34" charset="0"/>
                <a:ea typeface="SamsungOne-400" panose="020B0503030303020204" pitchFamily="34" charset="0"/>
              </a:rPr>
              <a:t>Bức tranh thứ hai cho thấy một trong những dạng bàn tính sớm nhất được tổ tiên chúng ta sử dụng để tính toán.</a:t>
            </a:r>
          </a:p>
          <a:p>
            <a:pPr marL="0" marR="0" lvl="0" indent="0" algn="l" defTabSz="914373" rtl="0" eaLnBrk="1" fontAlgn="auto" latinLnBrk="0" hangingPunct="1">
              <a:lnSpc>
                <a:spcPct val="100000"/>
              </a:lnSpc>
              <a:spcBef>
                <a:spcPts val="0"/>
              </a:spcBef>
              <a:spcAft>
                <a:spcPts val="0"/>
              </a:spcAft>
              <a:buClrTx/>
              <a:buSzTx/>
              <a:buFontTx/>
              <a:buNone/>
              <a:tabLst/>
              <a:defRPr/>
            </a:pPr>
            <a:r>
              <a:rPr lang="vi-VN" altLang="ko-KR" dirty="0">
                <a:latin typeface="SamsungOne-400" panose="020B0503030303020204" pitchFamily="34" charset="0"/>
                <a:ea typeface="SamsungOne-400" panose="020B0503030303020204" pitchFamily="34" charset="0"/>
              </a:rPr>
              <a:t>Bàn tính lần đầu tiên xuất hiện khoảng 5.000 năm trước ở Sumeria và cuối cùng được sử dụng bởi một số xã hội cổ đại.</a:t>
            </a:r>
          </a:p>
          <a:p>
            <a:pPr marL="0" marR="0" lvl="0" indent="0" algn="l" defTabSz="914373" rtl="0" eaLnBrk="1" fontAlgn="auto" latinLnBrk="0" hangingPunct="1">
              <a:lnSpc>
                <a:spcPct val="100000"/>
              </a:lnSpc>
              <a:spcBef>
                <a:spcPts val="0"/>
              </a:spcBef>
              <a:spcAft>
                <a:spcPts val="0"/>
              </a:spcAft>
              <a:buClrTx/>
              <a:buSzTx/>
              <a:buFontTx/>
              <a:buNone/>
              <a:tabLst/>
              <a:defRPr/>
            </a:pPr>
            <a:r>
              <a:rPr lang="vi-VN" altLang="ko-KR" dirty="0">
                <a:latin typeface="SamsungOne-400" panose="020B0503030303020204" pitchFamily="34" charset="0"/>
                <a:ea typeface="SamsungOne-400" panose="020B0503030303020204" pitchFamily="34" charset="0"/>
              </a:rPr>
              <a:t>Trước khi hệ thống số hiện đại ra đời, những người cổ đại sử dụng dạng bàn tính sơ khai đã có thể trượt các hạt trên một khung, hỗ trợ cả việc đếm và các phép tính đơn giản như cộng và trừ.</a:t>
            </a:r>
            <a:endParaRPr lang="en-US" altLang="ko-KR" dirty="0">
              <a:latin typeface="SamsungOne-400" panose="020B0503030303020204" pitchFamily="34" charset="0"/>
              <a:ea typeface="SamsungOne-400" panose="020B0503030303020204" pitchFamily="34" charset="0"/>
            </a:endParaRPr>
          </a:p>
          <a:p>
            <a:pPr marL="0" marR="0" lvl="0" indent="0" algn="l" defTabSz="914373" rtl="0" eaLnBrk="1" fontAlgn="auto" latinLnBrk="0" hangingPunct="1">
              <a:lnSpc>
                <a:spcPct val="100000"/>
              </a:lnSpc>
              <a:spcBef>
                <a:spcPts val="0"/>
              </a:spcBef>
              <a:spcAft>
                <a:spcPts val="0"/>
              </a:spcAft>
              <a:buClrTx/>
              <a:buSzTx/>
              <a:buFontTx/>
              <a:buNone/>
              <a:tabLst/>
              <a:defRPr/>
            </a:pPr>
            <a:endParaRPr lang="en-US" altLang="ko-KR" dirty="0">
              <a:latin typeface="SamsungOne-400" panose="020B0503030303020204" pitchFamily="34" charset="0"/>
              <a:ea typeface="SamsungOne-400" panose="020B0503030303020204" pitchFamily="34" charset="0"/>
            </a:endParaRPr>
          </a:p>
          <a:p>
            <a:pPr marL="0" marR="0" lvl="0" indent="0" algn="l" defTabSz="914373" rtl="0" eaLnBrk="1" fontAlgn="auto" latinLnBrk="1" hangingPunct="1">
              <a:lnSpc>
                <a:spcPct val="100000"/>
              </a:lnSpc>
              <a:spcBef>
                <a:spcPts val="0"/>
              </a:spcBef>
              <a:spcAft>
                <a:spcPts val="0"/>
              </a:spcAft>
              <a:buClrTx/>
              <a:buSzTx/>
              <a:buFontTx/>
              <a:buNone/>
              <a:tabLst/>
              <a:defRPr/>
            </a:pPr>
            <a:r>
              <a:rPr lang="en-US" altLang="ko-KR" sz="1200" b="1" u="none" baseline="0" dirty="0">
                <a:latin typeface="SamsungOne-400" panose="020B0503030303020204" pitchFamily="34" charset="0"/>
                <a:ea typeface="SamsungOne-400" panose="020B0503030303020204" pitchFamily="34" charset="0"/>
              </a:rPr>
              <a:t>[</a:t>
            </a:r>
            <a:r>
              <a:rPr lang="en-US" altLang="ko-KR" sz="1200" b="1" u="none" baseline="0" dirty="0" err="1">
                <a:latin typeface="SamsungOne-400" panose="020B0503030303020204" pitchFamily="34" charset="0"/>
                <a:ea typeface="SamsungOne-400" panose="020B0503030303020204" pitchFamily="34" charset="0"/>
              </a:rPr>
              <a:t>Thông</a:t>
            </a:r>
            <a:r>
              <a:rPr lang="en-US" altLang="ko-KR" sz="1200" b="1" u="none" baseline="0" dirty="0">
                <a:latin typeface="SamsungOne-400" panose="020B0503030303020204" pitchFamily="34" charset="0"/>
                <a:ea typeface="SamsungOne-400" panose="020B0503030303020204" pitchFamily="34" charset="0"/>
              </a:rPr>
              <a:t> </a:t>
            </a:r>
            <a:r>
              <a:rPr lang="en-US" altLang="ko-KR" sz="1200" b="1" u="none" baseline="0" dirty="0" err="1">
                <a:latin typeface="SamsungOne-400" panose="020B0503030303020204" pitchFamily="34" charset="0"/>
                <a:ea typeface="SamsungOne-400" panose="020B0503030303020204" pitchFamily="34" charset="0"/>
              </a:rPr>
              <a:t>điệp</a:t>
            </a:r>
            <a:r>
              <a:rPr lang="en-US" altLang="ko-KR" sz="1200" b="1" u="none" baseline="0" dirty="0">
                <a:latin typeface="SamsungOne-400" panose="020B0503030303020204" pitchFamily="34" charset="0"/>
                <a:ea typeface="SamsungOne-400" panose="020B0503030303020204" pitchFamily="34" charset="0"/>
              </a:rPr>
              <a:t> </a:t>
            </a:r>
            <a:r>
              <a:rPr lang="en-US" altLang="ko-KR" sz="1200" b="1" u="none" baseline="0" dirty="0" err="1">
                <a:latin typeface="SamsungOne-400" panose="020B0503030303020204" pitchFamily="34" charset="0"/>
                <a:ea typeface="SamsungOne-400" panose="020B0503030303020204" pitchFamily="34" charset="0"/>
              </a:rPr>
              <a:t>chính</a:t>
            </a:r>
            <a:r>
              <a:rPr lang="en-US" altLang="ko-KR" sz="1200" b="1" u="none" baseline="0" dirty="0">
                <a:latin typeface="SamsungOne-400" panose="020B0503030303020204" pitchFamily="34" charset="0"/>
                <a:ea typeface="SamsungOne-400" panose="020B0503030303020204" pitchFamily="34" charset="0"/>
              </a:rPr>
              <a:t>]</a:t>
            </a:r>
          </a:p>
          <a:p>
            <a:pPr marL="0" marR="0" lvl="0" indent="0" algn="l" defTabSz="914373" rtl="0" eaLnBrk="1" fontAlgn="auto" latinLnBrk="0" hangingPunct="1">
              <a:lnSpc>
                <a:spcPct val="100000"/>
              </a:lnSpc>
              <a:spcBef>
                <a:spcPts val="0"/>
              </a:spcBef>
              <a:spcAft>
                <a:spcPts val="0"/>
              </a:spcAft>
              <a:buClrTx/>
              <a:buSzTx/>
              <a:buFontTx/>
              <a:buNone/>
              <a:tabLst/>
              <a:defRPr/>
            </a:pPr>
            <a:r>
              <a:rPr lang="vi-VN" altLang="ko-KR" dirty="0">
                <a:latin typeface="SamsungOne-400" panose="020B0503030303020204" pitchFamily="34" charset="0"/>
                <a:ea typeface="SamsungOne-400" panose="020B0503030303020204" pitchFamily="34" charset="0"/>
              </a:rPr>
              <a:t>Con người đã sử dụng các công cụ để lưu trữ hồ sơ và xử lý dữ liệu trong một thời gian dài.</a:t>
            </a:r>
            <a:endParaRPr lang="en-US" altLang="ko-KR" dirty="0">
              <a:latin typeface="SamsungOne-400" panose="020B0503030303020204" pitchFamily="34" charset="0"/>
              <a:ea typeface="SamsungOne-400" panose="020B0503030303020204" pitchFamily="34" charset="0"/>
            </a:endParaRPr>
          </a:p>
          <a:p>
            <a:pPr marL="0" marR="0" lvl="0" indent="0" algn="l" defTabSz="914373"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3221EA08-7F27-45ED-A063-7875D0827887}" type="slidenum">
              <a:rPr kumimoji="0" lang="ko-KR" altLang="en-US" sz="1200" b="0" i="0" u="none" strike="noStrike" kern="1200" cap="none" spc="0" normalizeH="0" baseline="0" noProof="0" smtClean="0">
                <a:ln>
                  <a:noFill/>
                </a:ln>
                <a:solidFill>
                  <a:prstClr val="black"/>
                </a:solidFill>
                <a:effectLst/>
                <a:uLnTx/>
                <a:uFillTx/>
                <a:cs typeface="+mn-cs"/>
              </a:rPr>
              <a:pPr marL="0" marR="0" lvl="0" indent="0" algn="r" defTabSz="914400" rtl="0" eaLnBrk="1" fontAlgn="auto" latinLnBrk="1" hangingPunct="1">
                <a:lnSpc>
                  <a:spcPct val="100000"/>
                </a:lnSpc>
                <a:spcBef>
                  <a:spcPts val="0"/>
                </a:spcBef>
                <a:spcAft>
                  <a:spcPts val="0"/>
                </a:spcAft>
                <a:buClrTx/>
                <a:buSzTx/>
                <a:buFontTx/>
                <a:buNone/>
                <a:tabLst/>
                <a:defRPr/>
              </a:pPr>
              <a:t>9</a:t>
            </a:fld>
            <a:endParaRPr kumimoji="0" lang="ko-KR" altLang="en-US" sz="1200" b="0" i="0" u="none" strike="noStrike" kern="1200" cap="none" spc="0" normalizeH="0" baseline="0" noProof="0" dirty="0">
              <a:ln>
                <a:noFill/>
              </a:ln>
              <a:solidFill>
                <a:prstClr val="black"/>
              </a:solidFill>
              <a:effectLst/>
              <a:uLnTx/>
              <a:uFillTx/>
              <a:cs typeface="+mn-cs"/>
            </a:endParaRPr>
          </a:p>
        </p:txBody>
      </p:sp>
    </p:spTree>
    <p:extLst>
      <p:ext uri="{BB962C8B-B14F-4D97-AF65-F5344CB8AC3E}">
        <p14:creationId xmlns:p14="http://schemas.microsoft.com/office/powerpoint/2010/main" val="42862980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57275" y="720725"/>
            <a:ext cx="5200650" cy="3600450"/>
          </a:xfrm>
        </p:spPr>
      </p:sp>
      <p:sp>
        <p:nvSpPr>
          <p:cNvPr id="3" name="Notes Placeholder 2"/>
          <p:cNvSpPr>
            <a:spLocks noGrp="1"/>
          </p:cNvSpPr>
          <p:nvPr>
            <p:ph type="body" idx="1"/>
          </p:nvPr>
        </p:nvSpPr>
        <p:spPr/>
        <p:txBody>
          <a:bodyPr/>
          <a:lstStyle/>
          <a:p>
            <a:r>
              <a:rPr lang="vi-VN" altLang="ko-KR" sz="1200" b="1" kern="1200" dirty="0">
                <a:solidFill>
                  <a:schemeClr val="tx1"/>
                </a:solidFill>
                <a:latin typeface="SamsungOne-400" panose="020B0503030303020204" pitchFamily="34" charset="0"/>
                <a:ea typeface="SamsungOne-400" panose="020B0503030303020204" pitchFamily="34" charset="0"/>
                <a:cs typeface="+mn-cs"/>
              </a:rPr>
              <a:t>[Hướng dẫn của giảng viên]</a:t>
            </a:r>
            <a:endParaRPr lang="en-US" altLang="ko-KR" sz="1200" b="1" kern="1200" dirty="0">
              <a:solidFill>
                <a:schemeClr val="tx1"/>
              </a:solidFill>
              <a:latin typeface="SamsungOne-400" panose="020B0503030303020204" pitchFamily="34" charset="0"/>
              <a:ea typeface="SamsungOne-400" panose="020B0503030303020204" pitchFamily="34" charset="0"/>
              <a:cs typeface="+mn-cs"/>
            </a:endParaRPr>
          </a:p>
          <a:p>
            <a:r>
              <a:rPr lang="vi-VN" altLang="ko-KR" dirty="0"/>
              <a:t>Bây giờ chúng ta bước vào một kỷ nguyên mới về lưu giữ hồ sơ và xử lý dữ liệu của con người. Khi chúng ta bước vào thời đại công nghiệp, nhiều hồ sơ được lưu giữ rất giống với những hồ sơ mà chúng ta đang lưu giữ ngày nay. Kế toán, hàng tồn kho, v.v.</a:t>
            </a:r>
          </a:p>
          <a:p>
            <a:r>
              <a:rPr lang="vi-VN" altLang="ko-KR" dirty="0"/>
              <a:t>Những hình ảnh trên là những công cụ được sử dụng bởi con người trong thời đại công nghiệp.</a:t>
            </a:r>
          </a:p>
          <a:p>
            <a:r>
              <a:rPr lang="vi-VN" altLang="ko-KR" dirty="0"/>
              <a:t>Tăng trưởng kinh tế nhanh chóng kéo theo sự phát triển của hệ thống kế toán để giải quyết vấn đề tổng hợp vốn, phương pháp lao động và chi phí sản xuất.</a:t>
            </a:r>
          </a:p>
          <a:p>
            <a:r>
              <a:rPr lang="en-US" altLang="ko-KR" dirty="0" err="1"/>
              <a:t>Bản</a:t>
            </a:r>
            <a:r>
              <a:rPr lang="en-US" altLang="ko-KR" baseline="0" dirty="0"/>
              <a:t> </a:t>
            </a:r>
            <a:r>
              <a:rPr lang="en-US" altLang="ko-KR" baseline="0" dirty="0" err="1"/>
              <a:t>lưu</a:t>
            </a:r>
            <a:r>
              <a:rPr lang="en-US" altLang="ko-KR" baseline="0" dirty="0"/>
              <a:t> </a:t>
            </a:r>
            <a:r>
              <a:rPr lang="en-US" altLang="ko-KR" baseline="0" dirty="0" err="1"/>
              <a:t>trữ</a:t>
            </a:r>
            <a:r>
              <a:rPr lang="en-US" altLang="ko-KR" baseline="0" dirty="0"/>
              <a:t> </a:t>
            </a:r>
            <a:r>
              <a:rPr lang="en-US" altLang="ko-KR" baseline="0" dirty="0" err="1"/>
              <a:t>hồ</a:t>
            </a:r>
            <a:r>
              <a:rPr lang="en-US" altLang="ko-KR" baseline="0" dirty="0"/>
              <a:t> </a:t>
            </a:r>
            <a:r>
              <a:rPr lang="en-US" altLang="ko-KR" baseline="0" dirty="0" err="1"/>
              <a:t>sơ</a:t>
            </a:r>
            <a:r>
              <a:rPr lang="vi-VN" altLang="ko-KR" dirty="0"/>
              <a:t> do các nhà công nghiệp và kỹ thuật viên của thời kỳ này tạo ra là một nguồn thông tin không thể so sánh được về các phương pháp của họ. Có lẽ nó là một trong những cơ sở dữ liệu đầu tiên của con người.</a:t>
            </a:r>
            <a:endParaRPr lang="en-US" altLang="ko-KR" dirty="0"/>
          </a:p>
          <a:p>
            <a:endParaRPr lang="en-US" altLang="ko-KR" sz="1200" b="1" u="none" baseline="0" dirty="0">
              <a:latin typeface="SamsungOne-400" panose="020B0503030303020204" pitchFamily="34" charset="0"/>
              <a:ea typeface="SamsungOne-400" panose="020B0503030303020204" pitchFamily="34" charset="0"/>
            </a:endParaRPr>
          </a:p>
          <a:p>
            <a:pPr marL="0" marR="0" lvl="0" indent="0" algn="l" defTabSz="914373" rtl="0" eaLnBrk="1" fontAlgn="auto" latinLnBrk="1" hangingPunct="1">
              <a:lnSpc>
                <a:spcPct val="100000"/>
              </a:lnSpc>
              <a:spcBef>
                <a:spcPts val="0"/>
              </a:spcBef>
              <a:spcAft>
                <a:spcPts val="0"/>
              </a:spcAft>
              <a:buClrTx/>
              <a:buSzTx/>
              <a:buFontTx/>
              <a:buNone/>
              <a:tabLst/>
              <a:defRPr/>
            </a:pPr>
            <a:r>
              <a:rPr lang="en-US" altLang="ko-KR" sz="1200" b="1" u="none" baseline="0" dirty="0">
                <a:latin typeface="SamsungOne-400" panose="020B0503030303020204" pitchFamily="34" charset="0"/>
                <a:ea typeface="SamsungOne-400" panose="020B0503030303020204" pitchFamily="34" charset="0"/>
              </a:rPr>
              <a:t>[</a:t>
            </a:r>
            <a:r>
              <a:rPr lang="en-US" altLang="ko-KR" sz="1200" b="1" u="none" baseline="0" dirty="0" err="1">
                <a:latin typeface="SamsungOne-400" panose="020B0503030303020204" pitchFamily="34" charset="0"/>
                <a:ea typeface="SamsungOne-400" panose="020B0503030303020204" pitchFamily="34" charset="0"/>
              </a:rPr>
              <a:t>Thông</a:t>
            </a:r>
            <a:r>
              <a:rPr lang="en-US" altLang="ko-KR" sz="1200" b="1" u="none" baseline="0" dirty="0">
                <a:latin typeface="SamsungOne-400" panose="020B0503030303020204" pitchFamily="34" charset="0"/>
                <a:ea typeface="SamsungOne-400" panose="020B0503030303020204" pitchFamily="34" charset="0"/>
              </a:rPr>
              <a:t> </a:t>
            </a:r>
            <a:r>
              <a:rPr lang="en-US" altLang="ko-KR" sz="1200" b="1" u="none" baseline="0" dirty="0" err="1">
                <a:latin typeface="SamsungOne-400" panose="020B0503030303020204" pitchFamily="34" charset="0"/>
                <a:ea typeface="SamsungOne-400" panose="020B0503030303020204" pitchFamily="34" charset="0"/>
              </a:rPr>
              <a:t>điệp</a:t>
            </a:r>
            <a:r>
              <a:rPr lang="en-US" altLang="ko-KR" sz="1200" b="1" u="none" baseline="0" dirty="0">
                <a:latin typeface="SamsungOne-400" panose="020B0503030303020204" pitchFamily="34" charset="0"/>
                <a:ea typeface="SamsungOne-400" panose="020B0503030303020204" pitchFamily="34" charset="0"/>
              </a:rPr>
              <a:t> </a:t>
            </a:r>
            <a:r>
              <a:rPr lang="en-US" altLang="ko-KR" sz="1200" b="1" u="none" baseline="0" dirty="0" err="1">
                <a:latin typeface="SamsungOne-400" panose="020B0503030303020204" pitchFamily="34" charset="0"/>
                <a:ea typeface="SamsungOne-400" panose="020B0503030303020204" pitchFamily="34" charset="0"/>
              </a:rPr>
              <a:t>chính</a:t>
            </a:r>
            <a:r>
              <a:rPr lang="en-US" altLang="ko-KR" sz="1200" b="1" u="none" baseline="0" dirty="0">
                <a:latin typeface="SamsungOne-400" panose="020B0503030303020204" pitchFamily="34" charset="0"/>
                <a:ea typeface="SamsungOne-400" panose="020B0503030303020204" pitchFamily="34" charset="0"/>
              </a:rPr>
              <a:t>]</a:t>
            </a:r>
          </a:p>
          <a:p>
            <a:pPr marL="0" marR="0" lvl="0" indent="0" algn="l" defTabSz="914373" rtl="0" eaLnBrk="1" fontAlgn="auto" latinLnBrk="1" hangingPunct="1">
              <a:lnSpc>
                <a:spcPct val="100000"/>
              </a:lnSpc>
              <a:spcBef>
                <a:spcPts val="0"/>
              </a:spcBef>
              <a:spcAft>
                <a:spcPts val="0"/>
              </a:spcAft>
              <a:buClrTx/>
              <a:buSzTx/>
              <a:buFontTx/>
              <a:buNone/>
              <a:tabLst/>
              <a:defRPr/>
            </a:pPr>
            <a:r>
              <a:rPr lang="vi-VN" altLang="ko-KR" sz="1200" b="0" u="none" baseline="0" dirty="0">
                <a:latin typeface="SamsungOne-400" panose="020B0503030303020204" pitchFamily="34" charset="0"/>
                <a:ea typeface="SamsungOne-400" panose="020B0503030303020204" pitchFamily="34" charset="0"/>
              </a:rPr>
              <a:t>Cuộc cách mạng công nghiệp vào đầu thế kỷ 19 bắt đầu tập trung đông đảo những người lao động thủ công lại với nhau. Vào đầu thế kỷ 20, sự tập trung lớn của các nhân viên văn thư đã được tập hợp lại với nhau trong một số tổ chức. Điều này dẫn đến một cuộc cách mạng trong việc lưu trữ hồ sơ.</a:t>
            </a:r>
            <a:endParaRPr lang="en-US" altLang="ko-KR" sz="1200" b="0" u="none" baseline="0" dirty="0">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3221EA08-7F27-45ED-A063-7875D0827887}" type="slidenum">
              <a:rPr kumimoji="0" lang="ko-KR" altLang="en-US" sz="1200" b="0" i="0" u="none" strike="noStrike" kern="1200" cap="none" spc="0" normalizeH="0" baseline="0" noProof="0" smtClean="0">
                <a:ln>
                  <a:noFill/>
                </a:ln>
                <a:solidFill>
                  <a:prstClr val="black"/>
                </a:solidFill>
                <a:effectLst/>
                <a:uLnTx/>
                <a:uFillTx/>
                <a:cs typeface="+mn-cs"/>
              </a:rPr>
              <a:pPr marL="0" marR="0" lvl="0" indent="0" algn="r" defTabSz="914400" rtl="0" eaLnBrk="1" fontAlgn="auto" latinLnBrk="1" hangingPunct="1">
                <a:lnSpc>
                  <a:spcPct val="100000"/>
                </a:lnSpc>
                <a:spcBef>
                  <a:spcPts val="0"/>
                </a:spcBef>
                <a:spcAft>
                  <a:spcPts val="0"/>
                </a:spcAft>
                <a:buClrTx/>
                <a:buSzTx/>
                <a:buFontTx/>
                <a:buNone/>
                <a:tabLst/>
                <a:defRPr/>
              </a:pPr>
              <a:t>10</a:t>
            </a:fld>
            <a:endParaRPr kumimoji="0" lang="ko-KR" altLang="en-US" sz="1200" b="0" i="0" u="none" strike="noStrike" kern="1200" cap="none" spc="0" normalizeH="0" baseline="0" noProof="0" dirty="0">
              <a:ln>
                <a:noFill/>
              </a:ln>
              <a:solidFill>
                <a:prstClr val="black"/>
              </a:solidFill>
              <a:effectLst/>
              <a:uLnTx/>
              <a:uFillTx/>
              <a:cs typeface="+mn-cs"/>
            </a:endParaRPr>
          </a:p>
        </p:txBody>
      </p:sp>
    </p:spTree>
    <p:extLst>
      <p:ext uri="{BB962C8B-B14F-4D97-AF65-F5344CB8AC3E}">
        <p14:creationId xmlns:p14="http://schemas.microsoft.com/office/powerpoint/2010/main" val="33649074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57275" y="720725"/>
            <a:ext cx="5200650" cy="3600450"/>
          </a:xfrm>
        </p:spPr>
      </p:sp>
      <p:sp>
        <p:nvSpPr>
          <p:cNvPr id="3" name="Notes Placeholder 2"/>
          <p:cNvSpPr>
            <a:spLocks noGrp="1"/>
          </p:cNvSpPr>
          <p:nvPr>
            <p:ph type="body" idx="1"/>
          </p:nvPr>
        </p:nvSpPr>
        <p:spPr/>
        <p:txBody>
          <a:bodyPr/>
          <a:lstStyle/>
          <a:p>
            <a:r>
              <a:rPr lang="vi-VN" altLang="ko-KR" sz="1200" b="1" kern="1200" dirty="0">
                <a:solidFill>
                  <a:schemeClr val="tx1"/>
                </a:solidFill>
                <a:latin typeface="SamsungOne-400" panose="020B0503030303020204" pitchFamily="34" charset="0"/>
                <a:ea typeface="SamsungOne-400" panose="020B0503030303020204" pitchFamily="34" charset="0"/>
                <a:cs typeface="+mn-cs"/>
              </a:rPr>
              <a:t>[Hướng dẫn của giảng viên]</a:t>
            </a:r>
            <a:endParaRPr lang="en-US" altLang="ko-KR" sz="1200" b="1" kern="1200" dirty="0">
              <a:solidFill>
                <a:schemeClr val="tx1"/>
              </a:solidFill>
              <a:latin typeface="SamsungOne-400" panose="020B0503030303020204" pitchFamily="34" charset="0"/>
              <a:ea typeface="SamsungOne-400" panose="020B0503030303020204" pitchFamily="34" charset="0"/>
              <a:cs typeface="+mn-cs"/>
            </a:endParaRPr>
          </a:p>
          <a:p>
            <a:pPr marL="0" marR="0" lvl="0" indent="0" algn="l" defTabSz="914373" rtl="0" eaLnBrk="1" fontAlgn="auto" latinLnBrk="1" hangingPunct="1">
              <a:lnSpc>
                <a:spcPct val="100000"/>
              </a:lnSpc>
              <a:spcBef>
                <a:spcPts val="0"/>
              </a:spcBef>
              <a:spcAft>
                <a:spcPts val="0"/>
              </a:spcAft>
              <a:buClrTx/>
              <a:buSzTx/>
              <a:buFontTx/>
              <a:buNone/>
              <a:tabLst/>
              <a:defRPr/>
            </a:pPr>
            <a:r>
              <a:rPr lang="vi-VN" altLang="ko-KR" dirty="0">
                <a:latin typeface="SamsungOne-400" panose="020B0503030303020204" pitchFamily="34" charset="0"/>
                <a:ea typeface="SamsungOne-400" panose="020B0503030303020204" pitchFamily="34" charset="0"/>
              </a:rPr>
              <a:t>Bây giờ chúng ta bước vào một thời đại mới trong lịch sử loài người với việc lưu giữ và xử lý hồ sơ.</a:t>
            </a:r>
          </a:p>
          <a:p>
            <a:pPr marL="0" marR="0" lvl="0" indent="0" algn="l" defTabSz="914373" rtl="0" eaLnBrk="1" fontAlgn="auto" latinLnBrk="1" hangingPunct="1">
              <a:lnSpc>
                <a:spcPct val="100000"/>
              </a:lnSpc>
              <a:spcBef>
                <a:spcPts val="0"/>
              </a:spcBef>
              <a:spcAft>
                <a:spcPts val="0"/>
              </a:spcAft>
              <a:buClrTx/>
              <a:buSzTx/>
              <a:buFontTx/>
              <a:buNone/>
              <a:tabLst/>
              <a:defRPr/>
            </a:pPr>
            <a:endParaRPr lang="vi-VN" altLang="ko-KR" dirty="0">
              <a:latin typeface="SamsungOne-400" panose="020B0503030303020204" pitchFamily="34" charset="0"/>
              <a:ea typeface="SamsungOne-400" panose="020B0503030303020204" pitchFamily="34" charset="0"/>
            </a:endParaRPr>
          </a:p>
          <a:p>
            <a:pPr marL="0" marR="0" lvl="0" indent="0" algn="l" defTabSz="914373" rtl="0" eaLnBrk="1" fontAlgn="auto" latinLnBrk="1" hangingPunct="1">
              <a:lnSpc>
                <a:spcPct val="100000"/>
              </a:lnSpc>
              <a:spcBef>
                <a:spcPts val="0"/>
              </a:spcBef>
              <a:spcAft>
                <a:spcPts val="0"/>
              </a:spcAft>
              <a:buClrTx/>
              <a:buSzTx/>
              <a:buFontTx/>
              <a:buNone/>
              <a:tabLst/>
              <a:defRPr/>
            </a:pPr>
            <a:r>
              <a:rPr lang="vi-VN" altLang="ko-KR" dirty="0">
                <a:latin typeface="SamsungOne-400" panose="020B0503030303020204" pitchFamily="34" charset="0"/>
                <a:ea typeface="SamsungOne-400" panose="020B0503030303020204" pitchFamily="34" charset="0"/>
              </a:rPr>
              <a:t>Collossus (1943) là máy tính lập trình kỹ thuật số điện tử đầu tiên trên thế giới.</a:t>
            </a:r>
          </a:p>
          <a:p>
            <a:pPr marL="0" marR="0" lvl="0" indent="0" algn="l" defTabSz="914373" rtl="0" eaLnBrk="1" fontAlgn="auto" latinLnBrk="1" hangingPunct="1">
              <a:lnSpc>
                <a:spcPct val="100000"/>
              </a:lnSpc>
              <a:spcBef>
                <a:spcPts val="0"/>
              </a:spcBef>
              <a:spcAft>
                <a:spcPts val="0"/>
              </a:spcAft>
              <a:buClrTx/>
              <a:buSzTx/>
              <a:buFontTx/>
              <a:buNone/>
              <a:tabLst/>
              <a:defRPr/>
            </a:pPr>
            <a:r>
              <a:rPr lang="vi-VN" altLang="ko-KR" dirty="0">
                <a:latin typeface="SamsungOne-400" panose="020B0503030303020204" pitchFamily="34" charset="0"/>
                <a:ea typeface="SamsungOne-400" panose="020B0503030303020204" pitchFamily="34" charset="0"/>
              </a:rPr>
              <a:t>Nó sử dụng các ống chân không và được sử dụng để phân tích mật mã.</a:t>
            </a:r>
          </a:p>
          <a:p>
            <a:pPr marL="0" marR="0" lvl="0" indent="0" algn="l" defTabSz="914373" rtl="0" eaLnBrk="1" fontAlgn="auto" latinLnBrk="1" hangingPunct="1">
              <a:lnSpc>
                <a:spcPct val="100000"/>
              </a:lnSpc>
              <a:spcBef>
                <a:spcPts val="0"/>
              </a:spcBef>
              <a:spcAft>
                <a:spcPts val="0"/>
              </a:spcAft>
              <a:buClrTx/>
              <a:buSzTx/>
              <a:buFontTx/>
              <a:buNone/>
              <a:tabLst/>
              <a:defRPr/>
            </a:pPr>
            <a:r>
              <a:rPr lang="vi-VN" altLang="ko-KR" dirty="0">
                <a:latin typeface="SamsungOne-400" panose="020B0503030303020204" pitchFamily="34" charset="0"/>
                <a:ea typeface="SamsungOne-400" panose="020B0503030303020204" pitchFamily="34" charset="0"/>
              </a:rPr>
              <a:t>Nó được sử dụng để đánh chặn tình báo quân sự cấp cao từ Natzi Đức.</a:t>
            </a:r>
          </a:p>
          <a:p>
            <a:pPr marL="0" marR="0" lvl="0" indent="0" algn="l" defTabSz="914373" rtl="0" eaLnBrk="1" fontAlgn="auto" latinLnBrk="1" hangingPunct="1">
              <a:lnSpc>
                <a:spcPct val="100000"/>
              </a:lnSpc>
              <a:spcBef>
                <a:spcPts val="0"/>
              </a:spcBef>
              <a:spcAft>
                <a:spcPts val="0"/>
              </a:spcAft>
              <a:buClrTx/>
              <a:buSzTx/>
              <a:buFontTx/>
              <a:buNone/>
              <a:tabLst/>
              <a:defRPr/>
            </a:pPr>
            <a:endParaRPr lang="vi-VN" altLang="ko-KR" dirty="0">
              <a:latin typeface="SamsungOne-400" panose="020B0503030303020204" pitchFamily="34" charset="0"/>
              <a:ea typeface="SamsungOne-400" panose="020B0503030303020204" pitchFamily="34" charset="0"/>
            </a:endParaRPr>
          </a:p>
          <a:p>
            <a:pPr marL="0" marR="0" lvl="0" indent="0" algn="l" defTabSz="914373" rtl="0" eaLnBrk="1" fontAlgn="auto" latinLnBrk="1" hangingPunct="1">
              <a:lnSpc>
                <a:spcPct val="100000"/>
              </a:lnSpc>
              <a:spcBef>
                <a:spcPts val="0"/>
              </a:spcBef>
              <a:spcAft>
                <a:spcPts val="0"/>
              </a:spcAft>
              <a:buClrTx/>
              <a:buSzTx/>
              <a:buFontTx/>
              <a:buNone/>
              <a:tabLst/>
              <a:defRPr/>
            </a:pPr>
            <a:r>
              <a:rPr lang="vi-VN" altLang="ko-KR" dirty="0">
                <a:latin typeface="SamsungOne-400" panose="020B0503030303020204" pitchFamily="34" charset="0"/>
                <a:ea typeface="SamsungOne-400" panose="020B0503030303020204" pitchFamily="34" charset="0"/>
              </a:rPr>
              <a:t>Máy tính kỹ thuật số thực sự đầu tiên là Eniac. (https://vi.wikipedia.org/wiki/ENIAC).</a:t>
            </a:r>
          </a:p>
          <a:p>
            <a:pPr marL="0" marR="0" lvl="0" indent="0" algn="l" defTabSz="914373" rtl="0" eaLnBrk="1" fontAlgn="auto" latinLnBrk="1" hangingPunct="1">
              <a:lnSpc>
                <a:spcPct val="100000"/>
              </a:lnSpc>
              <a:spcBef>
                <a:spcPts val="0"/>
              </a:spcBef>
              <a:spcAft>
                <a:spcPts val="0"/>
              </a:spcAft>
              <a:buClrTx/>
              <a:buSzTx/>
              <a:buFontTx/>
              <a:buNone/>
              <a:tabLst/>
              <a:defRPr/>
            </a:pPr>
            <a:r>
              <a:rPr lang="vi-VN" altLang="ko-KR" dirty="0">
                <a:latin typeface="SamsungOne-400" panose="020B0503030303020204" pitchFamily="34" charset="0"/>
                <a:ea typeface="SamsungOne-400" panose="020B0503030303020204" pitchFamily="34" charset="0"/>
              </a:rPr>
              <a:t>Nó được hoàn thành vào năm 1945 và được coi là một máy tính điện tử có mục đích chung.</a:t>
            </a:r>
          </a:p>
          <a:p>
            <a:pPr marL="0" marR="0" lvl="0" indent="0" algn="l" defTabSz="914373" rtl="0" eaLnBrk="1" fontAlgn="auto" latinLnBrk="1" hangingPunct="1">
              <a:lnSpc>
                <a:spcPct val="100000"/>
              </a:lnSpc>
              <a:spcBef>
                <a:spcPts val="0"/>
              </a:spcBef>
              <a:spcAft>
                <a:spcPts val="0"/>
              </a:spcAft>
              <a:buClrTx/>
              <a:buSzTx/>
              <a:buFontTx/>
              <a:buNone/>
              <a:tabLst/>
              <a:defRPr/>
            </a:pPr>
            <a:r>
              <a:rPr lang="vi-VN" altLang="ko-KR" dirty="0">
                <a:latin typeface="SamsungOne-400" panose="020B0503030303020204" pitchFamily="34" charset="0"/>
                <a:ea typeface="SamsungOne-400" panose="020B0503030303020204" pitchFamily="34" charset="0"/>
              </a:rPr>
              <a:t>Nó chủ yếu được sử dụng để tính toán các bảng bắn pháo được sử dụng bởi Phòng thí nghiệm nghiên cứu đạn đạo của quân đội Baied States.</a:t>
            </a:r>
            <a:endParaRPr lang="en-US" altLang="ko-KR" dirty="0">
              <a:latin typeface="SamsungOne-400" panose="020B0503030303020204" pitchFamily="34" charset="0"/>
              <a:ea typeface="SamsungOne-400" panose="020B0503030303020204" pitchFamily="34" charset="0"/>
            </a:endParaRPr>
          </a:p>
          <a:p>
            <a:pPr marL="0" marR="0" lvl="0" indent="0" algn="l" defTabSz="914373" rtl="0" eaLnBrk="1" fontAlgn="auto" latinLnBrk="1" hangingPunct="1">
              <a:lnSpc>
                <a:spcPct val="100000"/>
              </a:lnSpc>
              <a:spcBef>
                <a:spcPts val="0"/>
              </a:spcBef>
              <a:spcAft>
                <a:spcPts val="0"/>
              </a:spcAft>
              <a:buClrTx/>
              <a:buSzTx/>
              <a:buFontTx/>
              <a:buNone/>
              <a:tabLst/>
              <a:defRPr/>
            </a:pPr>
            <a:endParaRPr lang="en-US" altLang="ko-KR" dirty="0">
              <a:latin typeface="SamsungOne-400" panose="020B0503030303020204" pitchFamily="34" charset="0"/>
              <a:ea typeface="SamsungOne-400" panose="020B0503030303020204" pitchFamily="34" charset="0"/>
            </a:endParaRPr>
          </a:p>
          <a:p>
            <a:pPr marL="0" marR="0" lvl="0" indent="0" algn="l" defTabSz="914373" rtl="0" eaLnBrk="1" fontAlgn="auto" latinLnBrk="1" hangingPunct="1">
              <a:lnSpc>
                <a:spcPct val="100000"/>
              </a:lnSpc>
              <a:spcBef>
                <a:spcPts val="0"/>
              </a:spcBef>
              <a:spcAft>
                <a:spcPts val="0"/>
              </a:spcAft>
              <a:buClrTx/>
              <a:buSzTx/>
              <a:buFontTx/>
              <a:buNone/>
              <a:tabLst/>
              <a:defRPr/>
            </a:pPr>
            <a:r>
              <a:rPr lang="en-US" altLang="ko-KR" b="1" dirty="0">
                <a:latin typeface="SamsungOne-400" panose="020B0503030303020204" pitchFamily="34" charset="0"/>
                <a:ea typeface="SamsungOne-400" panose="020B0503030303020204" pitchFamily="34" charset="0"/>
              </a:rPr>
              <a:t>[</a:t>
            </a:r>
            <a:r>
              <a:rPr lang="en-US" altLang="ko-KR" b="1" dirty="0" err="1">
                <a:latin typeface="SamsungOne-400" panose="020B0503030303020204" pitchFamily="34" charset="0"/>
                <a:ea typeface="SamsungOne-400" panose="020B0503030303020204" pitchFamily="34" charset="0"/>
              </a:rPr>
              <a:t>Thông</a:t>
            </a:r>
            <a:r>
              <a:rPr lang="en-US" altLang="ko-KR" b="1" baseline="0" dirty="0">
                <a:latin typeface="SamsungOne-400" panose="020B0503030303020204" pitchFamily="34" charset="0"/>
                <a:ea typeface="SamsungOne-400" panose="020B0503030303020204" pitchFamily="34" charset="0"/>
              </a:rPr>
              <a:t> </a:t>
            </a:r>
            <a:r>
              <a:rPr lang="en-US" altLang="ko-KR" b="1" baseline="0" dirty="0" err="1">
                <a:latin typeface="SamsungOne-400" panose="020B0503030303020204" pitchFamily="34" charset="0"/>
                <a:ea typeface="SamsungOne-400" panose="020B0503030303020204" pitchFamily="34" charset="0"/>
              </a:rPr>
              <a:t>điệp</a:t>
            </a:r>
            <a:r>
              <a:rPr lang="en-US" altLang="ko-KR" b="1" baseline="0" dirty="0">
                <a:latin typeface="SamsungOne-400" panose="020B0503030303020204" pitchFamily="34" charset="0"/>
                <a:ea typeface="SamsungOne-400" panose="020B0503030303020204" pitchFamily="34" charset="0"/>
              </a:rPr>
              <a:t> </a:t>
            </a:r>
            <a:r>
              <a:rPr lang="en-US" altLang="ko-KR" b="1" baseline="0" dirty="0" err="1">
                <a:latin typeface="SamsungOne-400" panose="020B0503030303020204" pitchFamily="34" charset="0"/>
                <a:ea typeface="SamsungOne-400" panose="020B0503030303020204" pitchFamily="34" charset="0"/>
              </a:rPr>
              <a:t>chính</a:t>
            </a:r>
            <a:r>
              <a:rPr lang="en-US" altLang="ko-KR" b="1" dirty="0">
                <a:latin typeface="SamsungOne-400" panose="020B0503030303020204" pitchFamily="34" charset="0"/>
                <a:ea typeface="SamsungOne-400" panose="020B0503030303020204" pitchFamily="34" charset="0"/>
              </a:rPr>
              <a:t>]</a:t>
            </a:r>
          </a:p>
          <a:p>
            <a:pPr marL="0" marR="0" lvl="0" indent="0" algn="l" defTabSz="914373" rtl="0" eaLnBrk="1" fontAlgn="auto" latinLnBrk="1" hangingPunct="1">
              <a:lnSpc>
                <a:spcPct val="100000"/>
              </a:lnSpc>
              <a:spcBef>
                <a:spcPts val="0"/>
              </a:spcBef>
              <a:spcAft>
                <a:spcPts val="0"/>
              </a:spcAft>
              <a:buClrTx/>
              <a:buSzTx/>
              <a:buFontTx/>
              <a:buNone/>
              <a:tabLst/>
              <a:defRPr/>
            </a:pPr>
            <a:r>
              <a:rPr lang="vi-VN" altLang="ko-KR" dirty="0">
                <a:latin typeface="SamsungOne-400" panose="020B0503030303020204" pitchFamily="34" charset="0"/>
                <a:ea typeface="SamsungOne-400" panose="020B0503030303020204" pitchFamily="34" charset="0"/>
              </a:rPr>
              <a:t>Thời đại của máy tính và quá trình số hóa sơ khai.</a:t>
            </a:r>
            <a:endParaRPr lang="en-US" altLang="ko-KR" b="1" dirty="0">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3221EA08-7F27-45ED-A063-7875D0827887}" type="slidenum">
              <a:rPr kumimoji="0" lang="ko-KR" altLang="en-US" sz="1200" b="0" i="0" u="none" strike="noStrike" kern="1200" cap="none" spc="0" normalizeH="0" baseline="0" noProof="0" smtClean="0">
                <a:ln>
                  <a:noFill/>
                </a:ln>
                <a:solidFill>
                  <a:prstClr val="black"/>
                </a:solidFill>
                <a:effectLst/>
                <a:uLnTx/>
                <a:uFillTx/>
                <a:cs typeface="+mn-cs"/>
              </a:rPr>
              <a:pPr marL="0" marR="0" lvl="0" indent="0" algn="r" defTabSz="914400" rtl="0" eaLnBrk="1" fontAlgn="auto" latinLnBrk="1" hangingPunct="1">
                <a:lnSpc>
                  <a:spcPct val="100000"/>
                </a:lnSpc>
                <a:spcBef>
                  <a:spcPts val="0"/>
                </a:spcBef>
                <a:spcAft>
                  <a:spcPts val="0"/>
                </a:spcAft>
                <a:buClrTx/>
                <a:buSzTx/>
                <a:buFontTx/>
                <a:buNone/>
                <a:tabLst/>
                <a:defRPr/>
              </a:pPr>
              <a:t>11</a:t>
            </a:fld>
            <a:endParaRPr kumimoji="0" lang="ko-KR" altLang="en-US" sz="1200" b="0" i="0" u="none" strike="noStrike" kern="1200" cap="none" spc="0" normalizeH="0" baseline="0" noProof="0" dirty="0">
              <a:ln>
                <a:noFill/>
              </a:ln>
              <a:solidFill>
                <a:prstClr val="black"/>
              </a:solidFill>
              <a:effectLst/>
              <a:uLnTx/>
              <a:uFillTx/>
              <a:cs typeface="+mn-cs"/>
            </a:endParaRPr>
          </a:p>
        </p:txBody>
      </p:sp>
    </p:spTree>
    <p:extLst>
      <p:ext uri="{BB962C8B-B14F-4D97-AF65-F5344CB8AC3E}">
        <p14:creationId xmlns:p14="http://schemas.microsoft.com/office/powerpoint/2010/main" val="160178848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jpeg"/><Relationship Id="rId1" Type="http://schemas.openxmlformats.org/officeDocument/2006/relationships/slideMaster" Target="../slideMasters/slideMaster2.xml"/><Relationship Id="rId5" Type="http://schemas.openxmlformats.org/officeDocument/2006/relationships/image" Target="../media/image10.png"/><Relationship Id="rId4" Type="http://schemas.openxmlformats.org/officeDocument/2006/relationships/image" Target="../media/image9.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able of Contents">
    <p:spTree>
      <p:nvGrpSpPr>
        <p:cNvPr id="1" name=""/>
        <p:cNvGrpSpPr/>
        <p:nvPr/>
      </p:nvGrpSpPr>
      <p:grpSpPr>
        <a:xfrm>
          <a:off x="0" y="0"/>
          <a:ext cx="0" cy="0"/>
          <a:chOff x="0" y="0"/>
          <a:chExt cx="0" cy="0"/>
        </a:xfrm>
      </p:grpSpPr>
      <p:pic>
        <p:nvPicPr>
          <p:cNvPr id="3" name="그림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906000" cy="6858000"/>
          </a:xfrm>
          <a:prstGeom prst="rect">
            <a:avLst/>
          </a:prstGeom>
        </p:spPr>
      </p:pic>
      <p:cxnSp>
        <p:nvCxnSpPr>
          <p:cNvPr id="12" name="직선 연결선 11">
            <a:extLst>
              <a:ext uri="{FF2B5EF4-FFF2-40B4-BE49-F238E27FC236}">
                <a16:creationId xmlns:a16="http://schemas.microsoft.com/office/drawing/2014/main" id="{107951CE-0A5B-4EC7-B663-290867B6A3B2}"/>
              </a:ext>
            </a:extLst>
          </p:cNvPr>
          <p:cNvCxnSpPr/>
          <p:nvPr userDrawn="1"/>
        </p:nvCxnSpPr>
        <p:spPr>
          <a:xfrm>
            <a:off x="449612" y="6424935"/>
            <a:ext cx="90036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3" name="슬라이드 번호 개체 틀 15">
            <a:extLst>
              <a:ext uri="{FF2B5EF4-FFF2-40B4-BE49-F238E27FC236}">
                <a16:creationId xmlns:a16="http://schemas.microsoft.com/office/drawing/2014/main" id="{DB8B1220-1660-457F-B990-656A8230EA54}"/>
              </a:ext>
            </a:extLst>
          </p:cNvPr>
          <p:cNvSpPr txBox="1">
            <a:spLocks/>
          </p:cNvSpPr>
          <p:nvPr userDrawn="1"/>
        </p:nvSpPr>
        <p:spPr>
          <a:xfrm>
            <a:off x="8839176" y="6498000"/>
            <a:ext cx="614036"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300" panose="020B0303030303020204" pitchFamily="34" charset="0"/>
                <a:ea typeface="SamsungOne-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368"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900" smtClean="0">
                <a:solidFill>
                  <a:schemeClr val="bg1">
                    <a:lumMod val="50000"/>
                  </a:schemeClr>
                </a:solidFill>
                <a:latin typeface="SamsungOne-400" panose="020B0503030303020204" pitchFamily="34" charset="0"/>
                <a:ea typeface="SamsungOne-400" panose="020B0503030303020204" pitchFamily="34" charset="0"/>
              </a:rPr>
              <a:pPr marL="0" marR="0" lvl="0" indent="0" algn="r" defTabSz="914368" rtl="0" eaLnBrk="1" fontAlgn="auto" latinLnBrk="1" hangingPunct="1">
                <a:lnSpc>
                  <a:spcPct val="100000"/>
                </a:lnSpc>
                <a:spcBef>
                  <a:spcPts val="0"/>
                </a:spcBef>
                <a:spcAft>
                  <a:spcPts val="0"/>
                </a:spcAft>
                <a:buClrTx/>
                <a:buSzTx/>
                <a:buFontTx/>
                <a:buNone/>
                <a:tabLst/>
                <a:defRPr/>
              </a:pPr>
              <a:t>‹#›</a:t>
            </a:fld>
            <a:endParaRPr lang="en-US" altLang="ko-KR" sz="900" dirty="0">
              <a:solidFill>
                <a:schemeClr val="bg1">
                  <a:lumMod val="50000"/>
                </a:schemeClr>
              </a:solidFill>
              <a:latin typeface="SamsungOne-400" panose="020B0503030303020204" pitchFamily="34" charset="0"/>
              <a:ea typeface="SamsungOne-400" panose="020B0503030303020204" pitchFamily="34" charset="0"/>
              <a:cs typeface="Arial Unicode MS" panose="020B0604020202020204" pitchFamily="50" charset="-127"/>
            </a:endParaRPr>
          </a:p>
        </p:txBody>
      </p:sp>
      <p:sp>
        <p:nvSpPr>
          <p:cNvPr id="14" name="직사각형 7">
            <a:extLst>
              <a:ext uri="{FF2B5EF4-FFF2-40B4-BE49-F238E27FC236}">
                <a16:creationId xmlns:a16="http://schemas.microsoft.com/office/drawing/2014/main" id="{AA07D337-B9C3-4E5E-811E-AEFBB17ADEF5}"/>
              </a:ext>
            </a:extLst>
          </p:cNvPr>
          <p:cNvSpPr/>
          <p:nvPr userDrawn="1"/>
        </p:nvSpPr>
        <p:spPr>
          <a:xfrm>
            <a:off x="449612" y="6498000"/>
            <a:ext cx="2889714"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100" b="0" dirty="0">
                <a:solidFill>
                  <a:schemeClr val="bg1">
                    <a:lumMod val="50000"/>
                  </a:schemeClr>
                </a:solidFill>
                <a:latin typeface="iCiel Samsung Sharp Sans Bold" pitchFamily="2" charset="0"/>
                <a:ea typeface="iCiel Samsung Sharp Sans Bold" pitchFamily="2" charset="0"/>
                <a:cs typeface="iCiel Samsung Sharp Sans Bold" pitchFamily="2" charset="0"/>
              </a:rPr>
              <a:t>Samsung Innovation Campus</a:t>
            </a:r>
          </a:p>
        </p:txBody>
      </p:sp>
      <p:sp>
        <p:nvSpPr>
          <p:cNvPr id="15" name="슬라이드 번호 개체 틀 15">
            <a:extLst>
              <a:ext uri="{FF2B5EF4-FFF2-40B4-BE49-F238E27FC236}">
                <a16:creationId xmlns:a16="http://schemas.microsoft.com/office/drawing/2014/main" id="{CCEC8F59-794B-4743-A6D7-1BC9720006CB}"/>
              </a:ext>
            </a:extLst>
          </p:cNvPr>
          <p:cNvSpPr txBox="1">
            <a:spLocks/>
          </p:cNvSpPr>
          <p:nvPr userDrawn="1"/>
        </p:nvSpPr>
        <p:spPr>
          <a:xfrm>
            <a:off x="6849053" y="6498000"/>
            <a:ext cx="2350254"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300" panose="020B0303030303020204" pitchFamily="34" charset="0"/>
                <a:ea typeface="SamsungOne-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defTabSz="914368" latinLnBrk="1">
              <a:defRPr/>
            </a:pPr>
            <a:r>
              <a:rPr lang="en-US" altLang="ko-KR" sz="900" dirty="0" err="1">
                <a:solidFill>
                  <a:schemeClr val="bg1">
                    <a:lumMod val="50000"/>
                  </a:schemeClr>
                </a:solidFill>
                <a:latin typeface="iCiel Samsung Sharp Sans Medium" pitchFamily="2" charset="0"/>
                <a:ea typeface="iCiel Samsung Sharp Sans Medium" pitchFamily="2" charset="0"/>
                <a:cs typeface="iCiel Samsung Sharp Sans Medium" pitchFamily="2" charset="0"/>
              </a:rPr>
              <a:t>Chương</a:t>
            </a:r>
            <a:r>
              <a:rPr lang="en-US" altLang="ko-KR" sz="900" dirty="0">
                <a:solidFill>
                  <a:schemeClr val="bg1">
                    <a:lumMod val="50000"/>
                  </a:schemeClr>
                </a:solidFill>
                <a:latin typeface="iCiel Samsung Sharp Sans Medium" pitchFamily="2" charset="0"/>
                <a:ea typeface="iCiel Samsung Sharp Sans Medium" pitchFamily="2" charset="0"/>
                <a:cs typeface="iCiel Samsung Sharp Sans Medium" pitchFamily="2" charset="0"/>
              </a:rPr>
              <a:t> 1.</a:t>
            </a:r>
            <a:r>
              <a:rPr lang="en-US" altLang="ko-KR" sz="900" baseline="0" dirty="0">
                <a:solidFill>
                  <a:schemeClr val="bg1">
                    <a:lumMod val="50000"/>
                  </a:schemeClr>
                </a:solidFill>
                <a:latin typeface="iCiel Samsung Sharp Sans Medium" pitchFamily="2" charset="0"/>
                <a:ea typeface="iCiel Samsung Sharp Sans Medium" pitchFamily="2" charset="0"/>
                <a:cs typeface="iCiel Samsung Sharp Sans Medium" pitchFamily="2" charset="0"/>
              </a:rPr>
              <a:t> </a:t>
            </a:r>
            <a:r>
              <a:rPr lang="en-US" altLang="ko-KR" sz="900" baseline="0" dirty="0" err="1">
                <a:solidFill>
                  <a:schemeClr val="bg1">
                    <a:lumMod val="50000"/>
                  </a:schemeClr>
                </a:solidFill>
                <a:latin typeface="iCiel Samsung Sharp Sans Medium" pitchFamily="2" charset="0"/>
                <a:ea typeface="iCiel Samsung Sharp Sans Medium" pitchFamily="2" charset="0"/>
                <a:cs typeface="iCiel Samsung Sharp Sans Medium" pitchFamily="2" charset="0"/>
              </a:rPr>
              <a:t>Giới</a:t>
            </a:r>
            <a:r>
              <a:rPr lang="en-US" altLang="ko-KR" sz="900" baseline="0" dirty="0">
                <a:solidFill>
                  <a:schemeClr val="bg1">
                    <a:lumMod val="50000"/>
                  </a:schemeClr>
                </a:solidFill>
                <a:latin typeface="iCiel Samsung Sharp Sans Medium" pitchFamily="2" charset="0"/>
                <a:ea typeface="iCiel Samsung Sharp Sans Medium" pitchFamily="2" charset="0"/>
                <a:cs typeface="iCiel Samsung Sharp Sans Medium" pitchFamily="2" charset="0"/>
              </a:rPr>
              <a:t> </a:t>
            </a:r>
            <a:r>
              <a:rPr lang="en-US" altLang="ko-KR" sz="900" baseline="0" dirty="0" err="1">
                <a:solidFill>
                  <a:schemeClr val="bg1">
                    <a:lumMod val="50000"/>
                  </a:schemeClr>
                </a:solidFill>
                <a:latin typeface="iCiel Samsung Sharp Sans Medium" pitchFamily="2" charset="0"/>
                <a:ea typeface="iCiel Samsung Sharp Sans Medium" pitchFamily="2" charset="0"/>
                <a:cs typeface="iCiel Samsung Sharp Sans Medium" pitchFamily="2" charset="0"/>
              </a:rPr>
              <a:t>thiệu</a:t>
            </a:r>
            <a:r>
              <a:rPr lang="en-US" altLang="ko-KR" sz="900" baseline="0" dirty="0">
                <a:solidFill>
                  <a:schemeClr val="bg1">
                    <a:lumMod val="50000"/>
                  </a:schemeClr>
                </a:solidFill>
                <a:latin typeface="iCiel Samsung Sharp Sans Medium" pitchFamily="2" charset="0"/>
                <a:ea typeface="iCiel Samsung Sharp Sans Medium" pitchFamily="2" charset="0"/>
                <a:cs typeface="iCiel Samsung Sharp Sans Medium" pitchFamily="2" charset="0"/>
              </a:rPr>
              <a:t> </a:t>
            </a:r>
            <a:r>
              <a:rPr lang="en-US" altLang="ko-KR" sz="900" baseline="0" dirty="0" err="1">
                <a:solidFill>
                  <a:schemeClr val="bg1">
                    <a:lumMod val="50000"/>
                  </a:schemeClr>
                </a:solidFill>
                <a:latin typeface="iCiel Samsung Sharp Sans Medium" pitchFamily="2" charset="0"/>
                <a:ea typeface="iCiel Samsung Sharp Sans Medium" pitchFamily="2" charset="0"/>
                <a:cs typeface="iCiel Samsung Sharp Sans Medium" pitchFamily="2" charset="0"/>
              </a:rPr>
              <a:t>về</a:t>
            </a:r>
            <a:r>
              <a:rPr lang="en-US" altLang="ko-KR" sz="900" baseline="0" dirty="0">
                <a:solidFill>
                  <a:schemeClr val="bg1">
                    <a:lumMod val="50000"/>
                  </a:schemeClr>
                </a:solidFill>
                <a:latin typeface="iCiel Samsung Sharp Sans Medium" pitchFamily="2" charset="0"/>
                <a:ea typeface="iCiel Samsung Sharp Sans Medium" pitchFamily="2" charset="0"/>
                <a:cs typeface="iCiel Samsung Sharp Sans Medium" pitchFamily="2" charset="0"/>
              </a:rPr>
              <a:t> Big Data</a:t>
            </a:r>
            <a:endParaRPr lang="en-US" altLang="ko-KR" sz="900" dirty="0">
              <a:solidFill>
                <a:schemeClr val="bg1">
                  <a:lumMod val="50000"/>
                </a:schemeClr>
              </a:solidFill>
              <a:latin typeface="iCiel Samsung Sharp Sans Medium" pitchFamily="2" charset="0"/>
              <a:ea typeface="iCiel Samsung Sharp Sans Medium" pitchFamily="2" charset="0"/>
              <a:cs typeface="iCiel Samsung Sharp Sans Medium" pitchFamily="2" charset="0"/>
            </a:endParaRPr>
          </a:p>
        </p:txBody>
      </p:sp>
    </p:spTree>
    <p:extLst>
      <p:ext uri="{BB962C8B-B14F-4D97-AF65-F5344CB8AC3E}">
        <p14:creationId xmlns:p14="http://schemas.microsoft.com/office/powerpoint/2010/main" val="3695218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ody">
    <p:spTree>
      <p:nvGrpSpPr>
        <p:cNvPr id="1" name=""/>
        <p:cNvGrpSpPr/>
        <p:nvPr/>
      </p:nvGrpSpPr>
      <p:grpSpPr>
        <a:xfrm>
          <a:off x="0" y="0"/>
          <a:ext cx="0" cy="0"/>
          <a:chOff x="0" y="0"/>
          <a:chExt cx="0" cy="0"/>
        </a:xfrm>
      </p:grpSpPr>
      <p:pic>
        <p:nvPicPr>
          <p:cNvPr id="5" name="그림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172" y="0"/>
            <a:ext cx="9909172" cy="6858000"/>
          </a:xfrm>
          <a:prstGeom prst="rect">
            <a:avLst/>
          </a:prstGeom>
        </p:spPr>
      </p:pic>
      <p:cxnSp>
        <p:nvCxnSpPr>
          <p:cNvPr id="12" name="직선 연결선 11">
            <a:extLst>
              <a:ext uri="{FF2B5EF4-FFF2-40B4-BE49-F238E27FC236}">
                <a16:creationId xmlns:a16="http://schemas.microsoft.com/office/drawing/2014/main" id="{107951CE-0A5B-4EC7-B663-290867B6A3B2}"/>
              </a:ext>
            </a:extLst>
          </p:cNvPr>
          <p:cNvCxnSpPr/>
          <p:nvPr userDrawn="1"/>
        </p:nvCxnSpPr>
        <p:spPr>
          <a:xfrm>
            <a:off x="449613" y="6424935"/>
            <a:ext cx="90036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3" name="슬라이드 번호 개체 틀 15">
            <a:extLst>
              <a:ext uri="{FF2B5EF4-FFF2-40B4-BE49-F238E27FC236}">
                <a16:creationId xmlns:a16="http://schemas.microsoft.com/office/drawing/2014/main" id="{DB8B1220-1660-457F-B990-656A8230EA54}"/>
              </a:ext>
            </a:extLst>
          </p:cNvPr>
          <p:cNvSpPr txBox="1">
            <a:spLocks/>
          </p:cNvSpPr>
          <p:nvPr userDrawn="1"/>
        </p:nvSpPr>
        <p:spPr>
          <a:xfrm>
            <a:off x="8839176" y="6498000"/>
            <a:ext cx="614036"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300" panose="020B0303030303020204" pitchFamily="34" charset="0"/>
                <a:ea typeface="SamsungOne-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844053"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900" smtClean="0">
                <a:solidFill>
                  <a:schemeClr val="bg1">
                    <a:lumMod val="50000"/>
                  </a:schemeClr>
                </a:solidFill>
                <a:latin typeface="SamsungOne-400" panose="020B0503030303020204" pitchFamily="34" charset="0"/>
                <a:ea typeface="SamsungOne-400" panose="020B0503030303020204" pitchFamily="34" charset="0"/>
              </a:rPr>
              <a:pPr marL="0" marR="0" lvl="0" indent="0" algn="r" defTabSz="844053" rtl="0" eaLnBrk="1" fontAlgn="auto" latinLnBrk="1" hangingPunct="1">
                <a:lnSpc>
                  <a:spcPct val="100000"/>
                </a:lnSpc>
                <a:spcBef>
                  <a:spcPts val="0"/>
                </a:spcBef>
                <a:spcAft>
                  <a:spcPts val="0"/>
                </a:spcAft>
                <a:buClrTx/>
                <a:buSzTx/>
                <a:buFontTx/>
                <a:buNone/>
                <a:tabLst/>
                <a:defRPr/>
              </a:pPr>
              <a:t>‹#›</a:t>
            </a:fld>
            <a:endParaRPr lang="en-US" altLang="ko-KR" sz="900" dirty="0">
              <a:solidFill>
                <a:schemeClr val="bg1">
                  <a:lumMod val="50000"/>
                </a:schemeClr>
              </a:solidFill>
              <a:latin typeface="SamsungOne-400" panose="020B0503030303020204" pitchFamily="34" charset="0"/>
              <a:ea typeface="SamsungOne-400" panose="020B0503030303020204" pitchFamily="34" charset="0"/>
              <a:cs typeface="Arial Unicode MS" panose="020B0604020202020204" pitchFamily="50" charset="-127"/>
            </a:endParaRPr>
          </a:p>
        </p:txBody>
      </p:sp>
      <p:sp>
        <p:nvSpPr>
          <p:cNvPr id="14" name="직사각형 7">
            <a:extLst>
              <a:ext uri="{FF2B5EF4-FFF2-40B4-BE49-F238E27FC236}">
                <a16:creationId xmlns:a16="http://schemas.microsoft.com/office/drawing/2014/main" id="{AA07D337-B9C3-4E5E-811E-AEFBB17ADEF5}"/>
              </a:ext>
            </a:extLst>
          </p:cNvPr>
          <p:cNvSpPr/>
          <p:nvPr userDrawn="1"/>
        </p:nvSpPr>
        <p:spPr>
          <a:xfrm>
            <a:off x="449612" y="6498002"/>
            <a:ext cx="2889714"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100" b="0" dirty="0">
                <a:solidFill>
                  <a:schemeClr val="bg1">
                    <a:lumMod val="50000"/>
                  </a:schemeClr>
                </a:solidFill>
                <a:latin typeface="iCiel Samsung Sharp Sans Bold" pitchFamily="2" charset="0"/>
                <a:ea typeface="iCiel Samsung Sharp Sans Bold" pitchFamily="2" charset="0"/>
                <a:cs typeface="iCiel Samsung Sharp Sans Bold" pitchFamily="2" charset="0"/>
              </a:rPr>
              <a:t>Samsung Innovation Campus</a:t>
            </a:r>
          </a:p>
        </p:txBody>
      </p:sp>
      <p:sp>
        <p:nvSpPr>
          <p:cNvPr id="23" name="텍스트 개체 틀 2">
            <a:extLst>
              <a:ext uri="{FF2B5EF4-FFF2-40B4-BE49-F238E27FC236}">
                <a16:creationId xmlns:a16="http://schemas.microsoft.com/office/drawing/2014/main" id="{3A9C8AAB-57A1-412B-A64C-ED1AF858DDAC}"/>
              </a:ext>
            </a:extLst>
          </p:cNvPr>
          <p:cNvSpPr>
            <a:spLocks noGrp="1"/>
          </p:cNvSpPr>
          <p:nvPr>
            <p:ph type="body" sz="quarter" idx="10" hasCustomPrompt="1"/>
          </p:nvPr>
        </p:nvSpPr>
        <p:spPr>
          <a:xfrm>
            <a:off x="449612" y="447880"/>
            <a:ext cx="7776000" cy="274320"/>
          </a:xfrm>
          <a:prstGeom prst="rect">
            <a:avLst/>
          </a:prstGeom>
        </p:spPr>
        <p:txBody>
          <a:bodyPr lIns="0" tIns="0" rIns="0" bIns="0" anchor="ctr"/>
          <a:lstStyle>
            <a:lvl1pPr marL="0" indent="0">
              <a:lnSpc>
                <a:spcPct val="100000"/>
              </a:lnSpc>
              <a:spcBef>
                <a:spcPts val="0"/>
              </a:spcBef>
              <a:buNone/>
              <a:defRPr sz="1800" b="0">
                <a:solidFill>
                  <a:schemeClr val="bg1"/>
                </a:solidFill>
                <a:latin typeface="iCiel Samsung Sharp Sans Medium" pitchFamily="2" charset="0"/>
              </a:defRPr>
            </a:lvl1pPr>
          </a:lstStyle>
          <a:p>
            <a:pPr lvl="0"/>
            <a:r>
              <a:rPr lang="en-US" dirty="0"/>
              <a:t>Index Text</a:t>
            </a:r>
          </a:p>
        </p:txBody>
      </p:sp>
      <p:sp>
        <p:nvSpPr>
          <p:cNvPr id="26" name="텍스트 개체 틀 2">
            <a:extLst>
              <a:ext uri="{FF2B5EF4-FFF2-40B4-BE49-F238E27FC236}">
                <a16:creationId xmlns:a16="http://schemas.microsoft.com/office/drawing/2014/main" id="{DE49B7A2-0FFE-4D62-9A35-5CB006784148}"/>
              </a:ext>
            </a:extLst>
          </p:cNvPr>
          <p:cNvSpPr>
            <a:spLocks noGrp="1"/>
          </p:cNvSpPr>
          <p:nvPr>
            <p:ph type="body" sz="quarter" idx="11" hasCustomPrompt="1"/>
          </p:nvPr>
        </p:nvSpPr>
        <p:spPr>
          <a:xfrm>
            <a:off x="535872" y="1523052"/>
            <a:ext cx="8796528" cy="493776"/>
          </a:xfrm>
          <a:prstGeom prst="rect">
            <a:avLst/>
          </a:prstGeom>
        </p:spPr>
        <p:txBody>
          <a:bodyPr lIns="0" tIns="0" rIns="0" bIns="0" anchor="ctr"/>
          <a:lstStyle>
            <a:lvl1pPr marL="0" indent="0">
              <a:lnSpc>
                <a:spcPct val="100000"/>
              </a:lnSpc>
              <a:spcBef>
                <a:spcPts val="0"/>
              </a:spcBef>
              <a:buNone/>
              <a:defRPr sz="3200">
                <a:solidFill>
                  <a:srgbClr val="131313"/>
                </a:solidFill>
                <a:latin typeface="iCiel Samsung Sharp Sans Bold" pitchFamily="2" charset="0"/>
              </a:defRPr>
            </a:lvl1pPr>
          </a:lstStyle>
          <a:p>
            <a:pPr lvl="0"/>
            <a:r>
              <a:rPr lang="en-US" dirty="0"/>
              <a:t>Header 1</a:t>
            </a:r>
          </a:p>
        </p:txBody>
      </p:sp>
      <p:sp>
        <p:nvSpPr>
          <p:cNvPr id="33" name="텍스트 개체 틀 5">
            <a:extLst>
              <a:ext uri="{FF2B5EF4-FFF2-40B4-BE49-F238E27FC236}">
                <a16:creationId xmlns:a16="http://schemas.microsoft.com/office/drawing/2014/main" id="{05927D48-3D9A-47A5-BA41-F3AEE3811D7C}"/>
              </a:ext>
            </a:extLst>
          </p:cNvPr>
          <p:cNvSpPr>
            <a:spLocks noGrp="1"/>
          </p:cNvSpPr>
          <p:nvPr>
            <p:ph type="body" sz="quarter" idx="13" hasCustomPrompt="1"/>
          </p:nvPr>
        </p:nvSpPr>
        <p:spPr>
          <a:xfrm>
            <a:off x="8676000" y="482199"/>
            <a:ext cx="792000" cy="244800"/>
          </a:xfrm>
          <a:prstGeom prst="rect">
            <a:avLst/>
          </a:prstGeom>
        </p:spPr>
        <p:txBody>
          <a:bodyPr lIns="0" tIns="0" rIns="0" bIns="0"/>
          <a:lstStyle>
            <a:lvl1pPr marL="0" indent="0" algn="r">
              <a:lnSpc>
                <a:spcPct val="100000"/>
              </a:lnSpc>
              <a:spcBef>
                <a:spcPts val="0"/>
              </a:spcBef>
              <a:buNone/>
              <a:defRPr sz="1600">
                <a:solidFill>
                  <a:schemeClr val="bg1">
                    <a:lumMod val="85000"/>
                  </a:schemeClr>
                </a:solidFill>
                <a:latin typeface="iCiel Samsung Sharp Sans Medium" pitchFamily="2" charset="0"/>
              </a:defRPr>
            </a:lvl1pPr>
          </a:lstStyle>
          <a:p>
            <a:pPr lvl="0"/>
            <a:r>
              <a:rPr lang="en-US" dirty="0"/>
              <a:t>BÀI</a:t>
            </a:r>
          </a:p>
        </p:txBody>
      </p:sp>
      <p:sp>
        <p:nvSpPr>
          <p:cNvPr id="8" name="텍스트 개체 틀 7">
            <a:extLst>
              <a:ext uri="{FF2B5EF4-FFF2-40B4-BE49-F238E27FC236}">
                <a16:creationId xmlns:a16="http://schemas.microsoft.com/office/drawing/2014/main" id="{AB1162E7-A596-44B0-94F2-0B4AB35A2012}"/>
              </a:ext>
            </a:extLst>
          </p:cNvPr>
          <p:cNvSpPr>
            <a:spLocks noGrp="1"/>
          </p:cNvSpPr>
          <p:nvPr>
            <p:ph type="body" sz="quarter" idx="15" hasCustomPrompt="1"/>
          </p:nvPr>
        </p:nvSpPr>
        <p:spPr>
          <a:xfrm>
            <a:off x="535872" y="2226568"/>
            <a:ext cx="8796528" cy="914400"/>
          </a:xfrm>
          <a:prstGeom prst="rect">
            <a:avLst/>
          </a:prstGeom>
        </p:spPr>
        <p:txBody>
          <a:bodyPr lIns="0" tIns="0" rIns="0" bIns="0"/>
          <a:lstStyle>
            <a:lvl1pPr marL="177800" indent="-177800">
              <a:lnSpc>
                <a:spcPts val="1800"/>
              </a:lnSpc>
              <a:spcBef>
                <a:spcPts val="1000"/>
              </a:spcBef>
              <a:buFontTx/>
              <a:buBlip>
                <a:blip r:embed="rId3"/>
              </a:buBlip>
              <a:defRPr kumimoji="1" lang="en-US" altLang="ko-KR" sz="1400" kern="1200" smtClean="0">
                <a:solidFill>
                  <a:prstClr val="black">
                    <a:lumMod val="85000"/>
                    <a:lumOff val="15000"/>
                  </a:prstClr>
                </a:solidFill>
                <a:latin typeface="SamsungOne-400" panose="020B0503030303020204" pitchFamily="34" charset="0"/>
                <a:ea typeface="SamsungOne-400" panose="020B0503030303020204" pitchFamily="34" charset="0"/>
                <a:cs typeface="+mn-cs"/>
              </a:defRPr>
            </a:lvl1pPr>
            <a:lvl2pPr marL="360363" indent="-182563">
              <a:lnSpc>
                <a:spcPts val="1800"/>
              </a:lnSpc>
              <a:spcBef>
                <a:spcPts val="500"/>
              </a:spcBef>
              <a:buSzPct val="80000"/>
              <a:buFontTx/>
              <a:buBlip>
                <a:blip r:embed="rId4"/>
              </a:buBlip>
              <a:tabLst>
                <a:tab pos="447675" algn="l"/>
              </a:tabLst>
              <a:defRPr lang="en-US" altLang="ko-KR" sz="1300" kern="1200" dirty="0" smtClean="0">
                <a:solidFill>
                  <a:prstClr val="black">
                    <a:lumMod val="85000"/>
                    <a:lumOff val="15000"/>
                  </a:prstClr>
                </a:solidFill>
                <a:latin typeface="SamsungOne-400" panose="020B0503030303020204" pitchFamily="34" charset="0"/>
                <a:ea typeface="SamsungOne-400" panose="020B0503030303020204" pitchFamily="34" charset="0"/>
                <a:cs typeface="+mn-cs"/>
              </a:defRPr>
            </a:lvl2pPr>
          </a:lstStyle>
          <a:p>
            <a:pPr lvl="0"/>
            <a:r>
              <a:rPr lang="en-US" altLang="ko-KR" dirty="0"/>
              <a:t>text</a:t>
            </a:r>
          </a:p>
          <a:p>
            <a:pPr lvl="1"/>
            <a:r>
              <a:rPr lang="en-US" altLang="ko-KR" dirty="0"/>
              <a:t>text</a:t>
            </a:r>
          </a:p>
          <a:p>
            <a:pPr lvl="1"/>
            <a:endParaRPr lang="en-US" altLang="ko-KR" dirty="0"/>
          </a:p>
          <a:p>
            <a:pPr marL="628650" lvl="1" indent="-207963" algn="l" defTabSz="844083" rtl="0" eaLnBrk="1" latinLnBrk="1" hangingPunct="1">
              <a:lnSpc>
                <a:spcPct val="90000"/>
              </a:lnSpc>
              <a:spcBef>
                <a:spcPts val="462"/>
              </a:spcBef>
              <a:buSzPct val="90000"/>
              <a:buFontTx/>
              <a:buBlip>
                <a:blip r:embed="rId5"/>
              </a:buBlip>
            </a:pPr>
            <a:endParaRPr lang="en-US" altLang="ko-KR" dirty="0"/>
          </a:p>
          <a:p>
            <a:pPr lvl="1"/>
            <a:endParaRPr lang="ko-KR" altLang="en-US" dirty="0"/>
          </a:p>
        </p:txBody>
      </p:sp>
      <p:sp>
        <p:nvSpPr>
          <p:cNvPr id="11" name="슬라이드 번호 개체 틀 15">
            <a:extLst>
              <a:ext uri="{FF2B5EF4-FFF2-40B4-BE49-F238E27FC236}">
                <a16:creationId xmlns:a16="http://schemas.microsoft.com/office/drawing/2014/main" id="{D0F0E4E2-3384-47BE-BDAB-8D0F52A11035}"/>
              </a:ext>
            </a:extLst>
          </p:cNvPr>
          <p:cNvSpPr txBox="1">
            <a:spLocks/>
          </p:cNvSpPr>
          <p:nvPr userDrawn="1"/>
        </p:nvSpPr>
        <p:spPr>
          <a:xfrm>
            <a:off x="6849055" y="6498002"/>
            <a:ext cx="2350254"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300" panose="020B0303030303020204" pitchFamily="34" charset="0"/>
                <a:ea typeface="SamsungOne-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defTabSz="844053" latinLnBrk="1">
              <a:defRPr/>
            </a:pPr>
            <a:r>
              <a:rPr lang="en-US" altLang="ko-KR" sz="900" dirty="0" err="1">
                <a:solidFill>
                  <a:schemeClr val="bg1">
                    <a:lumMod val="50000"/>
                  </a:schemeClr>
                </a:solidFill>
                <a:latin typeface="iCiel Samsung Sharp Sans Medium" pitchFamily="2" charset="0"/>
                <a:ea typeface="iCiel Samsung Sharp Sans Medium" pitchFamily="2" charset="0"/>
                <a:cs typeface="iCiel Samsung Sharp Sans Medium" pitchFamily="2" charset="0"/>
              </a:rPr>
              <a:t>Chương</a:t>
            </a:r>
            <a:r>
              <a:rPr lang="en-US" altLang="ko-KR" sz="900" dirty="0">
                <a:solidFill>
                  <a:schemeClr val="bg1">
                    <a:lumMod val="50000"/>
                  </a:schemeClr>
                </a:solidFill>
                <a:latin typeface="iCiel Samsung Sharp Sans Medium" pitchFamily="2" charset="0"/>
                <a:ea typeface="iCiel Samsung Sharp Sans Medium" pitchFamily="2" charset="0"/>
                <a:cs typeface="iCiel Samsung Sharp Sans Medium" pitchFamily="2" charset="0"/>
              </a:rPr>
              <a:t> 1. </a:t>
            </a:r>
            <a:r>
              <a:rPr lang="en-US" altLang="ko-KR" sz="900" dirty="0" err="1">
                <a:solidFill>
                  <a:schemeClr val="bg1">
                    <a:lumMod val="50000"/>
                  </a:schemeClr>
                </a:solidFill>
                <a:latin typeface="iCiel Samsung Sharp Sans Medium" pitchFamily="2" charset="0"/>
                <a:ea typeface="iCiel Samsung Sharp Sans Medium" pitchFamily="2" charset="0"/>
                <a:cs typeface="iCiel Samsung Sharp Sans Medium" pitchFamily="2" charset="0"/>
              </a:rPr>
              <a:t>Giới</a:t>
            </a:r>
            <a:r>
              <a:rPr lang="en-US" altLang="ko-KR" sz="900" baseline="0" dirty="0">
                <a:solidFill>
                  <a:schemeClr val="bg1">
                    <a:lumMod val="50000"/>
                  </a:schemeClr>
                </a:solidFill>
                <a:latin typeface="iCiel Samsung Sharp Sans Medium" pitchFamily="2" charset="0"/>
                <a:ea typeface="iCiel Samsung Sharp Sans Medium" pitchFamily="2" charset="0"/>
                <a:cs typeface="iCiel Samsung Sharp Sans Medium" pitchFamily="2" charset="0"/>
              </a:rPr>
              <a:t> </a:t>
            </a:r>
            <a:r>
              <a:rPr lang="en-US" altLang="ko-KR" sz="900" baseline="0" dirty="0" err="1">
                <a:solidFill>
                  <a:schemeClr val="bg1">
                    <a:lumMod val="50000"/>
                  </a:schemeClr>
                </a:solidFill>
                <a:latin typeface="iCiel Samsung Sharp Sans Medium" pitchFamily="2" charset="0"/>
                <a:ea typeface="iCiel Samsung Sharp Sans Medium" pitchFamily="2" charset="0"/>
                <a:cs typeface="iCiel Samsung Sharp Sans Medium" pitchFamily="2" charset="0"/>
              </a:rPr>
              <a:t>thiệu</a:t>
            </a:r>
            <a:r>
              <a:rPr lang="en-US" altLang="ko-KR" sz="900" baseline="0" dirty="0">
                <a:solidFill>
                  <a:schemeClr val="bg1">
                    <a:lumMod val="50000"/>
                  </a:schemeClr>
                </a:solidFill>
                <a:latin typeface="iCiel Samsung Sharp Sans Medium" pitchFamily="2" charset="0"/>
                <a:ea typeface="iCiel Samsung Sharp Sans Medium" pitchFamily="2" charset="0"/>
                <a:cs typeface="iCiel Samsung Sharp Sans Medium" pitchFamily="2" charset="0"/>
              </a:rPr>
              <a:t> </a:t>
            </a:r>
            <a:r>
              <a:rPr lang="en-US" altLang="ko-KR" sz="900" baseline="0" dirty="0" err="1">
                <a:solidFill>
                  <a:schemeClr val="bg1">
                    <a:lumMod val="50000"/>
                  </a:schemeClr>
                </a:solidFill>
                <a:latin typeface="iCiel Samsung Sharp Sans Medium" pitchFamily="2" charset="0"/>
                <a:ea typeface="iCiel Samsung Sharp Sans Medium" pitchFamily="2" charset="0"/>
                <a:cs typeface="iCiel Samsung Sharp Sans Medium" pitchFamily="2" charset="0"/>
              </a:rPr>
              <a:t>về</a:t>
            </a:r>
            <a:r>
              <a:rPr lang="en-US" altLang="ko-KR" sz="900" dirty="0">
                <a:solidFill>
                  <a:schemeClr val="bg1">
                    <a:lumMod val="50000"/>
                  </a:schemeClr>
                </a:solidFill>
                <a:latin typeface="iCiel Samsung Sharp Sans Medium" pitchFamily="2" charset="0"/>
                <a:ea typeface="iCiel Samsung Sharp Sans Medium" pitchFamily="2" charset="0"/>
                <a:cs typeface="iCiel Samsung Sharp Sans Medium" pitchFamily="2" charset="0"/>
              </a:rPr>
              <a:t> Big Data</a:t>
            </a:r>
          </a:p>
        </p:txBody>
      </p:sp>
    </p:spTree>
    <p:extLst>
      <p:ext uri="{BB962C8B-B14F-4D97-AF65-F5344CB8AC3E}">
        <p14:creationId xmlns:p14="http://schemas.microsoft.com/office/powerpoint/2010/main" val="3003136848"/>
      </p:ext>
    </p:extLst>
  </p:cSld>
  <p:clrMapOvr>
    <a:masterClrMapping/>
  </p:clrMapOvr>
  <p:extLst>
    <p:ext uri="{DCECCB84-F9BA-43D5-87BE-67443E8EF086}">
      <p15:sldGuideLst xmlns:p15="http://schemas.microsoft.com/office/powerpoint/2012/main">
        <p15:guide id="1" orient="horz" pos="1407">
          <p15:clr>
            <a:srgbClr val="FBAE40"/>
          </p15:clr>
        </p15:guide>
        <p15:guide id="2" pos="330">
          <p15:clr>
            <a:srgbClr val="FBAE40"/>
          </p15:clr>
        </p15:guide>
        <p15:guide id="3" pos="5887">
          <p15:clr>
            <a:srgbClr val="FBAE40"/>
          </p15:clr>
        </p15:guide>
        <p15:guide id="4" orient="horz" pos="1593">
          <p15:clr>
            <a:srgbClr val="FBAE40"/>
          </p15:clr>
        </p15:guide>
        <p15:guide id="5" orient="horz" pos="2795">
          <p15:clr>
            <a:srgbClr val="FBAE40"/>
          </p15:clr>
        </p15:guide>
        <p15:guide id="6" orient="horz" pos="3952">
          <p15:clr>
            <a:srgbClr val="FBAE40"/>
          </p15:clr>
        </p15:guide>
        <p15:guide id="7" orient="horz" pos="958">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last">
    <p:spTree>
      <p:nvGrpSpPr>
        <p:cNvPr id="1" name=""/>
        <p:cNvGrpSpPr/>
        <p:nvPr/>
      </p:nvGrpSpPr>
      <p:grpSpPr>
        <a:xfrm>
          <a:off x="0" y="0"/>
          <a:ext cx="0" cy="0"/>
          <a:chOff x="0" y="0"/>
          <a:chExt cx="0" cy="0"/>
        </a:xfrm>
      </p:grpSpPr>
      <p:pic>
        <p:nvPicPr>
          <p:cNvPr id="6" name="그림 2">
            <a:extLst>
              <a:ext uri="{FF2B5EF4-FFF2-40B4-BE49-F238E27FC236}">
                <a16:creationId xmlns:a16="http://schemas.microsoft.com/office/drawing/2014/main" id="{C441AFAB-5BBF-465C-B7A8-FED86E62617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4395"/>
            <a:ext cx="9902825" cy="6853605"/>
          </a:xfrm>
          <a:prstGeom prst="rect">
            <a:avLst/>
          </a:prstGeom>
        </p:spPr>
      </p:pic>
      <p:sp>
        <p:nvSpPr>
          <p:cNvPr id="2" name="직사각형 1"/>
          <p:cNvSpPr/>
          <p:nvPr userDrawn="1"/>
        </p:nvSpPr>
        <p:spPr>
          <a:xfrm>
            <a:off x="1" y="0"/>
            <a:ext cx="9902825" cy="6858000"/>
          </a:xfrm>
          <a:prstGeom prst="rect">
            <a:avLst/>
          </a:prstGeom>
          <a:solidFill>
            <a:srgbClr val="1428A0">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60" dirty="0">
              <a:latin typeface="SamsungOne-400" panose="020B0503030303020204" pitchFamily="34" charset="0"/>
              <a:ea typeface="SamsungOneKorean 400" panose="020B0503030303020204" pitchFamily="50" charset="-127"/>
            </a:endParaRPr>
          </a:p>
        </p:txBody>
      </p:sp>
      <p:sp>
        <p:nvSpPr>
          <p:cNvPr id="7" name="직사각형 6">
            <a:extLst>
              <a:ext uri="{FF2B5EF4-FFF2-40B4-BE49-F238E27FC236}">
                <a16:creationId xmlns:a16="http://schemas.microsoft.com/office/drawing/2014/main" id="{782B242C-8600-47F0-98D5-6EA512C41BF2}"/>
              </a:ext>
            </a:extLst>
          </p:cNvPr>
          <p:cNvSpPr/>
          <p:nvPr userDrawn="1"/>
        </p:nvSpPr>
        <p:spPr>
          <a:xfrm>
            <a:off x="449612" y="5677031"/>
            <a:ext cx="9003600" cy="7309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ko-KR" altLang="en-US" sz="1000" b="0" i="0" u="none" strike="noStrike" kern="1200" cap="none" spc="0" normalizeH="0" baseline="0" noProof="0" dirty="0">
                <a:ln>
                  <a:noFill/>
                </a:ln>
                <a:solidFill>
                  <a:prstClr val="white"/>
                </a:solidFill>
                <a:effectLst/>
                <a:uLnTx/>
                <a:uFillTx/>
                <a:latin typeface="SamsungOne 400C" panose="020B0506030303020204" pitchFamily="34" charset="0"/>
                <a:ea typeface="SamsungOne-400" panose="020B0503030303020204" pitchFamily="34" charset="0"/>
                <a:cs typeface="+mn-cs"/>
              </a:rPr>
              <a:t>ⓒ</a:t>
            </a:r>
            <a:r>
              <a:rPr kumimoji="0" lang="en-US" altLang="ko-KR" sz="1000" b="0" i="0" u="none" strike="noStrike" kern="1200" cap="none" spc="0" normalizeH="0" baseline="0" noProof="0" dirty="0">
                <a:ln>
                  <a:noFill/>
                </a:ln>
                <a:solidFill>
                  <a:prstClr val="white"/>
                </a:solidFill>
                <a:effectLst/>
                <a:uLnTx/>
                <a:uFillTx/>
                <a:latin typeface="SamsungOne 400C" panose="020B0506030303020204" pitchFamily="34" charset="0"/>
                <a:ea typeface="SamsungOne 400C" panose="020B0506030303020204" pitchFamily="34" charset="0"/>
                <a:cs typeface="+mn-cs"/>
              </a:rPr>
              <a:t>2021 SAMSUNG. All rights reserved.</a:t>
            </a:r>
          </a:p>
          <a:p>
            <a:pPr marL="0" marR="0" lvl="0" indent="0" algn="l" defTabSz="914400" rtl="0" eaLnBrk="1" fontAlgn="auto" latinLnBrk="1" hangingPunct="1">
              <a:lnSpc>
                <a:spcPct val="100000"/>
              </a:lnSpc>
              <a:spcBef>
                <a:spcPts val="600"/>
              </a:spcBef>
              <a:spcAft>
                <a:spcPts val="0"/>
              </a:spcAft>
              <a:buClrTx/>
              <a:buSzTx/>
              <a:buFontTx/>
              <a:buNone/>
              <a:tabLst/>
              <a:defRPr/>
            </a:pPr>
            <a:r>
              <a:rPr kumimoji="0" lang="en-US" altLang="ko-KR" sz="1000" b="0" i="0" u="none" strike="noStrike" kern="1200" cap="none" spc="0" normalizeH="0" baseline="0" noProof="0" dirty="0">
                <a:ln>
                  <a:noFill/>
                </a:ln>
                <a:solidFill>
                  <a:prstClr val="white"/>
                </a:solidFill>
                <a:effectLst/>
                <a:uLnTx/>
                <a:uFillTx/>
                <a:latin typeface="SamsungOne 400C" panose="020B0506030303020204" pitchFamily="34" charset="0"/>
                <a:ea typeface="SamsungOne 400C" panose="020B0506030303020204" pitchFamily="34" charset="0"/>
                <a:cs typeface="+mn-cs"/>
              </a:rPr>
              <a:t>Samsung Electronics Corporate Citizenship Office holds the copyright of book.</a:t>
            </a:r>
          </a:p>
          <a:p>
            <a:pPr marL="0" marR="0" lvl="0" indent="0" algn="l" defTabSz="914400" rtl="0" eaLnBrk="1" fontAlgn="auto" latinLnBrk="1" hangingPunct="1">
              <a:lnSpc>
                <a:spcPct val="100000"/>
              </a:lnSpc>
              <a:spcBef>
                <a:spcPts val="300"/>
              </a:spcBef>
              <a:spcAft>
                <a:spcPts val="0"/>
              </a:spcAft>
              <a:buClrTx/>
              <a:buSzTx/>
              <a:buFontTx/>
              <a:buNone/>
              <a:tabLst/>
              <a:defRPr/>
            </a:pPr>
            <a:r>
              <a:rPr kumimoji="0" lang="en-US" altLang="ko-KR" sz="1000" b="0" i="0" u="none" strike="noStrike" kern="1200" cap="none" spc="0" normalizeH="0" baseline="0" noProof="0" dirty="0">
                <a:ln>
                  <a:noFill/>
                </a:ln>
                <a:solidFill>
                  <a:prstClr val="white"/>
                </a:solidFill>
                <a:effectLst/>
                <a:uLnTx/>
                <a:uFillTx/>
                <a:latin typeface="SamsungOne 400C" panose="020B0506030303020204" pitchFamily="34" charset="0"/>
                <a:ea typeface="SamsungOne 400C" panose="020B0506030303020204" pitchFamily="34" charset="0"/>
                <a:cs typeface="+mn-cs"/>
              </a:rPr>
              <a:t>This book is a literary property protected by copyright law so reprint and reproduction without permission are prohibited. </a:t>
            </a: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1000" b="0" i="0" u="none" strike="noStrike" kern="1200" cap="none" spc="0" normalizeH="0" baseline="0" noProof="0" dirty="0">
                <a:ln>
                  <a:noFill/>
                </a:ln>
                <a:solidFill>
                  <a:prstClr val="white"/>
                </a:solidFill>
                <a:effectLst/>
                <a:uLnTx/>
                <a:uFillTx/>
                <a:latin typeface="SamsungOne 400C" panose="020B0506030303020204" pitchFamily="34" charset="0"/>
                <a:ea typeface="SamsungOne 400C" panose="020B0506030303020204" pitchFamily="34" charset="0"/>
                <a:cs typeface="+mn-cs"/>
              </a:rPr>
              <a:t>To use this book other than the curriculum of Samsung innovation Campus or to use the entire or part of this book, you must receive written consent from copyright holder.</a:t>
            </a:r>
          </a:p>
        </p:txBody>
      </p:sp>
      <p:pic>
        <p:nvPicPr>
          <p:cNvPr id="10" name="그림 3">
            <a:extLst>
              <a:ext uri="{FF2B5EF4-FFF2-40B4-BE49-F238E27FC236}">
                <a16:creationId xmlns:a16="http://schemas.microsoft.com/office/drawing/2014/main" id="{A977D3D7-ABF1-4BDD-B1E5-CCA79CC8184C}"/>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713012" y="3022951"/>
            <a:ext cx="2476800" cy="812098"/>
          </a:xfrm>
          <a:prstGeom prst="rect">
            <a:avLst/>
          </a:prstGeom>
        </p:spPr>
      </p:pic>
      <p:sp>
        <p:nvSpPr>
          <p:cNvPr id="9" name="Freeform 5">
            <a:extLst>
              <a:ext uri="{FF2B5EF4-FFF2-40B4-BE49-F238E27FC236}">
                <a16:creationId xmlns:a16="http://schemas.microsoft.com/office/drawing/2014/main" id="{0D8AEED9-5E8F-4A4F-8427-AE314BEC60F8}"/>
              </a:ext>
            </a:extLst>
          </p:cNvPr>
          <p:cNvSpPr>
            <a:spLocks noChangeAspect="1" noEditPoints="1"/>
          </p:cNvSpPr>
          <p:nvPr userDrawn="1"/>
        </p:nvSpPr>
        <p:spPr bwMode="auto">
          <a:xfrm>
            <a:off x="449612" y="450000"/>
            <a:ext cx="1290982" cy="198000"/>
          </a:xfrm>
          <a:custGeom>
            <a:avLst/>
            <a:gdLst>
              <a:gd name="T0" fmla="*/ 82 w 2179"/>
              <a:gd name="T1" fmla="*/ 74 h 334"/>
              <a:gd name="T2" fmla="*/ 140 w 2179"/>
              <a:gd name="T3" fmla="*/ 82 h 334"/>
              <a:gd name="T4" fmla="*/ 218 w 2179"/>
              <a:gd name="T5" fmla="*/ 101 h 334"/>
              <a:gd name="T6" fmla="*/ 112 w 2179"/>
              <a:gd name="T7" fmla="*/ 0 h 334"/>
              <a:gd name="T8" fmla="*/ 4 w 2179"/>
              <a:gd name="T9" fmla="*/ 112 h 334"/>
              <a:gd name="T10" fmla="*/ 145 w 2179"/>
              <a:gd name="T11" fmla="*/ 257 h 334"/>
              <a:gd name="T12" fmla="*/ 84 w 2179"/>
              <a:gd name="T13" fmla="*/ 250 h 334"/>
              <a:gd name="T14" fmla="*/ 0 w 2179"/>
              <a:gd name="T15" fmla="*/ 220 h 334"/>
              <a:gd name="T16" fmla="*/ 113 w 2179"/>
              <a:gd name="T17" fmla="*/ 334 h 334"/>
              <a:gd name="T18" fmla="*/ 223 w 2179"/>
              <a:gd name="T19" fmla="*/ 212 h 334"/>
              <a:gd name="T20" fmla="*/ 1096 w 2179"/>
              <a:gd name="T21" fmla="*/ 91 h 334"/>
              <a:gd name="T22" fmla="*/ 1124 w 2179"/>
              <a:gd name="T23" fmla="*/ 54 h 334"/>
              <a:gd name="T24" fmla="*/ 1152 w 2179"/>
              <a:gd name="T25" fmla="*/ 102 h 334"/>
              <a:gd name="T26" fmla="*/ 1229 w 2179"/>
              <a:gd name="T27" fmla="*/ 80 h 334"/>
              <a:gd name="T28" fmla="*/ 1017 w 2179"/>
              <a:gd name="T29" fmla="*/ 71 h 334"/>
              <a:gd name="T30" fmla="*/ 1157 w 2179"/>
              <a:gd name="T31" fmla="*/ 233 h 334"/>
              <a:gd name="T32" fmla="*/ 1128 w 2179"/>
              <a:gd name="T33" fmla="*/ 277 h 334"/>
              <a:gd name="T34" fmla="*/ 1097 w 2179"/>
              <a:gd name="T35" fmla="*/ 219 h 334"/>
              <a:gd name="T36" fmla="*/ 1014 w 2179"/>
              <a:gd name="T37" fmla="*/ 243 h 334"/>
              <a:gd name="T38" fmla="*/ 1235 w 2179"/>
              <a:gd name="T39" fmla="*/ 262 h 334"/>
              <a:gd name="T40" fmla="*/ 1096 w 2179"/>
              <a:gd name="T41" fmla="*/ 91 h 334"/>
              <a:gd name="T42" fmla="*/ 1730 w 2179"/>
              <a:gd name="T43" fmla="*/ 10 h 334"/>
              <a:gd name="T44" fmla="*/ 1614 w 2179"/>
              <a:gd name="T45" fmla="*/ 319 h 334"/>
              <a:gd name="T46" fmla="*/ 1686 w 2179"/>
              <a:gd name="T47" fmla="*/ 60 h 334"/>
              <a:gd name="T48" fmla="*/ 1876 w 2179"/>
              <a:gd name="T49" fmla="*/ 319 h 334"/>
              <a:gd name="T50" fmla="*/ 1799 w 2179"/>
              <a:gd name="T51" fmla="*/ 10 h 334"/>
              <a:gd name="T52" fmla="*/ 333 w 2179"/>
              <a:gd name="T53" fmla="*/ 10 h 334"/>
              <a:gd name="T54" fmla="*/ 360 w 2179"/>
              <a:gd name="T55" fmla="*/ 322 h 334"/>
              <a:gd name="T56" fmla="*/ 446 w 2179"/>
              <a:gd name="T57" fmla="*/ 322 h 334"/>
              <a:gd name="T58" fmla="*/ 472 w 2179"/>
              <a:gd name="T59" fmla="*/ 10 h 334"/>
              <a:gd name="T60" fmla="*/ 804 w 2179"/>
              <a:gd name="T61" fmla="*/ 10 h 334"/>
              <a:gd name="T62" fmla="*/ 725 w 2179"/>
              <a:gd name="T63" fmla="*/ 10 h 334"/>
              <a:gd name="T64" fmla="*/ 592 w 2179"/>
              <a:gd name="T65" fmla="*/ 322 h 334"/>
              <a:gd name="T66" fmla="*/ 671 w 2179"/>
              <a:gd name="T67" fmla="*/ 33 h 334"/>
              <a:gd name="T68" fmla="*/ 804 w 2179"/>
              <a:gd name="T69" fmla="*/ 322 h 334"/>
              <a:gd name="T70" fmla="*/ 860 w 2179"/>
              <a:gd name="T71" fmla="*/ 322 h 334"/>
              <a:gd name="T72" fmla="*/ 931 w 2179"/>
              <a:gd name="T73" fmla="*/ 10 h 334"/>
              <a:gd name="T74" fmla="*/ 1528 w 2179"/>
              <a:gd name="T75" fmla="*/ 10 h 334"/>
              <a:gd name="T76" fmla="*/ 1449 w 2179"/>
              <a:gd name="T77" fmla="*/ 241 h 334"/>
              <a:gd name="T78" fmla="*/ 1418 w 2179"/>
              <a:gd name="T79" fmla="*/ 275 h 334"/>
              <a:gd name="T80" fmla="*/ 1388 w 2179"/>
              <a:gd name="T81" fmla="*/ 241 h 334"/>
              <a:gd name="T82" fmla="*/ 1309 w 2179"/>
              <a:gd name="T83" fmla="*/ 10 h 334"/>
              <a:gd name="T84" fmla="*/ 1310 w 2179"/>
              <a:gd name="T85" fmla="*/ 254 h 334"/>
              <a:gd name="T86" fmla="*/ 1527 w 2179"/>
              <a:gd name="T87" fmla="*/ 254 h 334"/>
              <a:gd name="T88" fmla="*/ 1528 w 2179"/>
              <a:gd name="T89" fmla="*/ 10 h 334"/>
              <a:gd name="T90" fmla="*/ 2069 w 2179"/>
              <a:gd name="T91" fmla="*/ 192 h 334"/>
              <a:gd name="T92" fmla="*/ 2101 w 2179"/>
              <a:gd name="T93" fmla="*/ 237 h 334"/>
              <a:gd name="T94" fmla="*/ 2068 w 2179"/>
              <a:gd name="T95" fmla="*/ 272 h 334"/>
              <a:gd name="T96" fmla="*/ 2035 w 2179"/>
              <a:gd name="T97" fmla="*/ 237 h 334"/>
              <a:gd name="T98" fmla="*/ 2037 w 2179"/>
              <a:gd name="T99" fmla="*/ 80 h 334"/>
              <a:gd name="T100" fmla="*/ 2099 w 2179"/>
              <a:gd name="T101" fmla="*/ 80 h 334"/>
              <a:gd name="T102" fmla="*/ 2100 w 2179"/>
              <a:gd name="T103" fmla="*/ 110 h 334"/>
              <a:gd name="T104" fmla="*/ 2178 w 2179"/>
              <a:gd name="T105" fmla="*/ 99 h 334"/>
              <a:gd name="T106" fmla="*/ 2068 w 2179"/>
              <a:gd name="T107" fmla="*/ 2 h 334"/>
              <a:gd name="T108" fmla="*/ 1958 w 2179"/>
              <a:gd name="T109" fmla="*/ 99 h 334"/>
              <a:gd name="T110" fmla="*/ 1959 w 2179"/>
              <a:gd name="T111" fmla="*/ 251 h 334"/>
              <a:gd name="T112" fmla="*/ 2178 w 2179"/>
              <a:gd name="T113" fmla="*/ 251 h 334"/>
              <a:gd name="T114" fmla="*/ 2179 w 2179"/>
              <a:gd name="T115" fmla="*/ 147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79" h="334">
                <a:moveTo>
                  <a:pt x="83" y="91"/>
                </a:moveTo>
                <a:cubicBezTo>
                  <a:pt x="81" y="84"/>
                  <a:pt x="82" y="78"/>
                  <a:pt x="82" y="74"/>
                </a:cubicBezTo>
                <a:cubicBezTo>
                  <a:pt x="84" y="64"/>
                  <a:pt x="91" y="53"/>
                  <a:pt x="111" y="53"/>
                </a:cubicBezTo>
                <a:cubicBezTo>
                  <a:pt x="129" y="53"/>
                  <a:pt x="140" y="65"/>
                  <a:pt x="140" y="82"/>
                </a:cubicBezTo>
                <a:cubicBezTo>
                  <a:pt x="140" y="101"/>
                  <a:pt x="140" y="101"/>
                  <a:pt x="140" y="101"/>
                </a:cubicBezTo>
                <a:cubicBezTo>
                  <a:pt x="218" y="101"/>
                  <a:pt x="218" y="101"/>
                  <a:pt x="218" y="101"/>
                </a:cubicBezTo>
                <a:cubicBezTo>
                  <a:pt x="218" y="79"/>
                  <a:pt x="218" y="79"/>
                  <a:pt x="218" y="79"/>
                </a:cubicBezTo>
                <a:cubicBezTo>
                  <a:pt x="218" y="11"/>
                  <a:pt x="156" y="0"/>
                  <a:pt x="112" y="0"/>
                </a:cubicBezTo>
                <a:cubicBezTo>
                  <a:pt x="57" y="0"/>
                  <a:pt x="12" y="19"/>
                  <a:pt x="4" y="70"/>
                </a:cubicBezTo>
                <a:cubicBezTo>
                  <a:pt x="1" y="84"/>
                  <a:pt x="1" y="96"/>
                  <a:pt x="4" y="112"/>
                </a:cubicBezTo>
                <a:cubicBezTo>
                  <a:pt x="18" y="175"/>
                  <a:pt x="128" y="194"/>
                  <a:pt x="145" y="234"/>
                </a:cubicBezTo>
                <a:cubicBezTo>
                  <a:pt x="148" y="241"/>
                  <a:pt x="147" y="251"/>
                  <a:pt x="145" y="257"/>
                </a:cubicBezTo>
                <a:cubicBezTo>
                  <a:pt x="143" y="267"/>
                  <a:pt x="136" y="278"/>
                  <a:pt x="115" y="278"/>
                </a:cubicBezTo>
                <a:cubicBezTo>
                  <a:pt x="95" y="278"/>
                  <a:pt x="84" y="267"/>
                  <a:pt x="84" y="250"/>
                </a:cubicBezTo>
                <a:cubicBezTo>
                  <a:pt x="83" y="220"/>
                  <a:pt x="83" y="220"/>
                  <a:pt x="83" y="220"/>
                </a:cubicBezTo>
                <a:cubicBezTo>
                  <a:pt x="0" y="220"/>
                  <a:pt x="0" y="220"/>
                  <a:pt x="0" y="220"/>
                </a:cubicBezTo>
                <a:cubicBezTo>
                  <a:pt x="0" y="244"/>
                  <a:pt x="0" y="244"/>
                  <a:pt x="0" y="244"/>
                </a:cubicBezTo>
                <a:cubicBezTo>
                  <a:pt x="0" y="313"/>
                  <a:pt x="55" y="334"/>
                  <a:pt x="113" y="334"/>
                </a:cubicBezTo>
                <a:cubicBezTo>
                  <a:pt x="169" y="334"/>
                  <a:pt x="216" y="315"/>
                  <a:pt x="223" y="263"/>
                </a:cubicBezTo>
                <a:cubicBezTo>
                  <a:pt x="227" y="236"/>
                  <a:pt x="224" y="218"/>
                  <a:pt x="223" y="212"/>
                </a:cubicBezTo>
                <a:cubicBezTo>
                  <a:pt x="210" y="146"/>
                  <a:pt x="92" y="127"/>
                  <a:pt x="83" y="91"/>
                </a:cubicBezTo>
                <a:moveTo>
                  <a:pt x="1096" y="91"/>
                </a:moveTo>
                <a:cubicBezTo>
                  <a:pt x="1094" y="85"/>
                  <a:pt x="1095" y="79"/>
                  <a:pt x="1096" y="75"/>
                </a:cubicBezTo>
                <a:cubicBezTo>
                  <a:pt x="1098" y="65"/>
                  <a:pt x="1104" y="54"/>
                  <a:pt x="1124" y="54"/>
                </a:cubicBezTo>
                <a:cubicBezTo>
                  <a:pt x="1142" y="54"/>
                  <a:pt x="1152" y="66"/>
                  <a:pt x="1152" y="82"/>
                </a:cubicBezTo>
                <a:cubicBezTo>
                  <a:pt x="1152" y="102"/>
                  <a:pt x="1152" y="102"/>
                  <a:pt x="1152" y="102"/>
                </a:cubicBezTo>
                <a:cubicBezTo>
                  <a:pt x="1229" y="102"/>
                  <a:pt x="1229" y="102"/>
                  <a:pt x="1229" y="102"/>
                </a:cubicBezTo>
                <a:cubicBezTo>
                  <a:pt x="1229" y="80"/>
                  <a:pt x="1229" y="80"/>
                  <a:pt x="1229" y="80"/>
                </a:cubicBezTo>
                <a:cubicBezTo>
                  <a:pt x="1229" y="13"/>
                  <a:pt x="1169" y="2"/>
                  <a:pt x="1125" y="2"/>
                </a:cubicBezTo>
                <a:cubicBezTo>
                  <a:pt x="1070" y="2"/>
                  <a:pt x="1026" y="20"/>
                  <a:pt x="1017" y="71"/>
                </a:cubicBezTo>
                <a:cubicBezTo>
                  <a:pt x="1015" y="84"/>
                  <a:pt x="1015" y="97"/>
                  <a:pt x="1018" y="112"/>
                </a:cubicBezTo>
                <a:cubicBezTo>
                  <a:pt x="1032" y="175"/>
                  <a:pt x="1141" y="193"/>
                  <a:pt x="1157" y="233"/>
                </a:cubicBezTo>
                <a:cubicBezTo>
                  <a:pt x="1160" y="241"/>
                  <a:pt x="1159" y="250"/>
                  <a:pt x="1158" y="256"/>
                </a:cubicBezTo>
                <a:cubicBezTo>
                  <a:pt x="1155" y="267"/>
                  <a:pt x="1148" y="277"/>
                  <a:pt x="1128" y="277"/>
                </a:cubicBezTo>
                <a:cubicBezTo>
                  <a:pt x="1108" y="277"/>
                  <a:pt x="1097" y="266"/>
                  <a:pt x="1097" y="249"/>
                </a:cubicBezTo>
                <a:cubicBezTo>
                  <a:pt x="1097" y="219"/>
                  <a:pt x="1097" y="219"/>
                  <a:pt x="1097" y="219"/>
                </a:cubicBezTo>
                <a:cubicBezTo>
                  <a:pt x="1014" y="219"/>
                  <a:pt x="1014" y="219"/>
                  <a:pt x="1014" y="219"/>
                </a:cubicBezTo>
                <a:cubicBezTo>
                  <a:pt x="1014" y="243"/>
                  <a:pt x="1014" y="243"/>
                  <a:pt x="1014" y="243"/>
                </a:cubicBezTo>
                <a:cubicBezTo>
                  <a:pt x="1014" y="312"/>
                  <a:pt x="1068" y="332"/>
                  <a:pt x="1126" y="332"/>
                </a:cubicBezTo>
                <a:cubicBezTo>
                  <a:pt x="1182" y="332"/>
                  <a:pt x="1228" y="313"/>
                  <a:pt x="1235" y="262"/>
                </a:cubicBezTo>
                <a:cubicBezTo>
                  <a:pt x="1238" y="235"/>
                  <a:pt x="1236" y="218"/>
                  <a:pt x="1234" y="211"/>
                </a:cubicBezTo>
                <a:cubicBezTo>
                  <a:pt x="1221" y="147"/>
                  <a:pt x="1105" y="127"/>
                  <a:pt x="1096" y="91"/>
                </a:cubicBezTo>
                <a:moveTo>
                  <a:pt x="1803" y="261"/>
                </a:moveTo>
                <a:cubicBezTo>
                  <a:pt x="1730" y="10"/>
                  <a:pt x="1730" y="10"/>
                  <a:pt x="1730" y="10"/>
                </a:cubicBezTo>
                <a:cubicBezTo>
                  <a:pt x="1614" y="10"/>
                  <a:pt x="1614" y="10"/>
                  <a:pt x="1614" y="10"/>
                </a:cubicBezTo>
                <a:cubicBezTo>
                  <a:pt x="1614" y="319"/>
                  <a:pt x="1614" y="319"/>
                  <a:pt x="1614" y="319"/>
                </a:cubicBezTo>
                <a:cubicBezTo>
                  <a:pt x="1691" y="319"/>
                  <a:pt x="1691" y="319"/>
                  <a:pt x="1691" y="319"/>
                </a:cubicBezTo>
                <a:cubicBezTo>
                  <a:pt x="1686" y="60"/>
                  <a:pt x="1686" y="60"/>
                  <a:pt x="1686" y="60"/>
                </a:cubicBezTo>
                <a:cubicBezTo>
                  <a:pt x="1765" y="319"/>
                  <a:pt x="1765" y="319"/>
                  <a:pt x="1765" y="319"/>
                </a:cubicBezTo>
                <a:cubicBezTo>
                  <a:pt x="1876" y="319"/>
                  <a:pt x="1876" y="319"/>
                  <a:pt x="1876" y="319"/>
                </a:cubicBezTo>
                <a:cubicBezTo>
                  <a:pt x="1876" y="10"/>
                  <a:pt x="1876" y="10"/>
                  <a:pt x="1876" y="10"/>
                </a:cubicBezTo>
                <a:cubicBezTo>
                  <a:pt x="1799" y="10"/>
                  <a:pt x="1799" y="10"/>
                  <a:pt x="1799" y="10"/>
                </a:cubicBezTo>
                <a:lnTo>
                  <a:pt x="1803" y="261"/>
                </a:lnTo>
                <a:close/>
                <a:moveTo>
                  <a:pt x="333" y="10"/>
                </a:moveTo>
                <a:cubicBezTo>
                  <a:pt x="276" y="322"/>
                  <a:pt x="276" y="322"/>
                  <a:pt x="276" y="322"/>
                </a:cubicBezTo>
                <a:cubicBezTo>
                  <a:pt x="360" y="322"/>
                  <a:pt x="360" y="322"/>
                  <a:pt x="360" y="322"/>
                </a:cubicBezTo>
                <a:cubicBezTo>
                  <a:pt x="403" y="33"/>
                  <a:pt x="403" y="33"/>
                  <a:pt x="403" y="33"/>
                </a:cubicBezTo>
                <a:cubicBezTo>
                  <a:pt x="446" y="322"/>
                  <a:pt x="446" y="322"/>
                  <a:pt x="446" y="322"/>
                </a:cubicBezTo>
                <a:cubicBezTo>
                  <a:pt x="529" y="322"/>
                  <a:pt x="529" y="322"/>
                  <a:pt x="529" y="322"/>
                </a:cubicBezTo>
                <a:cubicBezTo>
                  <a:pt x="472" y="10"/>
                  <a:pt x="472" y="10"/>
                  <a:pt x="472" y="10"/>
                </a:cubicBezTo>
                <a:lnTo>
                  <a:pt x="333" y="10"/>
                </a:lnTo>
                <a:close/>
                <a:moveTo>
                  <a:pt x="804" y="10"/>
                </a:moveTo>
                <a:cubicBezTo>
                  <a:pt x="765" y="254"/>
                  <a:pt x="765" y="254"/>
                  <a:pt x="765" y="254"/>
                </a:cubicBezTo>
                <a:cubicBezTo>
                  <a:pt x="725" y="10"/>
                  <a:pt x="725" y="10"/>
                  <a:pt x="725" y="10"/>
                </a:cubicBezTo>
                <a:cubicBezTo>
                  <a:pt x="598" y="10"/>
                  <a:pt x="598" y="10"/>
                  <a:pt x="598" y="10"/>
                </a:cubicBezTo>
                <a:cubicBezTo>
                  <a:pt x="592" y="322"/>
                  <a:pt x="592" y="322"/>
                  <a:pt x="592" y="322"/>
                </a:cubicBezTo>
                <a:cubicBezTo>
                  <a:pt x="669" y="322"/>
                  <a:pt x="669" y="322"/>
                  <a:pt x="669" y="322"/>
                </a:cubicBezTo>
                <a:cubicBezTo>
                  <a:pt x="671" y="33"/>
                  <a:pt x="671" y="33"/>
                  <a:pt x="671" y="33"/>
                </a:cubicBezTo>
                <a:cubicBezTo>
                  <a:pt x="725" y="322"/>
                  <a:pt x="725" y="322"/>
                  <a:pt x="725" y="322"/>
                </a:cubicBezTo>
                <a:cubicBezTo>
                  <a:pt x="804" y="322"/>
                  <a:pt x="804" y="322"/>
                  <a:pt x="804" y="322"/>
                </a:cubicBezTo>
                <a:cubicBezTo>
                  <a:pt x="858" y="33"/>
                  <a:pt x="858" y="33"/>
                  <a:pt x="858" y="33"/>
                </a:cubicBezTo>
                <a:cubicBezTo>
                  <a:pt x="860" y="322"/>
                  <a:pt x="860" y="322"/>
                  <a:pt x="860" y="322"/>
                </a:cubicBezTo>
                <a:cubicBezTo>
                  <a:pt x="938" y="322"/>
                  <a:pt x="938" y="322"/>
                  <a:pt x="938" y="322"/>
                </a:cubicBezTo>
                <a:cubicBezTo>
                  <a:pt x="931" y="10"/>
                  <a:pt x="931" y="10"/>
                  <a:pt x="931" y="10"/>
                </a:cubicBezTo>
                <a:lnTo>
                  <a:pt x="804" y="10"/>
                </a:lnTo>
                <a:close/>
                <a:moveTo>
                  <a:pt x="1528" y="10"/>
                </a:moveTo>
                <a:cubicBezTo>
                  <a:pt x="1449" y="10"/>
                  <a:pt x="1449" y="10"/>
                  <a:pt x="1449" y="10"/>
                </a:cubicBezTo>
                <a:cubicBezTo>
                  <a:pt x="1449" y="241"/>
                  <a:pt x="1449" y="241"/>
                  <a:pt x="1449" y="241"/>
                </a:cubicBezTo>
                <a:cubicBezTo>
                  <a:pt x="1449" y="245"/>
                  <a:pt x="1449" y="249"/>
                  <a:pt x="1448" y="253"/>
                </a:cubicBezTo>
                <a:cubicBezTo>
                  <a:pt x="1447" y="260"/>
                  <a:pt x="1440" y="275"/>
                  <a:pt x="1418" y="275"/>
                </a:cubicBezTo>
                <a:cubicBezTo>
                  <a:pt x="1397" y="275"/>
                  <a:pt x="1390" y="260"/>
                  <a:pt x="1389" y="253"/>
                </a:cubicBezTo>
                <a:cubicBezTo>
                  <a:pt x="1388" y="249"/>
                  <a:pt x="1388" y="245"/>
                  <a:pt x="1388" y="241"/>
                </a:cubicBezTo>
                <a:cubicBezTo>
                  <a:pt x="1388" y="10"/>
                  <a:pt x="1388" y="10"/>
                  <a:pt x="1388" y="10"/>
                </a:cubicBezTo>
                <a:cubicBezTo>
                  <a:pt x="1309" y="10"/>
                  <a:pt x="1309" y="10"/>
                  <a:pt x="1309" y="10"/>
                </a:cubicBezTo>
                <a:cubicBezTo>
                  <a:pt x="1309" y="234"/>
                  <a:pt x="1309" y="234"/>
                  <a:pt x="1309" y="234"/>
                </a:cubicBezTo>
                <a:cubicBezTo>
                  <a:pt x="1309" y="239"/>
                  <a:pt x="1309" y="251"/>
                  <a:pt x="1310" y="254"/>
                </a:cubicBezTo>
                <a:cubicBezTo>
                  <a:pt x="1315" y="312"/>
                  <a:pt x="1361" y="331"/>
                  <a:pt x="1418" y="331"/>
                </a:cubicBezTo>
                <a:cubicBezTo>
                  <a:pt x="1476" y="331"/>
                  <a:pt x="1522" y="312"/>
                  <a:pt x="1527" y="254"/>
                </a:cubicBezTo>
                <a:cubicBezTo>
                  <a:pt x="1528" y="251"/>
                  <a:pt x="1528" y="239"/>
                  <a:pt x="1528" y="234"/>
                </a:cubicBezTo>
                <a:lnTo>
                  <a:pt x="1528" y="10"/>
                </a:lnTo>
                <a:close/>
                <a:moveTo>
                  <a:pt x="2069" y="147"/>
                </a:moveTo>
                <a:cubicBezTo>
                  <a:pt x="2069" y="192"/>
                  <a:pt x="2069" y="192"/>
                  <a:pt x="2069" y="192"/>
                </a:cubicBezTo>
                <a:cubicBezTo>
                  <a:pt x="2101" y="192"/>
                  <a:pt x="2101" y="192"/>
                  <a:pt x="2101" y="192"/>
                </a:cubicBezTo>
                <a:cubicBezTo>
                  <a:pt x="2101" y="237"/>
                  <a:pt x="2101" y="237"/>
                  <a:pt x="2101" y="237"/>
                </a:cubicBezTo>
                <a:cubicBezTo>
                  <a:pt x="2101" y="241"/>
                  <a:pt x="2101" y="246"/>
                  <a:pt x="2100" y="249"/>
                </a:cubicBezTo>
                <a:cubicBezTo>
                  <a:pt x="2099" y="258"/>
                  <a:pt x="2091" y="272"/>
                  <a:pt x="2068" y="272"/>
                </a:cubicBezTo>
                <a:cubicBezTo>
                  <a:pt x="2045" y="272"/>
                  <a:pt x="2038" y="258"/>
                  <a:pt x="2036" y="249"/>
                </a:cubicBezTo>
                <a:cubicBezTo>
                  <a:pt x="2036" y="246"/>
                  <a:pt x="2035" y="241"/>
                  <a:pt x="2035" y="237"/>
                </a:cubicBezTo>
                <a:cubicBezTo>
                  <a:pt x="2035" y="95"/>
                  <a:pt x="2035" y="95"/>
                  <a:pt x="2035" y="95"/>
                </a:cubicBezTo>
                <a:cubicBezTo>
                  <a:pt x="2035" y="90"/>
                  <a:pt x="2036" y="85"/>
                  <a:pt x="2037" y="80"/>
                </a:cubicBezTo>
                <a:cubicBezTo>
                  <a:pt x="2038" y="73"/>
                  <a:pt x="2045" y="58"/>
                  <a:pt x="2068" y="58"/>
                </a:cubicBezTo>
                <a:cubicBezTo>
                  <a:pt x="2092" y="58"/>
                  <a:pt x="2098" y="74"/>
                  <a:pt x="2099" y="80"/>
                </a:cubicBezTo>
                <a:cubicBezTo>
                  <a:pt x="2100" y="85"/>
                  <a:pt x="2100" y="92"/>
                  <a:pt x="2100" y="92"/>
                </a:cubicBezTo>
                <a:cubicBezTo>
                  <a:pt x="2100" y="110"/>
                  <a:pt x="2100" y="110"/>
                  <a:pt x="2100" y="110"/>
                </a:cubicBezTo>
                <a:cubicBezTo>
                  <a:pt x="2178" y="110"/>
                  <a:pt x="2178" y="110"/>
                  <a:pt x="2178" y="110"/>
                </a:cubicBezTo>
                <a:cubicBezTo>
                  <a:pt x="2178" y="99"/>
                  <a:pt x="2178" y="99"/>
                  <a:pt x="2178" y="99"/>
                </a:cubicBezTo>
                <a:cubicBezTo>
                  <a:pt x="2178" y="99"/>
                  <a:pt x="2179" y="89"/>
                  <a:pt x="2178" y="79"/>
                </a:cubicBezTo>
                <a:cubicBezTo>
                  <a:pt x="2172" y="20"/>
                  <a:pt x="2124" y="2"/>
                  <a:pt x="2068" y="2"/>
                </a:cubicBezTo>
                <a:cubicBezTo>
                  <a:pt x="2013" y="2"/>
                  <a:pt x="1966" y="21"/>
                  <a:pt x="1959" y="79"/>
                </a:cubicBezTo>
                <a:cubicBezTo>
                  <a:pt x="1958" y="84"/>
                  <a:pt x="1958" y="94"/>
                  <a:pt x="1958" y="99"/>
                </a:cubicBezTo>
                <a:cubicBezTo>
                  <a:pt x="1958" y="230"/>
                  <a:pt x="1958" y="230"/>
                  <a:pt x="1958" y="230"/>
                </a:cubicBezTo>
                <a:cubicBezTo>
                  <a:pt x="1958" y="236"/>
                  <a:pt x="1958" y="241"/>
                  <a:pt x="1959" y="251"/>
                </a:cubicBezTo>
                <a:cubicBezTo>
                  <a:pt x="1964" y="308"/>
                  <a:pt x="2013" y="328"/>
                  <a:pt x="2068" y="328"/>
                </a:cubicBezTo>
                <a:cubicBezTo>
                  <a:pt x="2124" y="328"/>
                  <a:pt x="2173" y="308"/>
                  <a:pt x="2178" y="251"/>
                </a:cubicBezTo>
                <a:cubicBezTo>
                  <a:pt x="2179" y="241"/>
                  <a:pt x="2179" y="236"/>
                  <a:pt x="2179" y="230"/>
                </a:cubicBezTo>
                <a:cubicBezTo>
                  <a:pt x="2179" y="147"/>
                  <a:pt x="2179" y="147"/>
                  <a:pt x="2179" y="147"/>
                </a:cubicBezTo>
                <a:lnTo>
                  <a:pt x="2069" y="147"/>
                </a:lnTo>
                <a:close/>
              </a:path>
            </a:pathLst>
          </a:custGeom>
          <a:solidFill>
            <a:schemeClr val="bg1"/>
          </a:solidFill>
          <a:ln>
            <a:noFill/>
          </a:ln>
        </p:spPr>
        <p:txBody>
          <a:bodyPr vert="horz" wrap="square" lIns="91440" tIns="45720" rIns="91440" bIns="45720" numCol="1" anchor="t" anchorCtr="0" compatLnSpc="1">
            <a:prstTxWarp prst="textNoShape">
              <a:avLst/>
            </a:prstTxWarp>
            <a:scene3d>
              <a:camera prst="orthographicFront"/>
              <a:lightRig rig="threePt" dir="t"/>
            </a:scene3d>
            <a:sp3d>
              <a:bevelT w="0" h="6350"/>
            </a:sp3d>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ko-KR" altLang="en-US" sz="1960" noProof="0" dirty="0">
              <a:latin typeface="SamsungOne-400" panose="020B0503030303020204" pitchFamily="34" charset="0"/>
              <a:ea typeface="SamsungOneKorean 400" panose="020B0503030303020204" pitchFamily="50" charset="-127"/>
            </a:endParaRPr>
          </a:p>
        </p:txBody>
      </p:sp>
    </p:spTree>
    <p:extLst>
      <p:ext uri="{BB962C8B-B14F-4D97-AF65-F5344CB8AC3E}">
        <p14:creationId xmlns:p14="http://schemas.microsoft.com/office/powerpoint/2010/main" val="31277064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Table of Contents">
    <p:spTree>
      <p:nvGrpSpPr>
        <p:cNvPr id="1" name=""/>
        <p:cNvGrpSpPr/>
        <p:nvPr/>
      </p:nvGrpSpPr>
      <p:grpSpPr>
        <a:xfrm>
          <a:off x="0" y="0"/>
          <a:ext cx="0" cy="0"/>
          <a:chOff x="0" y="0"/>
          <a:chExt cx="0" cy="0"/>
        </a:xfrm>
      </p:grpSpPr>
      <p:pic>
        <p:nvPicPr>
          <p:cNvPr id="5" name="그림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906000" cy="6858000"/>
          </a:xfrm>
          <a:prstGeom prst="rect">
            <a:avLst/>
          </a:prstGeom>
        </p:spPr>
      </p:pic>
      <p:cxnSp>
        <p:nvCxnSpPr>
          <p:cNvPr id="12" name="직선 연결선 11">
            <a:extLst>
              <a:ext uri="{FF2B5EF4-FFF2-40B4-BE49-F238E27FC236}">
                <a16:creationId xmlns:a16="http://schemas.microsoft.com/office/drawing/2014/main" id="{107951CE-0A5B-4EC7-B663-290867B6A3B2}"/>
              </a:ext>
            </a:extLst>
          </p:cNvPr>
          <p:cNvCxnSpPr/>
          <p:nvPr userDrawn="1"/>
        </p:nvCxnSpPr>
        <p:spPr>
          <a:xfrm>
            <a:off x="449612" y="6424935"/>
            <a:ext cx="90036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3" name="슬라이드 번호 개체 틀 15">
            <a:extLst>
              <a:ext uri="{FF2B5EF4-FFF2-40B4-BE49-F238E27FC236}">
                <a16:creationId xmlns:a16="http://schemas.microsoft.com/office/drawing/2014/main" id="{DB8B1220-1660-457F-B990-656A8230EA54}"/>
              </a:ext>
            </a:extLst>
          </p:cNvPr>
          <p:cNvSpPr txBox="1">
            <a:spLocks/>
          </p:cNvSpPr>
          <p:nvPr userDrawn="1"/>
        </p:nvSpPr>
        <p:spPr>
          <a:xfrm>
            <a:off x="8839176" y="6498000"/>
            <a:ext cx="614036"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300" panose="020B0303030303020204" pitchFamily="34" charset="0"/>
                <a:ea typeface="SamsungOne-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368"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900" smtClean="0">
                <a:solidFill>
                  <a:schemeClr val="bg1">
                    <a:lumMod val="50000"/>
                  </a:schemeClr>
                </a:solidFill>
                <a:latin typeface="SamsungOne-400" panose="020B0503030303020204" pitchFamily="34" charset="0"/>
                <a:ea typeface="SamsungOne-400" panose="020B0503030303020204" pitchFamily="34" charset="0"/>
              </a:rPr>
              <a:pPr marL="0" marR="0" lvl="0" indent="0" algn="r" defTabSz="914368" rtl="0" eaLnBrk="1" fontAlgn="auto" latinLnBrk="1" hangingPunct="1">
                <a:lnSpc>
                  <a:spcPct val="100000"/>
                </a:lnSpc>
                <a:spcBef>
                  <a:spcPts val="0"/>
                </a:spcBef>
                <a:spcAft>
                  <a:spcPts val="0"/>
                </a:spcAft>
                <a:buClrTx/>
                <a:buSzTx/>
                <a:buFontTx/>
                <a:buNone/>
                <a:tabLst/>
                <a:defRPr/>
              </a:pPr>
              <a:t>‹#›</a:t>
            </a:fld>
            <a:endParaRPr lang="en-US" altLang="ko-KR" sz="900" dirty="0">
              <a:solidFill>
                <a:schemeClr val="bg1">
                  <a:lumMod val="50000"/>
                </a:schemeClr>
              </a:solidFill>
              <a:latin typeface="SamsungOne-400" panose="020B0503030303020204" pitchFamily="34" charset="0"/>
              <a:ea typeface="SamsungOne-400" panose="020B0503030303020204" pitchFamily="34" charset="0"/>
              <a:cs typeface="Arial Unicode MS" panose="020B0604020202020204" pitchFamily="50" charset="-127"/>
            </a:endParaRPr>
          </a:p>
        </p:txBody>
      </p:sp>
      <p:sp>
        <p:nvSpPr>
          <p:cNvPr id="14" name="직사각형 7">
            <a:extLst>
              <a:ext uri="{FF2B5EF4-FFF2-40B4-BE49-F238E27FC236}">
                <a16:creationId xmlns:a16="http://schemas.microsoft.com/office/drawing/2014/main" id="{AA07D337-B9C3-4E5E-811E-AEFBB17ADEF5}"/>
              </a:ext>
            </a:extLst>
          </p:cNvPr>
          <p:cNvSpPr/>
          <p:nvPr userDrawn="1"/>
        </p:nvSpPr>
        <p:spPr>
          <a:xfrm>
            <a:off x="449612" y="6498000"/>
            <a:ext cx="2889714"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100" b="0" dirty="0">
                <a:solidFill>
                  <a:schemeClr val="bg1">
                    <a:lumMod val="50000"/>
                  </a:schemeClr>
                </a:solidFill>
                <a:latin typeface="iCiel Samsung Sharp Sans Bold" pitchFamily="2" charset="0"/>
                <a:ea typeface="iCiel Samsung Sharp Sans Bold" pitchFamily="2" charset="0"/>
                <a:cs typeface="iCiel Samsung Sharp Sans Bold" pitchFamily="2" charset="0"/>
              </a:rPr>
              <a:t>Samsung Innovation Campus</a:t>
            </a:r>
          </a:p>
        </p:txBody>
      </p:sp>
      <p:sp>
        <p:nvSpPr>
          <p:cNvPr id="15" name="슬라이드 번호 개체 틀 15">
            <a:extLst>
              <a:ext uri="{FF2B5EF4-FFF2-40B4-BE49-F238E27FC236}">
                <a16:creationId xmlns:a16="http://schemas.microsoft.com/office/drawing/2014/main" id="{CCEC8F59-794B-4743-A6D7-1BC9720006CB}"/>
              </a:ext>
            </a:extLst>
          </p:cNvPr>
          <p:cNvSpPr txBox="1">
            <a:spLocks/>
          </p:cNvSpPr>
          <p:nvPr userDrawn="1"/>
        </p:nvSpPr>
        <p:spPr>
          <a:xfrm>
            <a:off x="6849053" y="6498000"/>
            <a:ext cx="2350254"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300" panose="020B0303030303020204" pitchFamily="34" charset="0"/>
                <a:ea typeface="SamsungOne-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defTabSz="914368" latinLnBrk="1">
              <a:defRPr/>
            </a:pPr>
            <a:r>
              <a:rPr lang="en-US" altLang="ko-KR" sz="900" dirty="0" err="1">
                <a:solidFill>
                  <a:schemeClr val="bg1">
                    <a:lumMod val="50000"/>
                  </a:schemeClr>
                </a:solidFill>
                <a:latin typeface="iCiel Samsung Sharp Sans Medium" pitchFamily="2" charset="0"/>
                <a:ea typeface="iCiel Samsung Sharp Sans Medium" pitchFamily="2" charset="0"/>
                <a:cs typeface="iCiel Samsung Sharp Sans Medium" pitchFamily="2" charset="0"/>
              </a:rPr>
              <a:t>Chương</a:t>
            </a:r>
            <a:r>
              <a:rPr lang="en-US" altLang="ko-KR" sz="900" dirty="0">
                <a:solidFill>
                  <a:schemeClr val="bg1">
                    <a:lumMod val="50000"/>
                  </a:schemeClr>
                </a:solidFill>
                <a:latin typeface="iCiel Samsung Sharp Sans Medium" pitchFamily="2" charset="0"/>
                <a:ea typeface="iCiel Samsung Sharp Sans Medium" pitchFamily="2" charset="0"/>
                <a:cs typeface="iCiel Samsung Sharp Sans Medium" pitchFamily="2" charset="0"/>
              </a:rPr>
              <a:t> 1.</a:t>
            </a:r>
            <a:r>
              <a:rPr lang="en-US" altLang="ko-KR" sz="900" baseline="0" dirty="0">
                <a:solidFill>
                  <a:schemeClr val="bg1">
                    <a:lumMod val="50000"/>
                  </a:schemeClr>
                </a:solidFill>
                <a:latin typeface="iCiel Samsung Sharp Sans Medium" pitchFamily="2" charset="0"/>
                <a:ea typeface="iCiel Samsung Sharp Sans Medium" pitchFamily="2" charset="0"/>
                <a:cs typeface="iCiel Samsung Sharp Sans Medium" pitchFamily="2" charset="0"/>
              </a:rPr>
              <a:t> </a:t>
            </a:r>
            <a:r>
              <a:rPr lang="en-US" altLang="ko-KR" sz="900" baseline="0" dirty="0" err="1">
                <a:solidFill>
                  <a:schemeClr val="bg1">
                    <a:lumMod val="50000"/>
                  </a:schemeClr>
                </a:solidFill>
                <a:latin typeface="iCiel Samsung Sharp Sans Medium" pitchFamily="2" charset="0"/>
                <a:ea typeface="iCiel Samsung Sharp Sans Medium" pitchFamily="2" charset="0"/>
                <a:cs typeface="iCiel Samsung Sharp Sans Medium" pitchFamily="2" charset="0"/>
              </a:rPr>
              <a:t>Giới</a:t>
            </a:r>
            <a:r>
              <a:rPr lang="en-US" altLang="ko-KR" sz="900" baseline="0" dirty="0">
                <a:solidFill>
                  <a:schemeClr val="bg1">
                    <a:lumMod val="50000"/>
                  </a:schemeClr>
                </a:solidFill>
                <a:latin typeface="iCiel Samsung Sharp Sans Medium" pitchFamily="2" charset="0"/>
                <a:ea typeface="iCiel Samsung Sharp Sans Medium" pitchFamily="2" charset="0"/>
                <a:cs typeface="iCiel Samsung Sharp Sans Medium" pitchFamily="2" charset="0"/>
              </a:rPr>
              <a:t> </a:t>
            </a:r>
            <a:r>
              <a:rPr lang="en-US" altLang="ko-KR" sz="900" baseline="0" dirty="0" err="1">
                <a:solidFill>
                  <a:schemeClr val="bg1">
                    <a:lumMod val="50000"/>
                  </a:schemeClr>
                </a:solidFill>
                <a:latin typeface="iCiel Samsung Sharp Sans Medium" pitchFamily="2" charset="0"/>
                <a:ea typeface="iCiel Samsung Sharp Sans Medium" pitchFamily="2" charset="0"/>
                <a:cs typeface="iCiel Samsung Sharp Sans Medium" pitchFamily="2" charset="0"/>
              </a:rPr>
              <a:t>thiệu</a:t>
            </a:r>
            <a:r>
              <a:rPr lang="en-US" altLang="ko-KR" sz="900" baseline="0" dirty="0">
                <a:solidFill>
                  <a:schemeClr val="bg1">
                    <a:lumMod val="50000"/>
                  </a:schemeClr>
                </a:solidFill>
                <a:latin typeface="iCiel Samsung Sharp Sans Medium" pitchFamily="2" charset="0"/>
                <a:ea typeface="iCiel Samsung Sharp Sans Medium" pitchFamily="2" charset="0"/>
                <a:cs typeface="iCiel Samsung Sharp Sans Medium" pitchFamily="2" charset="0"/>
              </a:rPr>
              <a:t> </a:t>
            </a:r>
            <a:r>
              <a:rPr lang="en-US" altLang="ko-KR" sz="900" baseline="0" dirty="0" err="1">
                <a:solidFill>
                  <a:schemeClr val="bg1">
                    <a:lumMod val="50000"/>
                  </a:schemeClr>
                </a:solidFill>
                <a:latin typeface="iCiel Samsung Sharp Sans Medium" pitchFamily="2" charset="0"/>
                <a:ea typeface="iCiel Samsung Sharp Sans Medium" pitchFamily="2" charset="0"/>
                <a:cs typeface="iCiel Samsung Sharp Sans Medium" pitchFamily="2" charset="0"/>
              </a:rPr>
              <a:t>về</a:t>
            </a:r>
            <a:r>
              <a:rPr lang="en-US" altLang="ko-KR" sz="900" baseline="0" dirty="0">
                <a:solidFill>
                  <a:schemeClr val="bg1">
                    <a:lumMod val="50000"/>
                  </a:schemeClr>
                </a:solidFill>
                <a:latin typeface="iCiel Samsung Sharp Sans Medium" pitchFamily="2" charset="0"/>
                <a:ea typeface="iCiel Samsung Sharp Sans Medium" pitchFamily="2" charset="0"/>
                <a:cs typeface="iCiel Samsung Sharp Sans Medium" pitchFamily="2" charset="0"/>
              </a:rPr>
              <a:t> Big Data</a:t>
            </a:r>
            <a:endParaRPr lang="en-US" altLang="ko-KR" sz="900" dirty="0">
              <a:solidFill>
                <a:schemeClr val="bg1">
                  <a:lumMod val="50000"/>
                </a:schemeClr>
              </a:solidFill>
              <a:latin typeface="iCiel Samsung Sharp Sans Medium" pitchFamily="2" charset="0"/>
              <a:ea typeface="iCiel Samsung Sharp Sans Medium" pitchFamily="2" charset="0"/>
              <a:cs typeface="iCiel Samsung Sharp Sans Medium" pitchFamily="2" charset="0"/>
            </a:endParaRPr>
          </a:p>
        </p:txBody>
      </p:sp>
    </p:spTree>
    <p:extLst>
      <p:ext uri="{BB962C8B-B14F-4D97-AF65-F5344CB8AC3E}">
        <p14:creationId xmlns:p14="http://schemas.microsoft.com/office/powerpoint/2010/main" val="1665577194"/>
      </p:ext>
    </p:extLst>
  </p:cSld>
  <p:clrMapOvr>
    <a:masterClrMapping/>
  </p:clrMapOvr>
  <p:extLst>
    <p:ext uri="{DCECCB84-F9BA-43D5-87BE-67443E8EF086}">
      <p15:sldGuideLst xmlns:p15="http://schemas.microsoft.com/office/powerpoint/2012/main">
        <p15:guide id="1" orient="horz" pos="3952" userDrawn="1">
          <p15:clr>
            <a:srgbClr val="FBAE40"/>
          </p15:clr>
        </p15:guide>
        <p15:guide id="2" pos="330" userDrawn="1">
          <p15:clr>
            <a:srgbClr val="FBAE40"/>
          </p15:clr>
        </p15:guide>
        <p15:guide id="3" pos="5887" userDrawn="1">
          <p15:clr>
            <a:srgbClr val="FBAE40"/>
          </p15:clr>
        </p15:guide>
        <p15:guide id="4" orient="horz" pos="958" userDrawn="1">
          <p15:clr>
            <a:srgbClr val="FBAE40"/>
          </p15:clr>
        </p15:guide>
        <p15:guide id="5" orient="horz" pos="2795" userDrawn="1">
          <p15:clr>
            <a:srgbClr val="FBAE40"/>
          </p15:clr>
        </p15:guide>
        <p15:guide id="6" orient="horz" pos="1593"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last">
    <p:spTree>
      <p:nvGrpSpPr>
        <p:cNvPr id="1" name=""/>
        <p:cNvGrpSpPr/>
        <p:nvPr/>
      </p:nvGrpSpPr>
      <p:grpSpPr>
        <a:xfrm>
          <a:off x="0" y="0"/>
          <a:ext cx="0" cy="0"/>
          <a:chOff x="0" y="0"/>
          <a:chExt cx="0" cy="0"/>
        </a:xfrm>
      </p:grpSpPr>
      <p:pic>
        <p:nvPicPr>
          <p:cNvPr id="6" name="그림 2">
            <a:extLst>
              <a:ext uri="{FF2B5EF4-FFF2-40B4-BE49-F238E27FC236}">
                <a16:creationId xmlns:a16="http://schemas.microsoft.com/office/drawing/2014/main" id="{C441AFAB-5BBF-465C-B7A8-FED86E62617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4395"/>
            <a:ext cx="9902825" cy="6853605"/>
          </a:xfrm>
          <a:prstGeom prst="rect">
            <a:avLst/>
          </a:prstGeom>
        </p:spPr>
      </p:pic>
      <p:sp>
        <p:nvSpPr>
          <p:cNvPr id="2" name="직사각형 1"/>
          <p:cNvSpPr/>
          <p:nvPr userDrawn="1"/>
        </p:nvSpPr>
        <p:spPr>
          <a:xfrm>
            <a:off x="1" y="0"/>
            <a:ext cx="9902825" cy="6858000"/>
          </a:xfrm>
          <a:prstGeom prst="rect">
            <a:avLst/>
          </a:prstGeom>
          <a:solidFill>
            <a:srgbClr val="1428A0">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60" dirty="0">
              <a:latin typeface="SamsungOne-400" panose="020B0503030303020204" pitchFamily="34" charset="0"/>
              <a:ea typeface="SamsungOneKorean 400" panose="020B0503030303020204" pitchFamily="50" charset="-127"/>
            </a:endParaRPr>
          </a:p>
        </p:txBody>
      </p:sp>
      <p:sp>
        <p:nvSpPr>
          <p:cNvPr id="7" name="직사각형 6">
            <a:extLst>
              <a:ext uri="{FF2B5EF4-FFF2-40B4-BE49-F238E27FC236}">
                <a16:creationId xmlns:a16="http://schemas.microsoft.com/office/drawing/2014/main" id="{782B242C-8600-47F0-98D5-6EA512C41BF2}"/>
              </a:ext>
            </a:extLst>
          </p:cNvPr>
          <p:cNvSpPr/>
          <p:nvPr userDrawn="1"/>
        </p:nvSpPr>
        <p:spPr>
          <a:xfrm>
            <a:off x="449612" y="5677031"/>
            <a:ext cx="9003600" cy="7309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ko-KR" altLang="en-US" sz="1000" b="0" i="0" u="none" strike="noStrike" kern="1200" cap="none" spc="0" normalizeH="0" baseline="0" noProof="0" dirty="0">
                <a:ln>
                  <a:noFill/>
                </a:ln>
                <a:solidFill>
                  <a:prstClr val="white"/>
                </a:solidFill>
                <a:effectLst/>
                <a:uLnTx/>
                <a:uFillTx/>
                <a:latin typeface="SamsungOne 400C" panose="020B0506030303020204" pitchFamily="34" charset="0"/>
                <a:ea typeface="SamsungOne-400" panose="020B0503030303020204" pitchFamily="34" charset="0"/>
                <a:cs typeface="+mn-cs"/>
              </a:rPr>
              <a:t>ⓒ</a:t>
            </a:r>
            <a:r>
              <a:rPr kumimoji="0" lang="en-US" altLang="ko-KR" sz="1000" b="0" i="0" u="none" strike="noStrike" kern="1200" cap="none" spc="0" normalizeH="0" baseline="0" noProof="0" dirty="0">
                <a:ln>
                  <a:noFill/>
                </a:ln>
                <a:solidFill>
                  <a:prstClr val="white"/>
                </a:solidFill>
                <a:effectLst/>
                <a:uLnTx/>
                <a:uFillTx/>
                <a:latin typeface="SamsungOne 400C" panose="020B0506030303020204" pitchFamily="34" charset="0"/>
                <a:ea typeface="SamsungOne 400C" panose="020B0506030303020204" pitchFamily="34" charset="0"/>
                <a:cs typeface="+mn-cs"/>
              </a:rPr>
              <a:t>2021 SAMSUNG. All rights reserved.</a:t>
            </a:r>
          </a:p>
          <a:p>
            <a:pPr marL="0" marR="0" lvl="0" indent="0" algn="l" defTabSz="914400" rtl="0" eaLnBrk="1" fontAlgn="auto" latinLnBrk="1" hangingPunct="1">
              <a:lnSpc>
                <a:spcPct val="100000"/>
              </a:lnSpc>
              <a:spcBef>
                <a:spcPts val="600"/>
              </a:spcBef>
              <a:spcAft>
                <a:spcPts val="0"/>
              </a:spcAft>
              <a:buClrTx/>
              <a:buSzTx/>
              <a:buFontTx/>
              <a:buNone/>
              <a:tabLst/>
              <a:defRPr/>
            </a:pPr>
            <a:r>
              <a:rPr kumimoji="0" lang="en-US" altLang="ko-KR" sz="1000" b="0" i="0" u="none" strike="noStrike" kern="1200" cap="none" spc="0" normalizeH="0" baseline="0" noProof="0" dirty="0">
                <a:ln>
                  <a:noFill/>
                </a:ln>
                <a:solidFill>
                  <a:prstClr val="white"/>
                </a:solidFill>
                <a:effectLst/>
                <a:uLnTx/>
                <a:uFillTx/>
                <a:latin typeface="SamsungOne 400C" panose="020B0506030303020204" pitchFamily="34" charset="0"/>
                <a:ea typeface="SamsungOne 400C" panose="020B0506030303020204" pitchFamily="34" charset="0"/>
                <a:cs typeface="+mn-cs"/>
              </a:rPr>
              <a:t>Samsung Electronics Corporate Citizenship Office holds the copyright of book.</a:t>
            </a:r>
          </a:p>
          <a:p>
            <a:pPr marL="0" marR="0" lvl="0" indent="0" algn="l" defTabSz="914400" rtl="0" eaLnBrk="1" fontAlgn="auto" latinLnBrk="1" hangingPunct="1">
              <a:lnSpc>
                <a:spcPct val="100000"/>
              </a:lnSpc>
              <a:spcBef>
                <a:spcPts val="300"/>
              </a:spcBef>
              <a:spcAft>
                <a:spcPts val="0"/>
              </a:spcAft>
              <a:buClrTx/>
              <a:buSzTx/>
              <a:buFontTx/>
              <a:buNone/>
              <a:tabLst/>
              <a:defRPr/>
            </a:pPr>
            <a:r>
              <a:rPr kumimoji="0" lang="en-US" altLang="ko-KR" sz="1000" b="0" i="0" u="none" strike="noStrike" kern="1200" cap="none" spc="0" normalizeH="0" baseline="0" noProof="0" dirty="0">
                <a:ln>
                  <a:noFill/>
                </a:ln>
                <a:solidFill>
                  <a:prstClr val="white"/>
                </a:solidFill>
                <a:effectLst/>
                <a:uLnTx/>
                <a:uFillTx/>
                <a:latin typeface="SamsungOne 400C" panose="020B0506030303020204" pitchFamily="34" charset="0"/>
                <a:ea typeface="SamsungOne 400C" panose="020B0506030303020204" pitchFamily="34" charset="0"/>
                <a:cs typeface="+mn-cs"/>
              </a:rPr>
              <a:t>This book is a literary property protected by copyright law so reprint and reproduction without permission are prohibited. </a:t>
            </a: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1000" b="0" i="0" u="none" strike="noStrike" kern="1200" cap="none" spc="0" normalizeH="0" baseline="0" noProof="0" dirty="0">
                <a:ln>
                  <a:noFill/>
                </a:ln>
                <a:solidFill>
                  <a:prstClr val="white"/>
                </a:solidFill>
                <a:effectLst/>
                <a:uLnTx/>
                <a:uFillTx/>
                <a:latin typeface="SamsungOne 400C" panose="020B0506030303020204" pitchFamily="34" charset="0"/>
                <a:ea typeface="SamsungOne 400C" panose="020B0506030303020204" pitchFamily="34" charset="0"/>
                <a:cs typeface="+mn-cs"/>
              </a:rPr>
              <a:t>To use this book other than the curriculum of Samsung innovation Campus or to use the entire or part of this book, you must receive written consent from copyright holder.</a:t>
            </a:r>
          </a:p>
        </p:txBody>
      </p:sp>
      <p:pic>
        <p:nvPicPr>
          <p:cNvPr id="10" name="그림 3">
            <a:extLst>
              <a:ext uri="{FF2B5EF4-FFF2-40B4-BE49-F238E27FC236}">
                <a16:creationId xmlns:a16="http://schemas.microsoft.com/office/drawing/2014/main" id="{A977D3D7-ABF1-4BDD-B1E5-CCA79CC8184C}"/>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713012" y="3022951"/>
            <a:ext cx="2476800" cy="812098"/>
          </a:xfrm>
          <a:prstGeom prst="rect">
            <a:avLst/>
          </a:prstGeom>
        </p:spPr>
      </p:pic>
      <p:sp>
        <p:nvSpPr>
          <p:cNvPr id="9" name="Freeform 5">
            <a:extLst>
              <a:ext uri="{FF2B5EF4-FFF2-40B4-BE49-F238E27FC236}">
                <a16:creationId xmlns:a16="http://schemas.microsoft.com/office/drawing/2014/main" id="{0D8AEED9-5E8F-4A4F-8427-AE314BEC60F8}"/>
              </a:ext>
            </a:extLst>
          </p:cNvPr>
          <p:cNvSpPr>
            <a:spLocks noChangeAspect="1" noEditPoints="1"/>
          </p:cNvSpPr>
          <p:nvPr userDrawn="1"/>
        </p:nvSpPr>
        <p:spPr bwMode="auto">
          <a:xfrm>
            <a:off x="449612" y="450000"/>
            <a:ext cx="1290982" cy="198000"/>
          </a:xfrm>
          <a:custGeom>
            <a:avLst/>
            <a:gdLst>
              <a:gd name="T0" fmla="*/ 82 w 2179"/>
              <a:gd name="T1" fmla="*/ 74 h 334"/>
              <a:gd name="T2" fmla="*/ 140 w 2179"/>
              <a:gd name="T3" fmla="*/ 82 h 334"/>
              <a:gd name="T4" fmla="*/ 218 w 2179"/>
              <a:gd name="T5" fmla="*/ 101 h 334"/>
              <a:gd name="T6" fmla="*/ 112 w 2179"/>
              <a:gd name="T7" fmla="*/ 0 h 334"/>
              <a:gd name="T8" fmla="*/ 4 w 2179"/>
              <a:gd name="T9" fmla="*/ 112 h 334"/>
              <a:gd name="T10" fmla="*/ 145 w 2179"/>
              <a:gd name="T11" fmla="*/ 257 h 334"/>
              <a:gd name="T12" fmla="*/ 84 w 2179"/>
              <a:gd name="T13" fmla="*/ 250 h 334"/>
              <a:gd name="T14" fmla="*/ 0 w 2179"/>
              <a:gd name="T15" fmla="*/ 220 h 334"/>
              <a:gd name="T16" fmla="*/ 113 w 2179"/>
              <a:gd name="T17" fmla="*/ 334 h 334"/>
              <a:gd name="T18" fmla="*/ 223 w 2179"/>
              <a:gd name="T19" fmla="*/ 212 h 334"/>
              <a:gd name="T20" fmla="*/ 1096 w 2179"/>
              <a:gd name="T21" fmla="*/ 91 h 334"/>
              <a:gd name="T22" fmla="*/ 1124 w 2179"/>
              <a:gd name="T23" fmla="*/ 54 h 334"/>
              <a:gd name="T24" fmla="*/ 1152 w 2179"/>
              <a:gd name="T25" fmla="*/ 102 h 334"/>
              <a:gd name="T26" fmla="*/ 1229 w 2179"/>
              <a:gd name="T27" fmla="*/ 80 h 334"/>
              <a:gd name="T28" fmla="*/ 1017 w 2179"/>
              <a:gd name="T29" fmla="*/ 71 h 334"/>
              <a:gd name="T30" fmla="*/ 1157 w 2179"/>
              <a:gd name="T31" fmla="*/ 233 h 334"/>
              <a:gd name="T32" fmla="*/ 1128 w 2179"/>
              <a:gd name="T33" fmla="*/ 277 h 334"/>
              <a:gd name="T34" fmla="*/ 1097 w 2179"/>
              <a:gd name="T35" fmla="*/ 219 h 334"/>
              <a:gd name="T36" fmla="*/ 1014 w 2179"/>
              <a:gd name="T37" fmla="*/ 243 h 334"/>
              <a:gd name="T38" fmla="*/ 1235 w 2179"/>
              <a:gd name="T39" fmla="*/ 262 h 334"/>
              <a:gd name="T40" fmla="*/ 1096 w 2179"/>
              <a:gd name="T41" fmla="*/ 91 h 334"/>
              <a:gd name="T42" fmla="*/ 1730 w 2179"/>
              <a:gd name="T43" fmla="*/ 10 h 334"/>
              <a:gd name="T44" fmla="*/ 1614 w 2179"/>
              <a:gd name="T45" fmla="*/ 319 h 334"/>
              <a:gd name="T46" fmla="*/ 1686 w 2179"/>
              <a:gd name="T47" fmla="*/ 60 h 334"/>
              <a:gd name="T48" fmla="*/ 1876 w 2179"/>
              <a:gd name="T49" fmla="*/ 319 h 334"/>
              <a:gd name="T50" fmla="*/ 1799 w 2179"/>
              <a:gd name="T51" fmla="*/ 10 h 334"/>
              <a:gd name="T52" fmla="*/ 333 w 2179"/>
              <a:gd name="T53" fmla="*/ 10 h 334"/>
              <a:gd name="T54" fmla="*/ 360 w 2179"/>
              <a:gd name="T55" fmla="*/ 322 h 334"/>
              <a:gd name="T56" fmla="*/ 446 w 2179"/>
              <a:gd name="T57" fmla="*/ 322 h 334"/>
              <a:gd name="T58" fmla="*/ 472 w 2179"/>
              <a:gd name="T59" fmla="*/ 10 h 334"/>
              <a:gd name="T60" fmla="*/ 804 w 2179"/>
              <a:gd name="T61" fmla="*/ 10 h 334"/>
              <a:gd name="T62" fmla="*/ 725 w 2179"/>
              <a:gd name="T63" fmla="*/ 10 h 334"/>
              <a:gd name="T64" fmla="*/ 592 w 2179"/>
              <a:gd name="T65" fmla="*/ 322 h 334"/>
              <a:gd name="T66" fmla="*/ 671 w 2179"/>
              <a:gd name="T67" fmla="*/ 33 h 334"/>
              <a:gd name="T68" fmla="*/ 804 w 2179"/>
              <a:gd name="T69" fmla="*/ 322 h 334"/>
              <a:gd name="T70" fmla="*/ 860 w 2179"/>
              <a:gd name="T71" fmla="*/ 322 h 334"/>
              <a:gd name="T72" fmla="*/ 931 w 2179"/>
              <a:gd name="T73" fmla="*/ 10 h 334"/>
              <a:gd name="T74" fmla="*/ 1528 w 2179"/>
              <a:gd name="T75" fmla="*/ 10 h 334"/>
              <a:gd name="T76" fmla="*/ 1449 w 2179"/>
              <a:gd name="T77" fmla="*/ 241 h 334"/>
              <a:gd name="T78" fmla="*/ 1418 w 2179"/>
              <a:gd name="T79" fmla="*/ 275 h 334"/>
              <a:gd name="T80" fmla="*/ 1388 w 2179"/>
              <a:gd name="T81" fmla="*/ 241 h 334"/>
              <a:gd name="T82" fmla="*/ 1309 w 2179"/>
              <a:gd name="T83" fmla="*/ 10 h 334"/>
              <a:gd name="T84" fmla="*/ 1310 w 2179"/>
              <a:gd name="T85" fmla="*/ 254 h 334"/>
              <a:gd name="T86" fmla="*/ 1527 w 2179"/>
              <a:gd name="T87" fmla="*/ 254 h 334"/>
              <a:gd name="T88" fmla="*/ 1528 w 2179"/>
              <a:gd name="T89" fmla="*/ 10 h 334"/>
              <a:gd name="T90" fmla="*/ 2069 w 2179"/>
              <a:gd name="T91" fmla="*/ 192 h 334"/>
              <a:gd name="T92" fmla="*/ 2101 w 2179"/>
              <a:gd name="T93" fmla="*/ 237 h 334"/>
              <a:gd name="T94" fmla="*/ 2068 w 2179"/>
              <a:gd name="T95" fmla="*/ 272 h 334"/>
              <a:gd name="T96" fmla="*/ 2035 w 2179"/>
              <a:gd name="T97" fmla="*/ 237 h 334"/>
              <a:gd name="T98" fmla="*/ 2037 w 2179"/>
              <a:gd name="T99" fmla="*/ 80 h 334"/>
              <a:gd name="T100" fmla="*/ 2099 w 2179"/>
              <a:gd name="T101" fmla="*/ 80 h 334"/>
              <a:gd name="T102" fmla="*/ 2100 w 2179"/>
              <a:gd name="T103" fmla="*/ 110 h 334"/>
              <a:gd name="T104" fmla="*/ 2178 w 2179"/>
              <a:gd name="T105" fmla="*/ 99 h 334"/>
              <a:gd name="T106" fmla="*/ 2068 w 2179"/>
              <a:gd name="T107" fmla="*/ 2 h 334"/>
              <a:gd name="T108" fmla="*/ 1958 w 2179"/>
              <a:gd name="T109" fmla="*/ 99 h 334"/>
              <a:gd name="T110" fmla="*/ 1959 w 2179"/>
              <a:gd name="T111" fmla="*/ 251 h 334"/>
              <a:gd name="T112" fmla="*/ 2178 w 2179"/>
              <a:gd name="T113" fmla="*/ 251 h 334"/>
              <a:gd name="T114" fmla="*/ 2179 w 2179"/>
              <a:gd name="T115" fmla="*/ 147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79" h="334">
                <a:moveTo>
                  <a:pt x="83" y="91"/>
                </a:moveTo>
                <a:cubicBezTo>
                  <a:pt x="81" y="84"/>
                  <a:pt x="82" y="78"/>
                  <a:pt x="82" y="74"/>
                </a:cubicBezTo>
                <a:cubicBezTo>
                  <a:pt x="84" y="64"/>
                  <a:pt x="91" y="53"/>
                  <a:pt x="111" y="53"/>
                </a:cubicBezTo>
                <a:cubicBezTo>
                  <a:pt x="129" y="53"/>
                  <a:pt x="140" y="65"/>
                  <a:pt x="140" y="82"/>
                </a:cubicBezTo>
                <a:cubicBezTo>
                  <a:pt x="140" y="101"/>
                  <a:pt x="140" y="101"/>
                  <a:pt x="140" y="101"/>
                </a:cubicBezTo>
                <a:cubicBezTo>
                  <a:pt x="218" y="101"/>
                  <a:pt x="218" y="101"/>
                  <a:pt x="218" y="101"/>
                </a:cubicBezTo>
                <a:cubicBezTo>
                  <a:pt x="218" y="79"/>
                  <a:pt x="218" y="79"/>
                  <a:pt x="218" y="79"/>
                </a:cubicBezTo>
                <a:cubicBezTo>
                  <a:pt x="218" y="11"/>
                  <a:pt x="156" y="0"/>
                  <a:pt x="112" y="0"/>
                </a:cubicBezTo>
                <a:cubicBezTo>
                  <a:pt x="57" y="0"/>
                  <a:pt x="12" y="19"/>
                  <a:pt x="4" y="70"/>
                </a:cubicBezTo>
                <a:cubicBezTo>
                  <a:pt x="1" y="84"/>
                  <a:pt x="1" y="96"/>
                  <a:pt x="4" y="112"/>
                </a:cubicBezTo>
                <a:cubicBezTo>
                  <a:pt x="18" y="175"/>
                  <a:pt x="128" y="194"/>
                  <a:pt x="145" y="234"/>
                </a:cubicBezTo>
                <a:cubicBezTo>
                  <a:pt x="148" y="241"/>
                  <a:pt x="147" y="251"/>
                  <a:pt x="145" y="257"/>
                </a:cubicBezTo>
                <a:cubicBezTo>
                  <a:pt x="143" y="267"/>
                  <a:pt x="136" y="278"/>
                  <a:pt x="115" y="278"/>
                </a:cubicBezTo>
                <a:cubicBezTo>
                  <a:pt x="95" y="278"/>
                  <a:pt x="84" y="267"/>
                  <a:pt x="84" y="250"/>
                </a:cubicBezTo>
                <a:cubicBezTo>
                  <a:pt x="83" y="220"/>
                  <a:pt x="83" y="220"/>
                  <a:pt x="83" y="220"/>
                </a:cubicBezTo>
                <a:cubicBezTo>
                  <a:pt x="0" y="220"/>
                  <a:pt x="0" y="220"/>
                  <a:pt x="0" y="220"/>
                </a:cubicBezTo>
                <a:cubicBezTo>
                  <a:pt x="0" y="244"/>
                  <a:pt x="0" y="244"/>
                  <a:pt x="0" y="244"/>
                </a:cubicBezTo>
                <a:cubicBezTo>
                  <a:pt x="0" y="313"/>
                  <a:pt x="55" y="334"/>
                  <a:pt x="113" y="334"/>
                </a:cubicBezTo>
                <a:cubicBezTo>
                  <a:pt x="169" y="334"/>
                  <a:pt x="216" y="315"/>
                  <a:pt x="223" y="263"/>
                </a:cubicBezTo>
                <a:cubicBezTo>
                  <a:pt x="227" y="236"/>
                  <a:pt x="224" y="218"/>
                  <a:pt x="223" y="212"/>
                </a:cubicBezTo>
                <a:cubicBezTo>
                  <a:pt x="210" y="146"/>
                  <a:pt x="92" y="127"/>
                  <a:pt x="83" y="91"/>
                </a:cubicBezTo>
                <a:moveTo>
                  <a:pt x="1096" y="91"/>
                </a:moveTo>
                <a:cubicBezTo>
                  <a:pt x="1094" y="85"/>
                  <a:pt x="1095" y="79"/>
                  <a:pt x="1096" y="75"/>
                </a:cubicBezTo>
                <a:cubicBezTo>
                  <a:pt x="1098" y="65"/>
                  <a:pt x="1104" y="54"/>
                  <a:pt x="1124" y="54"/>
                </a:cubicBezTo>
                <a:cubicBezTo>
                  <a:pt x="1142" y="54"/>
                  <a:pt x="1152" y="66"/>
                  <a:pt x="1152" y="82"/>
                </a:cubicBezTo>
                <a:cubicBezTo>
                  <a:pt x="1152" y="102"/>
                  <a:pt x="1152" y="102"/>
                  <a:pt x="1152" y="102"/>
                </a:cubicBezTo>
                <a:cubicBezTo>
                  <a:pt x="1229" y="102"/>
                  <a:pt x="1229" y="102"/>
                  <a:pt x="1229" y="102"/>
                </a:cubicBezTo>
                <a:cubicBezTo>
                  <a:pt x="1229" y="80"/>
                  <a:pt x="1229" y="80"/>
                  <a:pt x="1229" y="80"/>
                </a:cubicBezTo>
                <a:cubicBezTo>
                  <a:pt x="1229" y="13"/>
                  <a:pt x="1169" y="2"/>
                  <a:pt x="1125" y="2"/>
                </a:cubicBezTo>
                <a:cubicBezTo>
                  <a:pt x="1070" y="2"/>
                  <a:pt x="1026" y="20"/>
                  <a:pt x="1017" y="71"/>
                </a:cubicBezTo>
                <a:cubicBezTo>
                  <a:pt x="1015" y="84"/>
                  <a:pt x="1015" y="97"/>
                  <a:pt x="1018" y="112"/>
                </a:cubicBezTo>
                <a:cubicBezTo>
                  <a:pt x="1032" y="175"/>
                  <a:pt x="1141" y="193"/>
                  <a:pt x="1157" y="233"/>
                </a:cubicBezTo>
                <a:cubicBezTo>
                  <a:pt x="1160" y="241"/>
                  <a:pt x="1159" y="250"/>
                  <a:pt x="1158" y="256"/>
                </a:cubicBezTo>
                <a:cubicBezTo>
                  <a:pt x="1155" y="267"/>
                  <a:pt x="1148" y="277"/>
                  <a:pt x="1128" y="277"/>
                </a:cubicBezTo>
                <a:cubicBezTo>
                  <a:pt x="1108" y="277"/>
                  <a:pt x="1097" y="266"/>
                  <a:pt x="1097" y="249"/>
                </a:cubicBezTo>
                <a:cubicBezTo>
                  <a:pt x="1097" y="219"/>
                  <a:pt x="1097" y="219"/>
                  <a:pt x="1097" y="219"/>
                </a:cubicBezTo>
                <a:cubicBezTo>
                  <a:pt x="1014" y="219"/>
                  <a:pt x="1014" y="219"/>
                  <a:pt x="1014" y="219"/>
                </a:cubicBezTo>
                <a:cubicBezTo>
                  <a:pt x="1014" y="243"/>
                  <a:pt x="1014" y="243"/>
                  <a:pt x="1014" y="243"/>
                </a:cubicBezTo>
                <a:cubicBezTo>
                  <a:pt x="1014" y="312"/>
                  <a:pt x="1068" y="332"/>
                  <a:pt x="1126" y="332"/>
                </a:cubicBezTo>
                <a:cubicBezTo>
                  <a:pt x="1182" y="332"/>
                  <a:pt x="1228" y="313"/>
                  <a:pt x="1235" y="262"/>
                </a:cubicBezTo>
                <a:cubicBezTo>
                  <a:pt x="1238" y="235"/>
                  <a:pt x="1236" y="218"/>
                  <a:pt x="1234" y="211"/>
                </a:cubicBezTo>
                <a:cubicBezTo>
                  <a:pt x="1221" y="147"/>
                  <a:pt x="1105" y="127"/>
                  <a:pt x="1096" y="91"/>
                </a:cubicBezTo>
                <a:moveTo>
                  <a:pt x="1803" y="261"/>
                </a:moveTo>
                <a:cubicBezTo>
                  <a:pt x="1730" y="10"/>
                  <a:pt x="1730" y="10"/>
                  <a:pt x="1730" y="10"/>
                </a:cubicBezTo>
                <a:cubicBezTo>
                  <a:pt x="1614" y="10"/>
                  <a:pt x="1614" y="10"/>
                  <a:pt x="1614" y="10"/>
                </a:cubicBezTo>
                <a:cubicBezTo>
                  <a:pt x="1614" y="319"/>
                  <a:pt x="1614" y="319"/>
                  <a:pt x="1614" y="319"/>
                </a:cubicBezTo>
                <a:cubicBezTo>
                  <a:pt x="1691" y="319"/>
                  <a:pt x="1691" y="319"/>
                  <a:pt x="1691" y="319"/>
                </a:cubicBezTo>
                <a:cubicBezTo>
                  <a:pt x="1686" y="60"/>
                  <a:pt x="1686" y="60"/>
                  <a:pt x="1686" y="60"/>
                </a:cubicBezTo>
                <a:cubicBezTo>
                  <a:pt x="1765" y="319"/>
                  <a:pt x="1765" y="319"/>
                  <a:pt x="1765" y="319"/>
                </a:cubicBezTo>
                <a:cubicBezTo>
                  <a:pt x="1876" y="319"/>
                  <a:pt x="1876" y="319"/>
                  <a:pt x="1876" y="319"/>
                </a:cubicBezTo>
                <a:cubicBezTo>
                  <a:pt x="1876" y="10"/>
                  <a:pt x="1876" y="10"/>
                  <a:pt x="1876" y="10"/>
                </a:cubicBezTo>
                <a:cubicBezTo>
                  <a:pt x="1799" y="10"/>
                  <a:pt x="1799" y="10"/>
                  <a:pt x="1799" y="10"/>
                </a:cubicBezTo>
                <a:lnTo>
                  <a:pt x="1803" y="261"/>
                </a:lnTo>
                <a:close/>
                <a:moveTo>
                  <a:pt x="333" y="10"/>
                </a:moveTo>
                <a:cubicBezTo>
                  <a:pt x="276" y="322"/>
                  <a:pt x="276" y="322"/>
                  <a:pt x="276" y="322"/>
                </a:cubicBezTo>
                <a:cubicBezTo>
                  <a:pt x="360" y="322"/>
                  <a:pt x="360" y="322"/>
                  <a:pt x="360" y="322"/>
                </a:cubicBezTo>
                <a:cubicBezTo>
                  <a:pt x="403" y="33"/>
                  <a:pt x="403" y="33"/>
                  <a:pt x="403" y="33"/>
                </a:cubicBezTo>
                <a:cubicBezTo>
                  <a:pt x="446" y="322"/>
                  <a:pt x="446" y="322"/>
                  <a:pt x="446" y="322"/>
                </a:cubicBezTo>
                <a:cubicBezTo>
                  <a:pt x="529" y="322"/>
                  <a:pt x="529" y="322"/>
                  <a:pt x="529" y="322"/>
                </a:cubicBezTo>
                <a:cubicBezTo>
                  <a:pt x="472" y="10"/>
                  <a:pt x="472" y="10"/>
                  <a:pt x="472" y="10"/>
                </a:cubicBezTo>
                <a:lnTo>
                  <a:pt x="333" y="10"/>
                </a:lnTo>
                <a:close/>
                <a:moveTo>
                  <a:pt x="804" y="10"/>
                </a:moveTo>
                <a:cubicBezTo>
                  <a:pt x="765" y="254"/>
                  <a:pt x="765" y="254"/>
                  <a:pt x="765" y="254"/>
                </a:cubicBezTo>
                <a:cubicBezTo>
                  <a:pt x="725" y="10"/>
                  <a:pt x="725" y="10"/>
                  <a:pt x="725" y="10"/>
                </a:cubicBezTo>
                <a:cubicBezTo>
                  <a:pt x="598" y="10"/>
                  <a:pt x="598" y="10"/>
                  <a:pt x="598" y="10"/>
                </a:cubicBezTo>
                <a:cubicBezTo>
                  <a:pt x="592" y="322"/>
                  <a:pt x="592" y="322"/>
                  <a:pt x="592" y="322"/>
                </a:cubicBezTo>
                <a:cubicBezTo>
                  <a:pt x="669" y="322"/>
                  <a:pt x="669" y="322"/>
                  <a:pt x="669" y="322"/>
                </a:cubicBezTo>
                <a:cubicBezTo>
                  <a:pt x="671" y="33"/>
                  <a:pt x="671" y="33"/>
                  <a:pt x="671" y="33"/>
                </a:cubicBezTo>
                <a:cubicBezTo>
                  <a:pt x="725" y="322"/>
                  <a:pt x="725" y="322"/>
                  <a:pt x="725" y="322"/>
                </a:cubicBezTo>
                <a:cubicBezTo>
                  <a:pt x="804" y="322"/>
                  <a:pt x="804" y="322"/>
                  <a:pt x="804" y="322"/>
                </a:cubicBezTo>
                <a:cubicBezTo>
                  <a:pt x="858" y="33"/>
                  <a:pt x="858" y="33"/>
                  <a:pt x="858" y="33"/>
                </a:cubicBezTo>
                <a:cubicBezTo>
                  <a:pt x="860" y="322"/>
                  <a:pt x="860" y="322"/>
                  <a:pt x="860" y="322"/>
                </a:cubicBezTo>
                <a:cubicBezTo>
                  <a:pt x="938" y="322"/>
                  <a:pt x="938" y="322"/>
                  <a:pt x="938" y="322"/>
                </a:cubicBezTo>
                <a:cubicBezTo>
                  <a:pt x="931" y="10"/>
                  <a:pt x="931" y="10"/>
                  <a:pt x="931" y="10"/>
                </a:cubicBezTo>
                <a:lnTo>
                  <a:pt x="804" y="10"/>
                </a:lnTo>
                <a:close/>
                <a:moveTo>
                  <a:pt x="1528" y="10"/>
                </a:moveTo>
                <a:cubicBezTo>
                  <a:pt x="1449" y="10"/>
                  <a:pt x="1449" y="10"/>
                  <a:pt x="1449" y="10"/>
                </a:cubicBezTo>
                <a:cubicBezTo>
                  <a:pt x="1449" y="241"/>
                  <a:pt x="1449" y="241"/>
                  <a:pt x="1449" y="241"/>
                </a:cubicBezTo>
                <a:cubicBezTo>
                  <a:pt x="1449" y="245"/>
                  <a:pt x="1449" y="249"/>
                  <a:pt x="1448" y="253"/>
                </a:cubicBezTo>
                <a:cubicBezTo>
                  <a:pt x="1447" y="260"/>
                  <a:pt x="1440" y="275"/>
                  <a:pt x="1418" y="275"/>
                </a:cubicBezTo>
                <a:cubicBezTo>
                  <a:pt x="1397" y="275"/>
                  <a:pt x="1390" y="260"/>
                  <a:pt x="1389" y="253"/>
                </a:cubicBezTo>
                <a:cubicBezTo>
                  <a:pt x="1388" y="249"/>
                  <a:pt x="1388" y="245"/>
                  <a:pt x="1388" y="241"/>
                </a:cubicBezTo>
                <a:cubicBezTo>
                  <a:pt x="1388" y="10"/>
                  <a:pt x="1388" y="10"/>
                  <a:pt x="1388" y="10"/>
                </a:cubicBezTo>
                <a:cubicBezTo>
                  <a:pt x="1309" y="10"/>
                  <a:pt x="1309" y="10"/>
                  <a:pt x="1309" y="10"/>
                </a:cubicBezTo>
                <a:cubicBezTo>
                  <a:pt x="1309" y="234"/>
                  <a:pt x="1309" y="234"/>
                  <a:pt x="1309" y="234"/>
                </a:cubicBezTo>
                <a:cubicBezTo>
                  <a:pt x="1309" y="239"/>
                  <a:pt x="1309" y="251"/>
                  <a:pt x="1310" y="254"/>
                </a:cubicBezTo>
                <a:cubicBezTo>
                  <a:pt x="1315" y="312"/>
                  <a:pt x="1361" y="331"/>
                  <a:pt x="1418" y="331"/>
                </a:cubicBezTo>
                <a:cubicBezTo>
                  <a:pt x="1476" y="331"/>
                  <a:pt x="1522" y="312"/>
                  <a:pt x="1527" y="254"/>
                </a:cubicBezTo>
                <a:cubicBezTo>
                  <a:pt x="1528" y="251"/>
                  <a:pt x="1528" y="239"/>
                  <a:pt x="1528" y="234"/>
                </a:cubicBezTo>
                <a:lnTo>
                  <a:pt x="1528" y="10"/>
                </a:lnTo>
                <a:close/>
                <a:moveTo>
                  <a:pt x="2069" y="147"/>
                </a:moveTo>
                <a:cubicBezTo>
                  <a:pt x="2069" y="192"/>
                  <a:pt x="2069" y="192"/>
                  <a:pt x="2069" y="192"/>
                </a:cubicBezTo>
                <a:cubicBezTo>
                  <a:pt x="2101" y="192"/>
                  <a:pt x="2101" y="192"/>
                  <a:pt x="2101" y="192"/>
                </a:cubicBezTo>
                <a:cubicBezTo>
                  <a:pt x="2101" y="237"/>
                  <a:pt x="2101" y="237"/>
                  <a:pt x="2101" y="237"/>
                </a:cubicBezTo>
                <a:cubicBezTo>
                  <a:pt x="2101" y="241"/>
                  <a:pt x="2101" y="246"/>
                  <a:pt x="2100" y="249"/>
                </a:cubicBezTo>
                <a:cubicBezTo>
                  <a:pt x="2099" y="258"/>
                  <a:pt x="2091" y="272"/>
                  <a:pt x="2068" y="272"/>
                </a:cubicBezTo>
                <a:cubicBezTo>
                  <a:pt x="2045" y="272"/>
                  <a:pt x="2038" y="258"/>
                  <a:pt x="2036" y="249"/>
                </a:cubicBezTo>
                <a:cubicBezTo>
                  <a:pt x="2036" y="246"/>
                  <a:pt x="2035" y="241"/>
                  <a:pt x="2035" y="237"/>
                </a:cubicBezTo>
                <a:cubicBezTo>
                  <a:pt x="2035" y="95"/>
                  <a:pt x="2035" y="95"/>
                  <a:pt x="2035" y="95"/>
                </a:cubicBezTo>
                <a:cubicBezTo>
                  <a:pt x="2035" y="90"/>
                  <a:pt x="2036" y="85"/>
                  <a:pt x="2037" y="80"/>
                </a:cubicBezTo>
                <a:cubicBezTo>
                  <a:pt x="2038" y="73"/>
                  <a:pt x="2045" y="58"/>
                  <a:pt x="2068" y="58"/>
                </a:cubicBezTo>
                <a:cubicBezTo>
                  <a:pt x="2092" y="58"/>
                  <a:pt x="2098" y="74"/>
                  <a:pt x="2099" y="80"/>
                </a:cubicBezTo>
                <a:cubicBezTo>
                  <a:pt x="2100" y="85"/>
                  <a:pt x="2100" y="92"/>
                  <a:pt x="2100" y="92"/>
                </a:cubicBezTo>
                <a:cubicBezTo>
                  <a:pt x="2100" y="110"/>
                  <a:pt x="2100" y="110"/>
                  <a:pt x="2100" y="110"/>
                </a:cubicBezTo>
                <a:cubicBezTo>
                  <a:pt x="2178" y="110"/>
                  <a:pt x="2178" y="110"/>
                  <a:pt x="2178" y="110"/>
                </a:cubicBezTo>
                <a:cubicBezTo>
                  <a:pt x="2178" y="99"/>
                  <a:pt x="2178" y="99"/>
                  <a:pt x="2178" y="99"/>
                </a:cubicBezTo>
                <a:cubicBezTo>
                  <a:pt x="2178" y="99"/>
                  <a:pt x="2179" y="89"/>
                  <a:pt x="2178" y="79"/>
                </a:cubicBezTo>
                <a:cubicBezTo>
                  <a:pt x="2172" y="20"/>
                  <a:pt x="2124" y="2"/>
                  <a:pt x="2068" y="2"/>
                </a:cubicBezTo>
                <a:cubicBezTo>
                  <a:pt x="2013" y="2"/>
                  <a:pt x="1966" y="21"/>
                  <a:pt x="1959" y="79"/>
                </a:cubicBezTo>
                <a:cubicBezTo>
                  <a:pt x="1958" y="84"/>
                  <a:pt x="1958" y="94"/>
                  <a:pt x="1958" y="99"/>
                </a:cubicBezTo>
                <a:cubicBezTo>
                  <a:pt x="1958" y="230"/>
                  <a:pt x="1958" y="230"/>
                  <a:pt x="1958" y="230"/>
                </a:cubicBezTo>
                <a:cubicBezTo>
                  <a:pt x="1958" y="236"/>
                  <a:pt x="1958" y="241"/>
                  <a:pt x="1959" y="251"/>
                </a:cubicBezTo>
                <a:cubicBezTo>
                  <a:pt x="1964" y="308"/>
                  <a:pt x="2013" y="328"/>
                  <a:pt x="2068" y="328"/>
                </a:cubicBezTo>
                <a:cubicBezTo>
                  <a:pt x="2124" y="328"/>
                  <a:pt x="2173" y="308"/>
                  <a:pt x="2178" y="251"/>
                </a:cubicBezTo>
                <a:cubicBezTo>
                  <a:pt x="2179" y="241"/>
                  <a:pt x="2179" y="236"/>
                  <a:pt x="2179" y="230"/>
                </a:cubicBezTo>
                <a:cubicBezTo>
                  <a:pt x="2179" y="147"/>
                  <a:pt x="2179" y="147"/>
                  <a:pt x="2179" y="147"/>
                </a:cubicBezTo>
                <a:lnTo>
                  <a:pt x="2069" y="147"/>
                </a:lnTo>
                <a:close/>
              </a:path>
            </a:pathLst>
          </a:custGeom>
          <a:solidFill>
            <a:schemeClr val="bg1"/>
          </a:solidFill>
          <a:ln>
            <a:noFill/>
          </a:ln>
        </p:spPr>
        <p:txBody>
          <a:bodyPr vert="horz" wrap="square" lIns="91440" tIns="45720" rIns="91440" bIns="45720" numCol="1" anchor="t" anchorCtr="0" compatLnSpc="1">
            <a:prstTxWarp prst="textNoShape">
              <a:avLst/>
            </a:prstTxWarp>
            <a:scene3d>
              <a:camera prst="orthographicFront"/>
              <a:lightRig rig="threePt" dir="t"/>
            </a:scene3d>
            <a:sp3d>
              <a:bevelT w="0" h="6350"/>
            </a:sp3d>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ko-KR" altLang="en-US" sz="1960" noProof="0" dirty="0">
              <a:latin typeface="SamsungOne-400" panose="020B0503030303020204" pitchFamily="34" charset="0"/>
              <a:ea typeface="SamsungOneKorean 400" panose="020B0503030303020204" pitchFamily="50" charset="-127"/>
            </a:endParaRPr>
          </a:p>
        </p:txBody>
      </p:sp>
    </p:spTree>
    <p:extLst>
      <p:ext uri="{BB962C8B-B14F-4D97-AF65-F5344CB8AC3E}">
        <p14:creationId xmlns:p14="http://schemas.microsoft.com/office/powerpoint/2010/main" val="37939213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UNIT_Detail">
    <p:spTree>
      <p:nvGrpSpPr>
        <p:cNvPr id="1" name=""/>
        <p:cNvGrpSpPr/>
        <p:nvPr/>
      </p:nvGrpSpPr>
      <p:grpSpPr>
        <a:xfrm>
          <a:off x="0" y="0"/>
          <a:ext cx="0" cy="0"/>
          <a:chOff x="0" y="0"/>
          <a:chExt cx="0" cy="0"/>
        </a:xfrm>
      </p:grpSpPr>
      <p:pic>
        <p:nvPicPr>
          <p:cNvPr id="3" name="그림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906000" cy="6858000"/>
          </a:xfrm>
          <a:prstGeom prst="rect">
            <a:avLst/>
          </a:prstGeom>
        </p:spPr>
      </p:pic>
      <p:sp>
        <p:nvSpPr>
          <p:cNvPr id="17" name="텍스트 개체 틀 5">
            <a:extLst>
              <a:ext uri="{FF2B5EF4-FFF2-40B4-BE49-F238E27FC236}">
                <a16:creationId xmlns:a16="http://schemas.microsoft.com/office/drawing/2014/main" id="{69025CEA-83E2-41C7-B92C-F9B435DD5554}"/>
              </a:ext>
            </a:extLst>
          </p:cNvPr>
          <p:cNvSpPr>
            <a:spLocks noGrp="1"/>
          </p:cNvSpPr>
          <p:nvPr>
            <p:ph type="body" sz="quarter" idx="10" hasCustomPrompt="1"/>
          </p:nvPr>
        </p:nvSpPr>
        <p:spPr>
          <a:xfrm>
            <a:off x="989700" y="3038807"/>
            <a:ext cx="8344800" cy="554400"/>
          </a:xfrm>
          <a:prstGeom prst="rect">
            <a:avLst/>
          </a:prstGeom>
        </p:spPr>
        <p:txBody>
          <a:bodyPr lIns="0" tIns="0" rIns="0" bIns="0" anchor="t"/>
          <a:lstStyle>
            <a:lvl1pPr marL="0" indent="0">
              <a:lnSpc>
                <a:spcPct val="100000"/>
              </a:lnSpc>
              <a:spcBef>
                <a:spcPts val="0"/>
              </a:spcBef>
              <a:buNone/>
              <a:defRPr sz="3600">
                <a:latin typeface="iCiel Samsung Sharp Sans Bold" pitchFamily="2" charset="0"/>
              </a:defRPr>
            </a:lvl1pPr>
          </a:lstStyle>
          <a:p>
            <a:pPr lvl="0"/>
            <a:r>
              <a:rPr lang="en-US" dirty="0"/>
              <a:t>Current Trends in Big Data</a:t>
            </a:r>
          </a:p>
        </p:txBody>
      </p:sp>
      <p:sp>
        <p:nvSpPr>
          <p:cNvPr id="19" name="텍스트 개체 틀 17">
            <a:extLst>
              <a:ext uri="{FF2B5EF4-FFF2-40B4-BE49-F238E27FC236}">
                <a16:creationId xmlns:a16="http://schemas.microsoft.com/office/drawing/2014/main" id="{0A6D8EE3-5C63-4B07-920D-72B719DC7C8F}"/>
              </a:ext>
            </a:extLst>
          </p:cNvPr>
          <p:cNvSpPr>
            <a:spLocks noGrp="1"/>
          </p:cNvSpPr>
          <p:nvPr>
            <p:ph type="body" sz="quarter" idx="11" hasCustomPrompt="1"/>
          </p:nvPr>
        </p:nvSpPr>
        <p:spPr>
          <a:xfrm>
            <a:off x="992455" y="2745358"/>
            <a:ext cx="5477256" cy="310896"/>
          </a:xfrm>
          <a:prstGeom prst="rect">
            <a:avLst/>
          </a:prstGeom>
        </p:spPr>
        <p:txBody>
          <a:bodyPr lIns="0" tIns="0" rIns="0" bIns="0" anchor="ctr"/>
          <a:lstStyle>
            <a:lvl1pPr marL="0" indent="0">
              <a:lnSpc>
                <a:spcPct val="100000"/>
              </a:lnSpc>
              <a:spcBef>
                <a:spcPts val="0"/>
              </a:spcBef>
              <a:buNone/>
              <a:defRPr lang="en-US" sz="2000" dirty="0">
                <a:solidFill>
                  <a:schemeClr val="bg1">
                    <a:lumMod val="50000"/>
                  </a:schemeClr>
                </a:solidFill>
                <a:latin typeface="iCiel Samsung Sharp Sans Bold" pitchFamily="2" charset="0"/>
              </a:defRPr>
            </a:lvl1pPr>
          </a:lstStyle>
          <a:p>
            <a:pPr lvl="0"/>
            <a:r>
              <a:rPr lang="en-US" dirty="0" err="1"/>
              <a:t>Bài</a:t>
            </a:r>
            <a:r>
              <a:rPr lang="en-US" dirty="0"/>
              <a:t> 2</a:t>
            </a:r>
          </a:p>
        </p:txBody>
      </p:sp>
    </p:spTree>
    <p:extLst>
      <p:ext uri="{BB962C8B-B14F-4D97-AF65-F5344CB8AC3E}">
        <p14:creationId xmlns:p14="http://schemas.microsoft.com/office/powerpoint/2010/main" val="33726747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Front Cover">
    <p:bg>
      <p:bgPr>
        <a:solidFill>
          <a:schemeClr val="bg1">
            <a:lumMod val="95000"/>
          </a:schemeClr>
        </a:solidFill>
        <a:effectLst/>
      </p:bgPr>
    </p:bg>
    <p:spTree>
      <p:nvGrpSpPr>
        <p:cNvPr id="1" name=""/>
        <p:cNvGrpSpPr/>
        <p:nvPr/>
      </p:nvGrpSpPr>
      <p:grpSpPr>
        <a:xfrm>
          <a:off x="0" y="0"/>
          <a:ext cx="0" cy="0"/>
          <a:chOff x="0" y="0"/>
          <a:chExt cx="0" cy="0"/>
        </a:xfrm>
      </p:grpSpPr>
      <p:pic>
        <p:nvPicPr>
          <p:cNvPr id="9" name="그림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906000" cy="6858000"/>
          </a:xfrm>
          <a:prstGeom prst="rect">
            <a:avLst/>
          </a:prstGeom>
        </p:spPr>
      </p:pic>
      <p:sp>
        <p:nvSpPr>
          <p:cNvPr id="6" name="Freeform 5">
            <a:extLst>
              <a:ext uri="{FF2B5EF4-FFF2-40B4-BE49-F238E27FC236}">
                <a16:creationId xmlns:a16="http://schemas.microsoft.com/office/drawing/2014/main" id="{0D8AEED9-5E8F-4A4F-8427-AE314BEC60F8}"/>
              </a:ext>
            </a:extLst>
          </p:cNvPr>
          <p:cNvSpPr>
            <a:spLocks noChangeAspect="1" noEditPoints="1"/>
          </p:cNvSpPr>
          <p:nvPr userDrawn="1"/>
        </p:nvSpPr>
        <p:spPr bwMode="auto">
          <a:xfrm>
            <a:off x="449612" y="450000"/>
            <a:ext cx="1282433" cy="198000"/>
          </a:xfrm>
          <a:custGeom>
            <a:avLst/>
            <a:gdLst>
              <a:gd name="T0" fmla="*/ 82 w 2179"/>
              <a:gd name="T1" fmla="*/ 74 h 334"/>
              <a:gd name="T2" fmla="*/ 140 w 2179"/>
              <a:gd name="T3" fmla="*/ 82 h 334"/>
              <a:gd name="T4" fmla="*/ 218 w 2179"/>
              <a:gd name="T5" fmla="*/ 101 h 334"/>
              <a:gd name="T6" fmla="*/ 112 w 2179"/>
              <a:gd name="T7" fmla="*/ 0 h 334"/>
              <a:gd name="T8" fmla="*/ 4 w 2179"/>
              <a:gd name="T9" fmla="*/ 112 h 334"/>
              <a:gd name="T10" fmla="*/ 145 w 2179"/>
              <a:gd name="T11" fmla="*/ 257 h 334"/>
              <a:gd name="T12" fmla="*/ 84 w 2179"/>
              <a:gd name="T13" fmla="*/ 250 h 334"/>
              <a:gd name="T14" fmla="*/ 0 w 2179"/>
              <a:gd name="T15" fmla="*/ 220 h 334"/>
              <a:gd name="T16" fmla="*/ 113 w 2179"/>
              <a:gd name="T17" fmla="*/ 334 h 334"/>
              <a:gd name="T18" fmla="*/ 223 w 2179"/>
              <a:gd name="T19" fmla="*/ 212 h 334"/>
              <a:gd name="T20" fmla="*/ 1096 w 2179"/>
              <a:gd name="T21" fmla="*/ 91 h 334"/>
              <a:gd name="T22" fmla="*/ 1124 w 2179"/>
              <a:gd name="T23" fmla="*/ 54 h 334"/>
              <a:gd name="T24" fmla="*/ 1152 w 2179"/>
              <a:gd name="T25" fmla="*/ 102 h 334"/>
              <a:gd name="T26" fmla="*/ 1229 w 2179"/>
              <a:gd name="T27" fmla="*/ 80 h 334"/>
              <a:gd name="T28" fmla="*/ 1017 w 2179"/>
              <a:gd name="T29" fmla="*/ 71 h 334"/>
              <a:gd name="T30" fmla="*/ 1157 w 2179"/>
              <a:gd name="T31" fmla="*/ 233 h 334"/>
              <a:gd name="T32" fmla="*/ 1128 w 2179"/>
              <a:gd name="T33" fmla="*/ 277 h 334"/>
              <a:gd name="T34" fmla="*/ 1097 w 2179"/>
              <a:gd name="T35" fmla="*/ 219 h 334"/>
              <a:gd name="T36" fmla="*/ 1014 w 2179"/>
              <a:gd name="T37" fmla="*/ 243 h 334"/>
              <a:gd name="T38" fmla="*/ 1235 w 2179"/>
              <a:gd name="T39" fmla="*/ 262 h 334"/>
              <a:gd name="T40" fmla="*/ 1096 w 2179"/>
              <a:gd name="T41" fmla="*/ 91 h 334"/>
              <a:gd name="T42" fmla="*/ 1730 w 2179"/>
              <a:gd name="T43" fmla="*/ 10 h 334"/>
              <a:gd name="T44" fmla="*/ 1614 w 2179"/>
              <a:gd name="T45" fmla="*/ 319 h 334"/>
              <a:gd name="T46" fmla="*/ 1686 w 2179"/>
              <a:gd name="T47" fmla="*/ 60 h 334"/>
              <a:gd name="T48" fmla="*/ 1876 w 2179"/>
              <a:gd name="T49" fmla="*/ 319 h 334"/>
              <a:gd name="T50" fmla="*/ 1799 w 2179"/>
              <a:gd name="T51" fmla="*/ 10 h 334"/>
              <a:gd name="T52" fmla="*/ 333 w 2179"/>
              <a:gd name="T53" fmla="*/ 10 h 334"/>
              <a:gd name="T54" fmla="*/ 360 w 2179"/>
              <a:gd name="T55" fmla="*/ 322 h 334"/>
              <a:gd name="T56" fmla="*/ 446 w 2179"/>
              <a:gd name="T57" fmla="*/ 322 h 334"/>
              <a:gd name="T58" fmla="*/ 472 w 2179"/>
              <a:gd name="T59" fmla="*/ 10 h 334"/>
              <a:gd name="T60" fmla="*/ 804 w 2179"/>
              <a:gd name="T61" fmla="*/ 10 h 334"/>
              <a:gd name="T62" fmla="*/ 725 w 2179"/>
              <a:gd name="T63" fmla="*/ 10 h 334"/>
              <a:gd name="T64" fmla="*/ 592 w 2179"/>
              <a:gd name="T65" fmla="*/ 322 h 334"/>
              <a:gd name="T66" fmla="*/ 671 w 2179"/>
              <a:gd name="T67" fmla="*/ 33 h 334"/>
              <a:gd name="T68" fmla="*/ 804 w 2179"/>
              <a:gd name="T69" fmla="*/ 322 h 334"/>
              <a:gd name="T70" fmla="*/ 860 w 2179"/>
              <a:gd name="T71" fmla="*/ 322 h 334"/>
              <a:gd name="T72" fmla="*/ 931 w 2179"/>
              <a:gd name="T73" fmla="*/ 10 h 334"/>
              <a:gd name="T74" fmla="*/ 1528 w 2179"/>
              <a:gd name="T75" fmla="*/ 10 h 334"/>
              <a:gd name="T76" fmla="*/ 1449 w 2179"/>
              <a:gd name="T77" fmla="*/ 241 h 334"/>
              <a:gd name="T78" fmla="*/ 1418 w 2179"/>
              <a:gd name="T79" fmla="*/ 275 h 334"/>
              <a:gd name="T80" fmla="*/ 1388 w 2179"/>
              <a:gd name="T81" fmla="*/ 241 h 334"/>
              <a:gd name="T82" fmla="*/ 1309 w 2179"/>
              <a:gd name="T83" fmla="*/ 10 h 334"/>
              <a:gd name="T84" fmla="*/ 1310 w 2179"/>
              <a:gd name="T85" fmla="*/ 254 h 334"/>
              <a:gd name="T86" fmla="*/ 1527 w 2179"/>
              <a:gd name="T87" fmla="*/ 254 h 334"/>
              <a:gd name="T88" fmla="*/ 1528 w 2179"/>
              <a:gd name="T89" fmla="*/ 10 h 334"/>
              <a:gd name="T90" fmla="*/ 2069 w 2179"/>
              <a:gd name="T91" fmla="*/ 192 h 334"/>
              <a:gd name="T92" fmla="*/ 2101 w 2179"/>
              <a:gd name="T93" fmla="*/ 237 h 334"/>
              <a:gd name="T94" fmla="*/ 2068 w 2179"/>
              <a:gd name="T95" fmla="*/ 272 h 334"/>
              <a:gd name="T96" fmla="*/ 2035 w 2179"/>
              <a:gd name="T97" fmla="*/ 237 h 334"/>
              <a:gd name="T98" fmla="*/ 2037 w 2179"/>
              <a:gd name="T99" fmla="*/ 80 h 334"/>
              <a:gd name="T100" fmla="*/ 2099 w 2179"/>
              <a:gd name="T101" fmla="*/ 80 h 334"/>
              <a:gd name="T102" fmla="*/ 2100 w 2179"/>
              <a:gd name="T103" fmla="*/ 110 h 334"/>
              <a:gd name="T104" fmla="*/ 2178 w 2179"/>
              <a:gd name="T105" fmla="*/ 99 h 334"/>
              <a:gd name="T106" fmla="*/ 2068 w 2179"/>
              <a:gd name="T107" fmla="*/ 2 h 334"/>
              <a:gd name="T108" fmla="*/ 1958 w 2179"/>
              <a:gd name="T109" fmla="*/ 99 h 334"/>
              <a:gd name="T110" fmla="*/ 1959 w 2179"/>
              <a:gd name="T111" fmla="*/ 251 h 334"/>
              <a:gd name="T112" fmla="*/ 2178 w 2179"/>
              <a:gd name="T113" fmla="*/ 251 h 334"/>
              <a:gd name="T114" fmla="*/ 2179 w 2179"/>
              <a:gd name="T115" fmla="*/ 147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79" h="334">
                <a:moveTo>
                  <a:pt x="83" y="91"/>
                </a:moveTo>
                <a:cubicBezTo>
                  <a:pt x="81" y="84"/>
                  <a:pt x="82" y="78"/>
                  <a:pt x="82" y="74"/>
                </a:cubicBezTo>
                <a:cubicBezTo>
                  <a:pt x="84" y="64"/>
                  <a:pt x="91" y="53"/>
                  <a:pt x="111" y="53"/>
                </a:cubicBezTo>
                <a:cubicBezTo>
                  <a:pt x="129" y="53"/>
                  <a:pt x="140" y="65"/>
                  <a:pt x="140" y="82"/>
                </a:cubicBezTo>
                <a:cubicBezTo>
                  <a:pt x="140" y="101"/>
                  <a:pt x="140" y="101"/>
                  <a:pt x="140" y="101"/>
                </a:cubicBezTo>
                <a:cubicBezTo>
                  <a:pt x="218" y="101"/>
                  <a:pt x="218" y="101"/>
                  <a:pt x="218" y="101"/>
                </a:cubicBezTo>
                <a:cubicBezTo>
                  <a:pt x="218" y="79"/>
                  <a:pt x="218" y="79"/>
                  <a:pt x="218" y="79"/>
                </a:cubicBezTo>
                <a:cubicBezTo>
                  <a:pt x="218" y="11"/>
                  <a:pt x="156" y="0"/>
                  <a:pt x="112" y="0"/>
                </a:cubicBezTo>
                <a:cubicBezTo>
                  <a:pt x="57" y="0"/>
                  <a:pt x="12" y="19"/>
                  <a:pt x="4" y="70"/>
                </a:cubicBezTo>
                <a:cubicBezTo>
                  <a:pt x="1" y="84"/>
                  <a:pt x="1" y="96"/>
                  <a:pt x="4" y="112"/>
                </a:cubicBezTo>
                <a:cubicBezTo>
                  <a:pt x="18" y="175"/>
                  <a:pt x="128" y="194"/>
                  <a:pt x="145" y="234"/>
                </a:cubicBezTo>
                <a:cubicBezTo>
                  <a:pt x="148" y="241"/>
                  <a:pt x="147" y="251"/>
                  <a:pt x="145" y="257"/>
                </a:cubicBezTo>
                <a:cubicBezTo>
                  <a:pt x="143" y="267"/>
                  <a:pt x="136" y="278"/>
                  <a:pt x="115" y="278"/>
                </a:cubicBezTo>
                <a:cubicBezTo>
                  <a:pt x="95" y="278"/>
                  <a:pt x="84" y="267"/>
                  <a:pt x="84" y="250"/>
                </a:cubicBezTo>
                <a:cubicBezTo>
                  <a:pt x="83" y="220"/>
                  <a:pt x="83" y="220"/>
                  <a:pt x="83" y="220"/>
                </a:cubicBezTo>
                <a:cubicBezTo>
                  <a:pt x="0" y="220"/>
                  <a:pt x="0" y="220"/>
                  <a:pt x="0" y="220"/>
                </a:cubicBezTo>
                <a:cubicBezTo>
                  <a:pt x="0" y="244"/>
                  <a:pt x="0" y="244"/>
                  <a:pt x="0" y="244"/>
                </a:cubicBezTo>
                <a:cubicBezTo>
                  <a:pt x="0" y="313"/>
                  <a:pt x="55" y="334"/>
                  <a:pt x="113" y="334"/>
                </a:cubicBezTo>
                <a:cubicBezTo>
                  <a:pt x="169" y="334"/>
                  <a:pt x="216" y="315"/>
                  <a:pt x="223" y="263"/>
                </a:cubicBezTo>
                <a:cubicBezTo>
                  <a:pt x="227" y="236"/>
                  <a:pt x="224" y="218"/>
                  <a:pt x="223" y="212"/>
                </a:cubicBezTo>
                <a:cubicBezTo>
                  <a:pt x="210" y="146"/>
                  <a:pt x="92" y="127"/>
                  <a:pt x="83" y="91"/>
                </a:cubicBezTo>
                <a:moveTo>
                  <a:pt x="1096" y="91"/>
                </a:moveTo>
                <a:cubicBezTo>
                  <a:pt x="1094" y="85"/>
                  <a:pt x="1095" y="79"/>
                  <a:pt x="1096" y="75"/>
                </a:cubicBezTo>
                <a:cubicBezTo>
                  <a:pt x="1098" y="65"/>
                  <a:pt x="1104" y="54"/>
                  <a:pt x="1124" y="54"/>
                </a:cubicBezTo>
                <a:cubicBezTo>
                  <a:pt x="1142" y="54"/>
                  <a:pt x="1152" y="66"/>
                  <a:pt x="1152" y="82"/>
                </a:cubicBezTo>
                <a:cubicBezTo>
                  <a:pt x="1152" y="102"/>
                  <a:pt x="1152" y="102"/>
                  <a:pt x="1152" y="102"/>
                </a:cubicBezTo>
                <a:cubicBezTo>
                  <a:pt x="1229" y="102"/>
                  <a:pt x="1229" y="102"/>
                  <a:pt x="1229" y="102"/>
                </a:cubicBezTo>
                <a:cubicBezTo>
                  <a:pt x="1229" y="80"/>
                  <a:pt x="1229" y="80"/>
                  <a:pt x="1229" y="80"/>
                </a:cubicBezTo>
                <a:cubicBezTo>
                  <a:pt x="1229" y="13"/>
                  <a:pt x="1169" y="2"/>
                  <a:pt x="1125" y="2"/>
                </a:cubicBezTo>
                <a:cubicBezTo>
                  <a:pt x="1070" y="2"/>
                  <a:pt x="1026" y="20"/>
                  <a:pt x="1017" y="71"/>
                </a:cubicBezTo>
                <a:cubicBezTo>
                  <a:pt x="1015" y="84"/>
                  <a:pt x="1015" y="97"/>
                  <a:pt x="1018" y="112"/>
                </a:cubicBezTo>
                <a:cubicBezTo>
                  <a:pt x="1032" y="175"/>
                  <a:pt x="1141" y="193"/>
                  <a:pt x="1157" y="233"/>
                </a:cubicBezTo>
                <a:cubicBezTo>
                  <a:pt x="1160" y="241"/>
                  <a:pt x="1159" y="250"/>
                  <a:pt x="1158" y="256"/>
                </a:cubicBezTo>
                <a:cubicBezTo>
                  <a:pt x="1155" y="267"/>
                  <a:pt x="1148" y="277"/>
                  <a:pt x="1128" y="277"/>
                </a:cubicBezTo>
                <a:cubicBezTo>
                  <a:pt x="1108" y="277"/>
                  <a:pt x="1097" y="266"/>
                  <a:pt x="1097" y="249"/>
                </a:cubicBezTo>
                <a:cubicBezTo>
                  <a:pt x="1097" y="219"/>
                  <a:pt x="1097" y="219"/>
                  <a:pt x="1097" y="219"/>
                </a:cubicBezTo>
                <a:cubicBezTo>
                  <a:pt x="1014" y="219"/>
                  <a:pt x="1014" y="219"/>
                  <a:pt x="1014" y="219"/>
                </a:cubicBezTo>
                <a:cubicBezTo>
                  <a:pt x="1014" y="243"/>
                  <a:pt x="1014" y="243"/>
                  <a:pt x="1014" y="243"/>
                </a:cubicBezTo>
                <a:cubicBezTo>
                  <a:pt x="1014" y="312"/>
                  <a:pt x="1068" y="332"/>
                  <a:pt x="1126" y="332"/>
                </a:cubicBezTo>
                <a:cubicBezTo>
                  <a:pt x="1182" y="332"/>
                  <a:pt x="1228" y="313"/>
                  <a:pt x="1235" y="262"/>
                </a:cubicBezTo>
                <a:cubicBezTo>
                  <a:pt x="1238" y="235"/>
                  <a:pt x="1236" y="218"/>
                  <a:pt x="1234" y="211"/>
                </a:cubicBezTo>
                <a:cubicBezTo>
                  <a:pt x="1221" y="147"/>
                  <a:pt x="1105" y="127"/>
                  <a:pt x="1096" y="91"/>
                </a:cubicBezTo>
                <a:moveTo>
                  <a:pt x="1803" y="261"/>
                </a:moveTo>
                <a:cubicBezTo>
                  <a:pt x="1730" y="10"/>
                  <a:pt x="1730" y="10"/>
                  <a:pt x="1730" y="10"/>
                </a:cubicBezTo>
                <a:cubicBezTo>
                  <a:pt x="1614" y="10"/>
                  <a:pt x="1614" y="10"/>
                  <a:pt x="1614" y="10"/>
                </a:cubicBezTo>
                <a:cubicBezTo>
                  <a:pt x="1614" y="319"/>
                  <a:pt x="1614" y="319"/>
                  <a:pt x="1614" y="319"/>
                </a:cubicBezTo>
                <a:cubicBezTo>
                  <a:pt x="1691" y="319"/>
                  <a:pt x="1691" y="319"/>
                  <a:pt x="1691" y="319"/>
                </a:cubicBezTo>
                <a:cubicBezTo>
                  <a:pt x="1686" y="60"/>
                  <a:pt x="1686" y="60"/>
                  <a:pt x="1686" y="60"/>
                </a:cubicBezTo>
                <a:cubicBezTo>
                  <a:pt x="1765" y="319"/>
                  <a:pt x="1765" y="319"/>
                  <a:pt x="1765" y="319"/>
                </a:cubicBezTo>
                <a:cubicBezTo>
                  <a:pt x="1876" y="319"/>
                  <a:pt x="1876" y="319"/>
                  <a:pt x="1876" y="319"/>
                </a:cubicBezTo>
                <a:cubicBezTo>
                  <a:pt x="1876" y="10"/>
                  <a:pt x="1876" y="10"/>
                  <a:pt x="1876" y="10"/>
                </a:cubicBezTo>
                <a:cubicBezTo>
                  <a:pt x="1799" y="10"/>
                  <a:pt x="1799" y="10"/>
                  <a:pt x="1799" y="10"/>
                </a:cubicBezTo>
                <a:lnTo>
                  <a:pt x="1803" y="261"/>
                </a:lnTo>
                <a:close/>
                <a:moveTo>
                  <a:pt x="333" y="10"/>
                </a:moveTo>
                <a:cubicBezTo>
                  <a:pt x="276" y="322"/>
                  <a:pt x="276" y="322"/>
                  <a:pt x="276" y="322"/>
                </a:cubicBezTo>
                <a:cubicBezTo>
                  <a:pt x="360" y="322"/>
                  <a:pt x="360" y="322"/>
                  <a:pt x="360" y="322"/>
                </a:cubicBezTo>
                <a:cubicBezTo>
                  <a:pt x="403" y="33"/>
                  <a:pt x="403" y="33"/>
                  <a:pt x="403" y="33"/>
                </a:cubicBezTo>
                <a:cubicBezTo>
                  <a:pt x="446" y="322"/>
                  <a:pt x="446" y="322"/>
                  <a:pt x="446" y="322"/>
                </a:cubicBezTo>
                <a:cubicBezTo>
                  <a:pt x="529" y="322"/>
                  <a:pt x="529" y="322"/>
                  <a:pt x="529" y="322"/>
                </a:cubicBezTo>
                <a:cubicBezTo>
                  <a:pt x="472" y="10"/>
                  <a:pt x="472" y="10"/>
                  <a:pt x="472" y="10"/>
                </a:cubicBezTo>
                <a:lnTo>
                  <a:pt x="333" y="10"/>
                </a:lnTo>
                <a:close/>
                <a:moveTo>
                  <a:pt x="804" y="10"/>
                </a:moveTo>
                <a:cubicBezTo>
                  <a:pt x="765" y="254"/>
                  <a:pt x="765" y="254"/>
                  <a:pt x="765" y="254"/>
                </a:cubicBezTo>
                <a:cubicBezTo>
                  <a:pt x="725" y="10"/>
                  <a:pt x="725" y="10"/>
                  <a:pt x="725" y="10"/>
                </a:cubicBezTo>
                <a:cubicBezTo>
                  <a:pt x="598" y="10"/>
                  <a:pt x="598" y="10"/>
                  <a:pt x="598" y="10"/>
                </a:cubicBezTo>
                <a:cubicBezTo>
                  <a:pt x="592" y="322"/>
                  <a:pt x="592" y="322"/>
                  <a:pt x="592" y="322"/>
                </a:cubicBezTo>
                <a:cubicBezTo>
                  <a:pt x="669" y="322"/>
                  <a:pt x="669" y="322"/>
                  <a:pt x="669" y="322"/>
                </a:cubicBezTo>
                <a:cubicBezTo>
                  <a:pt x="671" y="33"/>
                  <a:pt x="671" y="33"/>
                  <a:pt x="671" y="33"/>
                </a:cubicBezTo>
                <a:cubicBezTo>
                  <a:pt x="725" y="322"/>
                  <a:pt x="725" y="322"/>
                  <a:pt x="725" y="322"/>
                </a:cubicBezTo>
                <a:cubicBezTo>
                  <a:pt x="804" y="322"/>
                  <a:pt x="804" y="322"/>
                  <a:pt x="804" y="322"/>
                </a:cubicBezTo>
                <a:cubicBezTo>
                  <a:pt x="858" y="33"/>
                  <a:pt x="858" y="33"/>
                  <a:pt x="858" y="33"/>
                </a:cubicBezTo>
                <a:cubicBezTo>
                  <a:pt x="860" y="322"/>
                  <a:pt x="860" y="322"/>
                  <a:pt x="860" y="322"/>
                </a:cubicBezTo>
                <a:cubicBezTo>
                  <a:pt x="938" y="322"/>
                  <a:pt x="938" y="322"/>
                  <a:pt x="938" y="322"/>
                </a:cubicBezTo>
                <a:cubicBezTo>
                  <a:pt x="931" y="10"/>
                  <a:pt x="931" y="10"/>
                  <a:pt x="931" y="10"/>
                </a:cubicBezTo>
                <a:lnTo>
                  <a:pt x="804" y="10"/>
                </a:lnTo>
                <a:close/>
                <a:moveTo>
                  <a:pt x="1528" y="10"/>
                </a:moveTo>
                <a:cubicBezTo>
                  <a:pt x="1449" y="10"/>
                  <a:pt x="1449" y="10"/>
                  <a:pt x="1449" y="10"/>
                </a:cubicBezTo>
                <a:cubicBezTo>
                  <a:pt x="1449" y="241"/>
                  <a:pt x="1449" y="241"/>
                  <a:pt x="1449" y="241"/>
                </a:cubicBezTo>
                <a:cubicBezTo>
                  <a:pt x="1449" y="245"/>
                  <a:pt x="1449" y="249"/>
                  <a:pt x="1448" y="253"/>
                </a:cubicBezTo>
                <a:cubicBezTo>
                  <a:pt x="1447" y="260"/>
                  <a:pt x="1440" y="275"/>
                  <a:pt x="1418" y="275"/>
                </a:cubicBezTo>
                <a:cubicBezTo>
                  <a:pt x="1397" y="275"/>
                  <a:pt x="1390" y="260"/>
                  <a:pt x="1389" y="253"/>
                </a:cubicBezTo>
                <a:cubicBezTo>
                  <a:pt x="1388" y="249"/>
                  <a:pt x="1388" y="245"/>
                  <a:pt x="1388" y="241"/>
                </a:cubicBezTo>
                <a:cubicBezTo>
                  <a:pt x="1388" y="10"/>
                  <a:pt x="1388" y="10"/>
                  <a:pt x="1388" y="10"/>
                </a:cubicBezTo>
                <a:cubicBezTo>
                  <a:pt x="1309" y="10"/>
                  <a:pt x="1309" y="10"/>
                  <a:pt x="1309" y="10"/>
                </a:cubicBezTo>
                <a:cubicBezTo>
                  <a:pt x="1309" y="234"/>
                  <a:pt x="1309" y="234"/>
                  <a:pt x="1309" y="234"/>
                </a:cubicBezTo>
                <a:cubicBezTo>
                  <a:pt x="1309" y="239"/>
                  <a:pt x="1309" y="251"/>
                  <a:pt x="1310" y="254"/>
                </a:cubicBezTo>
                <a:cubicBezTo>
                  <a:pt x="1315" y="312"/>
                  <a:pt x="1361" y="331"/>
                  <a:pt x="1418" y="331"/>
                </a:cubicBezTo>
                <a:cubicBezTo>
                  <a:pt x="1476" y="331"/>
                  <a:pt x="1522" y="312"/>
                  <a:pt x="1527" y="254"/>
                </a:cubicBezTo>
                <a:cubicBezTo>
                  <a:pt x="1528" y="251"/>
                  <a:pt x="1528" y="239"/>
                  <a:pt x="1528" y="234"/>
                </a:cubicBezTo>
                <a:lnTo>
                  <a:pt x="1528" y="10"/>
                </a:lnTo>
                <a:close/>
                <a:moveTo>
                  <a:pt x="2069" y="147"/>
                </a:moveTo>
                <a:cubicBezTo>
                  <a:pt x="2069" y="192"/>
                  <a:pt x="2069" y="192"/>
                  <a:pt x="2069" y="192"/>
                </a:cubicBezTo>
                <a:cubicBezTo>
                  <a:pt x="2101" y="192"/>
                  <a:pt x="2101" y="192"/>
                  <a:pt x="2101" y="192"/>
                </a:cubicBezTo>
                <a:cubicBezTo>
                  <a:pt x="2101" y="237"/>
                  <a:pt x="2101" y="237"/>
                  <a:pt x="2101" y="237"/>
                </a:cubicBezTo>
                <a:cubicBezTo>
                  <a:pt x="2101" y="241"/>
                  <a:pt x="2101" y="246"/>
                  <a:pt x="2100" y="249"/>
                </a:cubicBezTo>
                <a:cubicBezTo>
                  <a:pt x="2099" y="258"/>
                  <a:pt x="2091" y="272"/>
                  <a:pt x="2068" y="272"/>
                </a:cubicBezTo>
                <a:cubicBezTo>
                  <a:pt x="2045" y="272"/>
                  <a:pt x="2038" y="258"/>
                  <a:pt x="2036" y="249"/>
                </a:cubicBezTo>
                <a:cubicBezTo>
                  <a:pt x="2036" y="246"/>
                  <a:pt x="2035" y="241"/>
                  <a:pt x="2035" y="237"/>
                </a:cubicBezTo>
                <a:cubicBezTo>
                  <a:pt x="2035" y="95"/>
                  <a:pt x="2035" y="95"/>
                  <a:pt x="2035" y="95"/>
                </a:cubicBezTo>
                <a:cubicBezTo>
                  <a:pt x="2035" y="90"/>
                  <a:pt x="2036" y="85"/>
                  <a:pt x="2037" y="80"/>
                </a:cubicBezTo>
                <a:cubicBezTo>
                  <a:pt x="2038" y="73"/>
                  <a:pt x="2045" y="58"/>
                  <a:pt x="2068" y="58"/>
                </a:cubicBezTo>
                <a:cubicBezTo>
                  <a:pt x="2092" y="58"/>
                  <a:pt x="2098" y="74"/>
                  <a:pt x="2099" y="80"/>
                </a:cubicBezTo>
                <a:cubicBezTo>
                  <a:pt x="2100" y="85"/>
                  <a:pt x="2100" y="92"/>
                  <a:pt x="2100" y="92"/>
                </a:cubicBezTo>
                <a:cubicBezTo>
                  <a:pt x="2100" y="110"/>
                  <a:pt x="2100" y="110"/>
                  <a:pt x="2100" y="110"/>
                </a:cubicBezTo>
                <a:cubicBezTo>
                  <a:pt x="2178" y="110"/>
                  <a:pt x="2178" y="110"/>
                  <a:pt x="2178" y="110"/>
                </a:cubicBezTo>
                <a:cubicBezTo>
                  <a:pt x="2178" y="99"/>
                  <a:pt x="2178" y="99"/>
                  <a:pt x="2178" y="99"/>
                </a:cubicBezTo>
                <a:cubicBezTo>
                  <a:pt x="2178" y="99"/>
                  <a:pt x="2179" y="89"/>
                  <a:pt x="2178" y="79"/>
                </a:cubicBezTo>
                <a:cubicBezTo>
                  <a:pt x="2172" y="20"/>
                  <a:pt x="2124" y="2"/>
                  <a:pt x="2068" y="2"/>
                </a:cubicBezTo>
                <a:cubicBezTo>
                  <a:pt x="2013" y="2"/>
                  <a:pt x="1966" y="21"/>
                  <a:pt x="1959" y="79"/>
                </a:cubicBezTo>
                <a:cubicBezTo>
                  <a:pt x="1958" y="84"/>
                  <a:pt x="1958" y="94"/>
                  <a:pt x="1958" y="99"/>
                </a:cubicBezTo>
                <a:cubicBezTo>
                  <a:pt x="1958" y="230"/>
                  <a:pt x="1958" y="230"/>
                  <a:pt x="1958" y="230"/>
                </a:cubicBezTo>
                <a:cubicBezTo>
                  <a:pt x="1958" y="236"/>
                  <a:pt x="1958" y="241"/>
                  <a:pt x="1959" y="251"/>
                </a:cubicBezTo>
                <a:cubicBezTo>
                  <a:pt x="1964" y="308"/>
                  <a:pt x="2013" y="328"/>
                  <a:pt x="2068" y="328"/>
                </a:cubicBezTo>
                <a:cubicBezTo>
                  <a:pt x="2124" y="328"/>
                  <a:pt x="2173" y="308"/>
                  <a:pt x="2178" y="251"/>
                </a:cubicBezTo>
                <a:cubicBezTo>
                  <a:pt x="2179" y="241"/>
                  <a:pt x="2179" y="236"/>
                  <a:pt x="2179" y="230"/>
                </a:cubicBezTo>
                <a:cubicBezTo>
                  <a:pt x="2179" y="147"/>
                  <a:pt x="2179" y="147"/>
                  <a:pt x="2179" y="147"/>
                </a:cubicBezTo>
                <a:lnTo>
                  <a:pt x="2069" y="147"/>
                </a:lnTo>
                <a:close/>
              </a:path>
            </a:pathLst>
          </a:custGeom>
          <a:solidFill>
            <a:srgbClr val="0924A5"/>
          </a:solidFill>
          <a:ln>
            <a:noFill/>
          </a:ln>
        </p:spPr>
        <p:txBody>
          <a:bodyPr vert="horz" wrap="square" lIns="84406" tIns="42203" rIns="84406" bIns="42203" numCol="1" anchor="t" anchorCtr="0" compatLnSpc="1">
            <a:prstTxWarp prst="textNoShape">
              <a:avLst/>
            </a:prstTxWarp>
            <a:scene3d>
              <a:camera prst="orthographicFront"/>
              <a:lightRig rig="threePt" dir="t"/>
            </a:scene3d>
            <a:sp3d>
              <a:bevelT w="0" h="6350"/>
            </a:sp3d>
          </a:bodyPr>
          <a:lstStyle/>
          <a:p>
            <a:pPr marL="0" marR="0" lvl="0" indent="0" algn="l" defTabSz="844083" rtl="0" eaLnBrk="1" fontAlgn="auto" latinLnBrk="1" hangingPunct="1">
              <a:lnSpc>
                <a:spcPct val="100000"/>
              </a:lnSpc>
              <a:spcBef>
                <a:spcPts val="0"/>
              </a:spcBef>
              <a:spcAft>
                <a:spcPts val="0"/>
              </a:spcAft>
              <a:buClrTx/>
              <a:buSzTx/>
              <a:buFontTx/>
              <a:buNone/>
              <a:tabLst/>
              <a:defRPr/>
            </a:pPr>
            <a:endParaRPr lang="ko-KR" altLang="en-US" sz="1809" noProof="0" dirty="0">
              <a:latin typeface="SamsungOne-400" panose="020B0503030303020204" pitchFamily="34" charset="0"/>
              <a:ea typeface="SamsungOneKorean 400" panose="020B0503030303020204" pitchFamily="50" charset="-127"/>
            </a:endParaRPr>
          </a:p>
        </p:txBody>
      </p:sp>
      <p:pic>
        <p:nvPicPr>
          <p:cNvPr id="10" name="그림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66999" y="6141164"/>
            <a:ext cx="1372004" cy="450000"/>
          </a:xfrm>
          <a:prstGeom prst="rect">
            <a:avLst/>
          </a:prstGeom>
        </p:spPr>
      </p:pic>
      <p:sp>
        <p:nvSpPr>
          <p:cNvPr id="5" name="직사각형 133">
            <a:extLst>
              <a:ext uri="{FF2B5EF4-FFF2-40B4-BE49-F238E27FC236}">
                <a16:creationId xmlns:a16="http://schemas.microsoft.com/office/drawing/2014/main" id="{CC1F6A50-BBC0-462D-8DA9-7C7FC38270A1}"/>
              </a:ext>
            </a:extLst>
          </p:cNvPr>
          <p:cNvSpPr/>
          <p:nvPr userDrawn="1"/>
        </p:nvSpPr>
        <p:spPr>
          <a:xfrm>
            <a:off x="720000" y="1710000"/>
            <a:ext cx="8366984" cy="22159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844083" latinLnBrk="1">
              <a:defRPr/>
            </a:pPr>
            <a:r>
              <a:rPr lang="en-US" altLang="ko-KR" sz="4800" b="1" i="0" dirty="0">
                <a:solidFill>
                  <a:schemeClr val="tx1"/>
                </a:solidFill>
                <a:latin typeface="iCiel Samsung Sharp Sans Regular" pitchFamily="2" charset="77"/>
                <a:ea typeface="iCiel Samsung Sharp Sans Regular" pitchFamily="2" charset="77"/>
                <a:cs typeface="iCiel Samsung Sharp Sans Regular" pitchFamily="2" charset="77"/>
              </a:rPr>
              <a:t>Samsung </a:t>
            </a:r>
          </a:p>
          <a:p>
            <a:pPr defTabSz="844083" latinLnBrk="1">
              <a:defRPr/>
            </a:pPr>
            <a:r>
              <a:rPr lang="en-US" altLang="ko-KR" sz="4800" b="1" i="0" dirty="0">
                <a:solidFill>
                  <a:schemeClr val="tx1"/>
                </a:solidFill>
                <a:latin typeface="iCiel Samsung Sharp Sans Regular" pitchFamily="2" charset="77"/>
                <a:ea typeface="iCiel Samsung Sharp Sans Regular" pitchFamily="2" charset="77"/>
                <a:cs typeface="iCiel Samsung Sharp Sans Regular" pitchFamily="2" charset="77"/>
              </a:rPr>
              <a:t>Innovation </a:t>
            </a:r>
          </a:p>
          <a:p>
            <a:pPr defTabSz="844083" latinLnBrk="1">
              <a:defRPr/>
            </a:pPr>
            <a:r>
              <a:rPr lang="en-US" altLang="ko-KR" sz="4800" b="1" i="0" dirty="0">
                <a:solidFill>
                  <a:schemeClr val="tx1"/>
                </a:solidFill>
                <a:latin typeface="iCiel Samsung Sharp Sans Regular" pitchFamily="2" charset="77"/>
                <a:ea typeface="iCiel Samsung Sharp Sans Regular" pitchFamily="2" charset="77"/>
                <a:cs typeface="iCiel Samsung Sharp Sans Regular" pitchFamily="2" charset="77"/>
              </a:rPr>
              <a:t>Campus</a:t>
            </a:r>
          </a:p>
        </p:txBody>
      </p:sp>
      <p:sp>
        <p:nvSpPr>
          <p:cNvPr id="7" name="직사각형 133">
            <a:extLst>
              <a:ext uri="{FF2B5EF4-FFF2-40B4-BE49-F238E27FC236}">
                <a16:creationId xmlns:a16="http://schemas.microsoft.com/office/drawing/2014/main" id="{02AEFB84-D8D5-4B1A-B2DF-5F3512A32AE4}"/>
              </a:ext>
            </a:extLst>
          </p:cNvPr>
          <p:cNvSpPr/>
          <p:nvPr userDrawn="1"/>
        </p:nvSpPr>
        <p:spPr>
          <a:xfrm>
            <a:off x="990000" y="4320002"/>
            <a:ext cx="583252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844083" latinLnBrk="1">
              <a:defRPr/>
            </a:pPr>
            <a:r>
              <a:rPr lang="en-US" altLang="ko-KR" sz="2400" b="1" i="0" dirty="0" err="1">
                <a:solidFill>
                  <a:srgbClr val="1428A0"/>
                </a:solidFill>
                <a:latin typeface="iCiel Samsung Sharp Sans Regular" pitchFamily="2" charset="77"/>
                <a:ea typeface="iCiel Samsung Sharp Sans Regular" pitchFamily="2" charset="77"/>
                <a:cs typeface="iCiel Samsung Sharp Sans Regular" pitchFamily="2" charset="77"/>
              </a:rPr>
              <a:t>Khóa</a:t>
            </a:r>
            <a:r>
              <a:rPr lang="en-US" altLang="ko-KR" sz="2400" b="1" i="0" baseline="0" dirty="0">
                <a:solidFill>
                  <a:srgbClr val="1428A0"/>
                </a:solidFill>
                <a:latin typeface="iCiel Samsung Sharp Sans Regular" pitchFamily="2" charset="77"/>
                <a:ea typeface="iCiel Samsung Sharp Sans Regular" pitchFamily="2" charset="77"/>
                <a:cs typeface="iCiel Samsung Sharp Sans Regular" pitchFamily="2" charset="77"/>
              </a:rPr>
              <a:t> </a:t>
            </a:r>
            <a:r>
              <a:rPr lang="en-US" altLang="ko-KR" sz="2400" b="1" i="0" baseline="0" dirty="0" err="1">
                <a:solidFill>
                  <a:srgbClr val="1428A0"/>
                </a:solidFill>
                <a:latin typeface="iCiel Samsung Sharp Sans Regular" pitchFamily="2" charset="77"/>
                <a:ea typeface="iCiel Samsung Sharp Sans Regular" pitchFamily="2" charset="77"/>
                <a:cs typeface="iCiel Samsung Sharp Sans Regular" pitchFamily="2" charset="77"/>
              </a:rPr>
              <a:t>học</a:t>
            </a:r>
            <a:r>
              <a:rPr lang="en-US" altLang="ko-KR" sz="2400" b="1" i="0" dirty="0">
                <a:solidFill>
                  <a:srgbClr val="1428A0"/>
                </a:solidFill>
                <a:latin typeface="iCiel Samsung Sharp Sans Regular" pitchFamily="2" charset="77"/>
                <a:ea typeface="iCiel Samsung Sharp Sans Regular" pitchFamily="2" charset="77"/>
                <a:cs typeface="iCiel Samsung Sharp Sans Regular" pitchFamily="2" charset="77"/>
              </a:rPr>
              <a:t> Big Data</a:t>
            </a:r>
            <a:endParaRPr lang="ko-KR" altLang="en-US" sz="2400" b="1" i="0" dirty="0">
              <a:solidFill>
                <a:srgbClr val="1428A0"/>
              </a:solidFill>
              <a:latin typeface="iCiel Samsung Sharp Sans Regular" pitchFamily="2" charset="77"/>
              <a:ea typeface="Samsung Sharp Sans Regular" pitchFamily="2" charset="0"/>
              <a:cs typeface="iCiel Samsung Sharp Sans Regular" pitchFamily="2" charset="77"/>
            </a:endParaRPr>
          </a:p>
        </p:txBody>
      </p:sp>
      <p:sp>
        <p:nvSpPr>
          <p:cNvPr id="8" name="직사각형 7">
            <a:extLst>
              <a:ext uri="{FF2B5EF4-FFF2-40B4-BE49-F238E27FC236}">
                <a16:creationId xmlns:a16="http://schemas.microsoft.com/office/drawing/2014/main" id="{7EBFF305-BFA3-4CAF-A314-24C4D6B4F65B}"/>
              </a:ext>
            </a:extLst>
          </p:cNvPr>
          <p:cNvSpPr/>
          <p:nvPr userDrawn="1"/>
        </p:nvSpPr>
        <p:spPr>
          <a:xfrm>
            <a:off x="724689" y="4320000"/>
            <a:ext cx="54000" cy="360000"/>
          </a:xfrm>
          <a:prstGeom prst="rect">
            <a:avLst/>
          </a:prstGeom>
          <a:solidFill>
            <a:srgbClr val="1428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22041">
              <a:defRPr/>
            </a:pPr>
            <a:endParaRPr lang="ko-KR" altLang="en-US" dirty="0">
              <a:solidFill>
                <a:prstClr val="white"/>
              </a:solidFill>
              <a:latin typeface="SamsungOne-400" panose="020B0503030303020204" pitchFamily="34" charset="0"/>
              <a:ea typeface="SamsungOneKorean 400" panose="020B0503030303020204" pitchFamily="50" charset="-127"/>
            </a:endParaRPr>
          </a:p>
        </p:txBody>
      </p:sp>
    </p:spTree>
    <p:extLst>
      <p:ext uri="{BB962C8B-B14F-4D97-AF65-F5344CB8AC3E}">
        <p14:creationId xmlns:p14="http://schemas.microsoft.com/office/powerpoint/2010/main" val="7781622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HAPTER">
    <p:spTree>
      <p:nvGrpSpPr>
        <p:cNvPr id="1" name=""/>
        <p:cNvGrpSpPr/>
        <p:nvPr/>
      </p:nvGrpSpPr>
      <p:grpSpPr>
        <a:xfrm>
          <a:off x="0" y="0"/>
          <a:ext cx="0" cy="0"/>
          <a:chOff x="0" y="0"/>
          <a:chExt cx="0" cy="0"/>
        </a:xfrm>
      </p:grpSpPr>
      <p:pic>
        <p:nvPicPr>
          <p:cNvPr id="2" name="그림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906000" cy="6858000"/>
          </a:xfrm>
          <a:prstGeom prst="rect">
            <a:avLst/>
          </a:prstGeom>
        </p:spPr>
      </p:pic>
      <p:sp>
        <p:nvSpPr>
          <p:cNvPr id="15" name="텍스트 개체 틀 3">
            <a:extLst>
              <a:ext uri="{FF2B5EF4-FFF2-40B4-BE49-F238E27FC236}">
                <a16:creationId xmlns:a16="http://schemas.microsoft.com/office/drawing/2014/main" id="{AC93F9AC-4BB5-4E2D-8093-19270B267164}"/>
              </a:ext>
            </a:extLst>
          </p:cNvPr>
          <p:cNvSpPr>
            <a:spLocks noGrp="1"/>
          </p:cNvSpPr>
          <p:nvPr>
            <p:ph type="body" sz="quarter" idx="10" hasCustomPrompt="1"/>
          </p:nvPr>
        </p:nvSpPr>
        <p:spPr>
          <a:xfrm>
            <a:off x="985323" y="2524714"/>
            <a:ext cx="4617720" cy="1329932"/>
          </a:xfrm>
          <a:prstGeom prst="rect">
            <a:avLst/>
          </a:prstGeom>
        </p:spPr>
        <p:txBody>
          <a:bodyPr lIns="0" tIns="0" rIns="0" bIns="0" anchor="t"/>
          <a:lstStyle>
            <a:lvl1pPr marL="0" indent="0">
              <a:lnSpc>
                <a:spcPct val="100000"/>
              </a:lnSpc>
              <a:spcBef>
                <a:spcPts val="0"/>
              </a:spcBef>
              <a:buNone/>
              <a:defRPr sz="4400">
                <a:latin typeface="iCiel Samsung Sharp Sans Bold" pitchFamily="2" charset="0"/>
              </a:defRPr>
            </a:lvl1pPr>
          </a:lstStyle>
          <a:p>
            <a:pPr lvl="0"/>
            <a:r>
              <a:rPr lang="en-US" dirty="0"/>
              <a:t>Title 1</a:t>
            </a:r>
          </a:p>
          <a:p>
            <a:pPr lvl="0"/>
            <a:r>
              <a:rPr lang="en-US" dirty="0"/>
              <a:t>Title 2</a:t>
            </a:r>
          </a:p>
        </p:txBody>
      </p:sp>
      <p:cxnSp>
        <p:nvCxnSpPr>
          <p:cNvPr id="12" name="직선 연결선 11">
            <a:extLst>
              <a:ext uri="{FF2B5EF4-FFF2-40B4-BE49-F238E27FC236}">
                <a16:creationId xmlns:a16="http://schemas.microsoft.com/office/drawing/2014/main" id="{107951CE-0A5B-4EC7-B663-290867B6A3B2}"/>
              </a:ext>
            </a:extLst>
          </p:cNvPr>
          <p:cNvCxnSpPr/>
          <p:nvPr userDrawn="1"/>
        </p:nvCxnSpPr>
        <p:spPr>
          <a:xfrm>
            <a:off x="449614" y="6424935"/>
            <a:ext cx="90036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3" name="슬라이드 번호 개체 틀 15">
            <a:extLst>
              <a:ext uri="{FF2B5EF4-FFF2-40B4-BE49-F238E27FC236}">
                <a16:creationId xmlns:a16="http://schemas.microsoft.com/office/drawing/2014/main" id="{DB8B1220-1660-457F-B990-656A8230EA54}"/>
              </a:ext>
            </a:extLst>
          </p:cNvPr>
          <p:cNvSpPr txBox="1">
            <a:spLocks/>
          </p:cNvSpPr>
          <p:nvPr userDrawn="1"/>
        </p:nvSpPr>
        <p:spPr>
          <a:xfrm>
            <a:off x="8839176" y="6498002"/>
            <a:ext cx="614036"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300" panose="020B0303030303020204" pitchFamily="34" charset="0"/>
                <a:ea typeface="SamsungOne-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844053"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900" smtClean="0">
                <a:solidFill>
                  <a:schemeClr val="bg1">
                    <a:lumMod val="50000"/>
                  </a:schemeClr>
                </a:solidFill>
                <a:latin typeface="SamsungOne-400" panose="020B0503030303020204" pitchFamily="34" charset="0"/>
                <a:ea typeface="SamsungOne-400" panose="020B0503030303020204" pitchFamily="34" charset="0"/>
              </a:rPr>
              <a:pPr marL="0" marR="0" lvl="0" indent="0" algn="r" defTabSz="844053" rtl="0" eaLnBrk="1" fontAlgn="auto" latinLnBrk="1" hangingPunct="1">
                <a:lnSpc>
                  <a:spcPct val="100000"/>
                </a:lnSpc>
                <a:spcBef>
                  <a:spcPts val="0"/>
                </a:spcBef>
                <a:spcAft>
                  <a:spcPts val="0"/>
                </a:spcAft>
                <a:buClrTx/>
                <a:buSzTx/>
                <a:buFontTx/>
                <a:buNone/>
                <a:tabLst/>
                <a:defRPr/>
              </a:pPr>
              <a:t>‹#›</a:t>
            </a:fld>
            <a:endParaRPr lang="en-US" altLang="ko-KR" sz="900" dirty="0">
              <a:solidFill>
                <a:schemeClr val="bg1">
                  <a:lumMod val="50000"/>
                </a:schemeClr>
              </a:solidFill>
              <a:latin typeface="SamsungOne-400" panose="020B0503030303020204" pitchFamily="34" charset="0"/>
              <a:ea typeface="SamsungOne-400" panose="020B0503030303020204" pitchFamily="34" charset="0"/>
              <a:cs typeface="Arial Unicode MS" panose="020B0604020202020204" pitchFamily="50" charset="-127"/>
            </a:endParaRPr>
          </a:p>
        </p:txBody>
      </p:sp>
      <p:sp>
        <p:nvSpPr>
          <p:cNvPr id="14" name="직사각형 7">
            <a:extLst>
              <a:ext uri="{FF2B5EF4-FFF2-40B4-BE49-F238E27FC236}">
                <a16:creationId xmlns:a16="http://schemas.microsoft.com/office/drawing/2014/main" id="{AA07D337-B9C3-4E5E-811E-AEFBB17ADEF5}"/>
              </a:ext>
            </a:extLst>
          </p:cNvPr>
          <p:cNvSpPr/>
          <p:nvPr userDrawn="1"/>
        </p:nvSpPr>
        <p:spPr>
          <a:xfrm>
            <a:off x="449612" y="6498004"/>
            <a:ext cx="2889714"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100" b="0" dirty="0">
                <a:solidFill>
                  <a:schemeClr val="bg1">
                    <a:lumMod val="50000"/>
                  </a:schemeClr>
                </a:solidFill>
                <a:latin typeface="iCiel Samsung Sharp Sans Bold" pitchFamily="2" charset="0"/>
                <a:ea typeface="iCiel Samsung Sharp Sans Bold" pitchFamily="2" charset="0"/>
                <a:cs typeface="iCiel Samsung Sharp Sans Bold" pitchFamily="2" charset="0"/>
              </a:rPr>
              <a:t>Samsung Innovation Campus</a:t>
            </a:r>
          </a:p>
        </p:txBody>
      </p:sp>
      <p:sp>
        <p:nvSpPr>
          <p:cNvPr id="9" name="직사각형 8">
            <a:extLst>
              <a:ext uri="{FF2B5EF4-FFF2-40B4-BE49-F238E27FC236}">
                <a16:creationId xmlns:a16="http://schemas.microsoft.com/office/drawing/2014/main" id="{978045EE-4149-4D34-BDD0-4CED7F53CB86}"/>
              </a:ext>
            </a:extLst>
          </p:cNvPr>
          <p:cNvSpPr/>
          <p:nvPr userDrawn="1"/>
        </p:nvSpPr>
        <p:spPr>
          <a:xfrm>
            <a:off x="720000" y="2095279"/>
            <a:ext cx="60008" cy="1759369"/>
          </a:xfrm>
          <a:prstGeom prst="rect">
            <a:avLst/>
          </a:prstGeom>
          <a:solidFill>
            <a:srgbClr val="1428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22041">
              <a:defRPr/>
            </a:pPr>
            <a:endParaRPr lang="ko-KR" altLang="en-US" sz="1662" dirty="0">
              <a:solidFill>
                <a:prstClr val="white"/>
              </a:solidFill>
              <a:latin typeface="SamsungOne-400" panose="020B0503030303020204" pitchFamily="34" charset="0"/>
              <a:ea typeface="SamsungOneKorean 400" panose="020B0503030303020204" pitchFamily="50" charset="-127"/>
            </a:endParaRPr>
          </a:p>
        </p:txBody>
      </p:sp>
      <p:sp>
        <p:nvSpPr>
          <p:cNvPr id="10" name="직사각형 9">
            <a:extLst>
              <a:ext uri="{FF2B5EF4-FFF2-40B4-BE49-F238E27FC236}">
                <a16:creationId xmlns:a16="http://schemas.microsoft.com/office/drawing/2014/main" id="{5D8DECC6-E1CF-42DF-AFF2-431EEB2BDEB9}"/>
              </a:ext>
            </a:extLst>
          </p:cNvPr>
          <p:cNvSpPr/>
          <p:nvPr userDrawn="1"/>
        </p:nvSpPr>
        <p:spPr>
          <a:xfrm>
            <a:off x="720000" y="4157761"/>
            <a:ext cx="60008" cy="323165"/>
          </a:xfrm>
          <a:prstGeom prst="rect">
            <a:avLst/>
          </a:prstGeom>
          <a:solidFill>
            <a:srgbClr val="1428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22041">
              <a:defRPr/>
            </a:pPr>
            <a:endParaRPr lang="ko-KR" altLang="en-US" sz="1662" dirty="0">
              <a:solidFill>
                <a:prstClr val="white"/>
              </a:solidFill>
              <a:latin typeface="SamsungOne-400" panose="020B0503030303020204" pitchFamily="34" charset="0"/>
              <a:ea typeface="SamsungOneKorean 400" panose="020B0503030303020204" pitchFamily="50" charset="-127"/>
            </a:endParaRPr>
          </a:p>
        </p:txBody>
      </p:sp>
      <p:sp>
        <p:nvSpPr>
          <p:cNvPr id="21" name="텍스트 개체 틀 19">
            <a:extLst>
              <a:ext uri="{FF2B5EF4-FFF2-40B4-BE49-F238E27FC236}">
                <a16:creationId xmlns:a16="http://schemas.microsoft.com/office/drawing/2014/main" id="{99B695B2-CFFD-4F01-8492-DC3B0949AD42}"/>
              </a:ext>
            </a:extLst>
          </p:cNvPr>
          <p:cNvSpPr>
            <a:spLocks noGrp="1"/>
          </p:cNvSpPr>
          <p:nvPr>
            <p:ph type="body" sz="quarter" idx="12" hasCustomPrompt="1"/>
          </p:nvPr>
        </p:nvSpPr>
        <p:spPr>
          <a:xfrm>
            <a:off x="985323" y="2066881"/>
            <a:ext cx="5477256" cy="310896"/>
          </a:xfrm>
          <a:prstGeom prst="rect">
            <a:avLst/>
          </a:prstGeom>
        </p:spPr>
        <p:txBody>
          <a:bodyPr lIns="0" tIns="0" rIns="0" anchor="ctr"/>
          <a:lstStyle>
            <a:lvl1pPr marL="0" indent="0">
              <a:lnSpc>
                <a:spcPct val="100000"/>
              </a:lnSpc>
              <a:spcBef>
                <a:spcPts val="0"/>
              </a:spcBef>
              <a:buNone/>
              <a:defRPr sz="2000">
                <a:solidFill>
                  <a:schemeClr val="bg1">
                    <a:lumMod val="50000"/>
                  </a:schemeClr>
                </a:solidFill>
                <a:latin typeface="iCiel Samsung Sharp Sans Bold" pitchFamily="2" charset="0"/>
              </a:defRPr>
            </a:lvl1pPr>
          </a:lstStyle>
          <a:p>
            <a:pPr lvl="0"/>
            <a:r>
              <a:rPr lang="en-US" dirty="0" err="1"/>
              <a:t>Chương</a:t>
            </a:r>
            <a:r>
              <a:rPr lang="en-US" dirty="0"/>
              <a:t> 1.</a:t>
            </a:r>
          </a:p>
        </p:txBody>
      </p:sp>
      <p:sp>
        <p:nvSpPr>
          <p:cNvPr id="18" name="직사각형 133">
            <a:extLst>
              <a:ext uri="{FF2B5EF4-FFF2-40B4-BE49-F238E27FC236}">
                <a16:creationId xmlns:a16="http://schemas.microsoft.com/office/drawing/2014/main" id="{E9FB640B-46E8-4BA3-B89E-CF58C8027238}"/>
              </a:ext>
            </a:extLst>
          </p:cNvPr>
          <p:cNvSpPr/>
          <p:nvPr userDrawn="1"/>
        </p:nvSpPr>
        <p:spPr>
          <a:xfrm>
            <a:off x="990000" y="4157757"/>
            <a:ext cx="2685017" cy="3231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200">
              <a:defRPr/>
            </a:pPr>
            <a:r>
              <a:rPr lang="en-US" altLang="ko-KR" sz="2100" b="1" i="0" dirty="0" err="1">
                <a:solidFill>
                  <a:srgbClr val="1428A0"/>
                </a:solidFill>
                <a:latin typeface="iCiel Samsung Sharp Sans Regular" pitchFamily="2" charset="77"/>
                <a:ea typeface="iCiel Samsung Sharp Sans Regular" pitchFamily="2" charset="77"/>
                <a:cs typeface="iCiel Samsung Sharp Sans Regular" pitchFamily="2" charset="77"/>
              </a:rPr>
              <a:t>Khóa</a:t>
            </a:r>
            <a:r>
              <a:rPr lang="en-US" altLang="ko-KR" sz="2100" b="1" i="0" baseline="0" dirty="0">
                <a:solidFill>
                  <a:srgbClr val="1428A0"/>
                </a:solidFill>
                <a:latin typeface="iCiel Samsung Sharp Sans Regular" pitchFamily="2" charset="77"/>
                <a:ea typeface="iCiel Samsung Sharp Sans Regular" pitchFamily="2" charset="77"/>
                <a:cs typeface="iCiel Samsung Sharp Sans Regular" pitchFamily="2" charset="77"/>
              </a:rPr>
              <a:t> </a:t>
            </a:r>
            <a:r>
              <a:rPr lang="en-US" altLang="ko-KR" sz="2100" b="1" i="0" baseline="0" dirty="0" err="1">
                <a:solidFill>
                  <a:srgbClr val="1428A0"/>
                </a:solidFill>
                <a:latin typeface="iCiel Samsung Sharp Sans Regular" pitchFamily="2" charset="77"/>
                <a:ea typeface="iCiel Samsung Sharp Sans Regular" pitchFamily="2" charset="77"/>
                <a:cs typeface="iCiel Samsung Sharp Sans Regular" pitchFamily="2" charset="77"/>
              </a:rPr>
              <a:t>học</a:t>
            </a:r>
            <a:r>
              <a:rPr lang="en-US" altLang="ko-KR" sz="2100" b="1" i="0" baseline="0" dirty="0">
                <a:solidFill>
                  <a:srgbClr val="1428A0"/>
                </a:solidFill>
                <a:latin typeface="iCiel Samsung Sharp Sans Regular" pitchFamily="2" charset="77"/>
                <a:ea typeface="iCiel Samsung Sharp Sans Regular" pitchFamily="2" charset="77"/>
                <a:cs typeface="iCiel Samsung Sharp Sans Regular" pitchFamily="2" charset="77"/>
              </a:rPr>
              <a:t> Big Data</a:t>
            </a:r>
            <a:endParaRPr lang="ko-KR" altLang="en-US" sz="2100" b="1" i="0" dirty="0">
              <a:solidFill>
                <a:srgbClr val="1428A0"/>
              </a:solidFill>
              <a:latin typeface="iCiel Samsung Sharp Sans Regular" pitchFamily="2" charset="77"/>
              <a:ea typeface="Samsung Sharp Sans Regular" pitchFamily="2" charset="0"/>
              <a:cs typeface="iCiel Samsung Sharp Sans Regular" pitchFamily="2" charset="77"/>
            </a:endParaRPr>
          </a:p>
        </p:txBody>
      </p:sp>
    </p:spTree>
    <p:extLst>
      <p:ext uri="{BB962C8B-B14F-4D97-AF65-F5344CB8AC3E}">
        <p14:creationId xmlns:p14="http://schemas.microsoft.com/office/powerpoint/2010/main" val="2805379908"/>
      </p:ext>
    </p:extLst>
  </p:cSld>
  <p:clrMapOvr>
    <a:masterClrMapping/>
  </p:clrMapOvr>
  <p:extLst>
    <p:ext uri="{DCECCB84-F9BA-43D5-87BE-67443E8EF086}">
      <p15:sldGuideLst xmlns:p15="http://schemas.microsoft.com/office/powerpoint/2012/main">
        <p15:guide id="1" orient="horz" pos="2160">
          <p15:clr>
            <a:srgbClr val="FBAE40"/>
          </p15:clr>
        </p15:guide>
        <p15:guide id="2" pos="614">
          <p15:clr>
            <a:srgbClr val="FBAE40"/>
          </p15:clr>
        </p15:guide>
        <p15:guide id="3" pos="444">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able of Contents">
    <p:spTree>
      <p:nvGrpSpPr>
        <p:cNvPr id="1" name=""/>
        <p:cNvGrpSpPr/>
        <p:nvPr/>
      </p:nvGrpSpPr>
      <p:grpSpPr>
        <a:xfrm>
          <a:off x="0" y="0"/>
          <a:ext cx="0" cy="0"/>
          <a:chOff x="0" y="0"/>
          <a:chExt cx="0" cy="0"/>
        </a:xfrm>
      </p:grpSpPr>
      <p:sp>
        <p:nvSpPr>
          <p:cNvPr id="13" name="슬라이드 번호 개체 틀 15">
            <a:extLst>
              <a:ext uri="{FF2B5EF4-FFF2-40B4-BE49-F238E27FC236}">
                <a16:creationId xmlns:a16="http://schemas.microsoft.com/office/drawing/2014/main" id="{DB8B1220-1660-457F-B990-656A8230EA54}"/>
              </a:ext>
            </a:extLst>
          </p:cNvPr>
          <p:cNvSpPr txBox="1">
            <a:spLocks/>
          </p:cNvSpPr>
          <p:nvPr userDrawn="1"/>
        </p:nvSpPr>
        <p:spPr>
          <a:xfrm>
            <a:off x="8839176" y="6498000"/>
            <a:ext cx="614036"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300" panose="020B0303030303020204" pitchFamily="34" charset="0"/>
                <a:ea typeface="SamsungOne-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844053"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900" smtClean="0">
                <a:solidFill>
                  <a:schemeClr val="bg1">
                    <a:lumMod val="50000"/>
                  </a:schemeClr>
                </a:solidFill>
                <a:latin typeface="SamsungOne-400" panose="020B0503030303020204" pitchFamily="34" charset="0"/>
                <a:ea typeface="SamsungOne-400" panose="020B0503030303020204" pitchFamily="34" charset="0"/>
              </a:rPr>
              <a:pPr marL="0" marR="0" lvl="0" indent="0" algn="r" defTabSz="844053" rtl="0" eaLnBrk="1" fontAlgn="auto" latinLnBrk="1" hangingPunct="1">
                <a:lnSpc>
                  <a:spcPct val="100000"/>
                </a:lnSpc>
                <a:spcBef>
                  <a:spcPts val="0"/>
                </a:spcBef>
                <a:spcAft>
                  <a:spcPts val="0"/>
                </a:spcAft>
                <a:buClrTx/>
                <a:buSzTx/>
                <a:buFontTx/>
                <a:buNone/>
                <a:tabLst/>
                <a:defRPr/>
              </a:pPr>
              <a:t>‹#›</a:t>
            </a:fld>
            <a:endParaRPr lang="en-US" altLang="ko-KR" sz="900" dirty="0">
              <a:solidFill>
                <a:schemeClr val="bg1">
                  <a:lumMod val="50000"/>
                </a:schemeClr>
              </a:solidFill>
              <a:latin typeface="SamsungOne-400" panose="020B0503030303020204" pitchFamily="34" charset="0"/>
              <a:ea typeface="SamsungOne-400" panose="020B0503030303020204" pitchFamily="34" charset="0"/>
              <a:cs typeface="Arial Unicode MS" panose="020B0604020202020204" pitchFamily="50" charset="-127"/>
            </a:endParaRPr>
          </a:p>
        </p:txBody>
      </p:sp>
      <p:sp>
        <p:nvSpPr>
          <p:cNvPr id="14" name="직사각형 7">
            <a:extLst>
              <a:ext uri="{FF2B5EF4-FFF2-40B4-BE49-F238E27FC236}">
                <a16:creationId xmlns:a16="http://schemas.microsoft.com/office/drawing/2014/main" id="{AA07D337-B9C3-4E5E-811E-AEFBB17ADEF5}"/>
              </a:ext>
            </a:extLst>
          </p:cNvPr>
          <p:cNvSpPr/>
          <p:nvPr userDrawn="1"/>
        </p:nvSpPr>
        <p:spPr>
          <a:xfrm>
            <a:off x="449612" y="6498002"/>
            <a:ext cx="2889714"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100" b="0" dirty="0">
                <a:solidFill>
                  <a:schemeClr val="bg1">
                    <a:lumMod val="50000"/>
                  </a:schemeClr>
                </a:solidFill>
                <a:latin typeface="iCiel Samsung Sharp Sans Bold" pitchFamily="2" charset="0"/>
                <a:ea typeface="iCiel Samsung Sharp Sans Bold" pitchFamily="2" charset="0"/>
                <a:cs typeface="iCiel Samsung Sharp Sans Bold" pitchFamily="2" charset="0"/>
              </a:rPr>
              <a:t>Samsung Innovation Campus</a:t>
            </a:r>
          </a:p>
        </p:txBody>
      </p:sp>
      <p:sp>
        <p:nvSpPr>
          <p:cNvPr id="15" name="슬라이드 번호 개체 틀 15">
            <a:extLst>
              <a:ext uri="{FF2B5EF4-FFF2-40B4-BE49-F238E27FC236}">
                <a16:creationId xmlns:a16="http://schemas.microsoft.com/office/drawing/2014/main" id="{CCEC8F59-794B-4743-A6D7-1BC9720006CB}"/>
              </a:ext>
            </a:extLst>
          </p:cNvPr>
          <p:cNvSpPr txBox="1">
            <a:spLocks/>
          </p:cNvSpPr>
          <p:nvPr userDrawn="1"/>
        </p:nvSpPr>
        <p:spPr>
          <a:xfrm>
            <a:off x="6566676" y="6506320"/>
            <a:ext cx="2632632"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300" panose="020B0303030303020204" pitchFamily="34" charset="0"/>
                <a:ea typeface="SamsungOne-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defTabSz="844053" latinLnBrk="1">
              <a:defRPr/>
            </a:pPr>
            <a:r>
              <a:rPr lang="en-US" altLang="ko-KR" sz="900" dirty="0" err="1">
                <a:solidFill>
                  <a:schemeClr val="bg1">
                    <a:lumMod val="50000"/>
                  </a:schemeClr>
                </a:solidFill>
                <a:latin typeface="iCiel Samsung Sharp Sans Medium" pitchFamily="2" charset="0"/>
                <a:ea typeface="iCiel Samsung Sharp Sans Medium" pitchFamily="2" charset="0"/>
                <a:cs typeface="iCiel Samsung Sharp Sans Medium" pitchFamily="2" charset="0"/>
              </a:rPr>
              <a:t>Chương</a:t>
            </a:r>
            <a:r>
              <a:rPr lang="en-US" altLang="ko-KR" sz="900" dirty="0">
                <a:solidFill>
                  <a:schemeClr val="bg1">
                    <a:lumMod val="50000"/>
                  </a:schemeClr>
                </a:solidFill>
                <a:latin typeface="iCiel Samsung Sharp Sans Medium" pitchFamily="2" charset="0"/>
                <a:ea typeface="iCiel Samsung Sharp Sans Medium" pitchFamily="2" charset="0"/>
                <a:cs typeface="iCiel Samsung Sharp Sans Medium" pitchFamily="2" charset="0"/>
              </a:rPr>
              <a:t> 1. </a:t>
            </a:r>
            <a:r>
              <a:rPr lang="en-US" altLang="ko-KR" sz="900" dirty="0" err="1">
                <a:solidFill>
                  <a:schemeClr val="bg1">
                    <a:lumMod val="50000"/>
                  </a:schemeClr>
                </a:solidFill>
                <a:latin typeface="iCiel Samsung Sharp Sans Medium" pitchFamily="2" charset="0"/>
                <a:ea typeface="iCiel Samsung Sharp Sans Medium" pitchFamily="2" charset="0"/>
                <a:cs typeface="iCiel Samsung Sharp Sans Medium" pitchFamily="2" charset="0"/>
              </a:rPr>
              <a:t>Giới</a:t>
            </a:r>
            <a:r>
              <a:rPr lang="en-US" altLang="ko-KR" sz="900" baseline="0" dirty="0">
                <a:solidFill>
                  <a:schemeClr val="bg1">
                    <a:lumMod val="50000"/>
                  </a:schemeClr>
                </a:solidFill>
                <a:latin typeface="iCiel Samsung Sharp Sans Medium" pitchFamily="2" charset="0"/>
                <a:ea typeface="iCiel Samsung Sharp Sans Medium" pitchFamily="2" charset="0"/>
                <a:cs typeface="iCiel Samsung Sharp Sans Medium" pitchFamily="2" charset="0"/>
              </a:rPr>
              <a:t> </a:t>
            </a:r>
            <a:r>
              <a:rPr lang="en-US" altLang="ko-KR" sz="900" baseline="0" dirty="0" err="1">
                <a:solidFill>
                  <a:schemeClr val="bg1">
                    <a:lumMod val="50000"/>
                  </a:schemeClr>
                </a:solidFill>
                <a:latin typeface="iCiel Samsung Sharp Sans Medium" pitchFamily="2" charset="0"/>
                <a:ea typeface="iCiel Samsung Sharp Sans Medium" pitchFamily="2" charset="0"/>
                <a:cs typeface="iCiel Samsung Sharp Sans Medium" pitchFamily="2" charset="0"/>
              </a:rPr>
              <a:t>thiệu</a:t>
            </a:r>
            <a:r>
              <a:rPr lang="en-US" altLang="ko-KR" sz="900" baseline="0" dirty="0">
                <a:solidFill>
                  <a:schemeClr val="bg1">
                    <a:lumMod val="50000"/>
                  </a:schemeClr>
                </a:solidFill>
                <a:latin typeface="iCiel Samsung Sharp Sans Medium" pitchFamily="2" charset="0"/>
                <a:ea typeface="iCiel Samsung Sharp Sans Medium" pitchFamily="2" charset="0"/>
                <a:cs typeface="iCiel Samsung Sharp Sans Medium" pitchFamily="2" charset="0"/>
              </a:rPr>
              <a:t> </a:t>
            </a:r>
            <a:r>
              <a:rPr lang="en-US" altLang="ko-KR" sz="900" baseline="0" dirty="0" err="1">
                <a:solidFill>
                  <a:schemeClr val="bg1">
                    <a:lumMod val="50000"/>
                  </a:schemeClr>
                </a:solidFill>
                <a:latin typeface="iCiel Samsung Sharp Sans Medium" pitchFamily="2" charset="0"/>
                <a:ea typeface="iCiel Samsung Sharp Sans Medium" pitchFamily="2" charset="0"/>
                <a:cs typeface="iCiel Samsung Sharp Sans Medium" pitchFamily="2" charset="0"/>
              </a:rPr>
              <a:t>về</a:t>
            </a:r>
            <a:r>
              <a:rPr lang="en-US" altLang="ko-KR" sz="900" dirty="0">
                <a:solidFill>
                  <a:schemeClr val="bg1">
                    <a:lumMod val="50000"/>
                  </a:schemeClr>
                </a:solidFill>
                <a:latin typeface="iCiel Samsung Sharp Sans Medium" pitchFamily="2" charset="0"/>
                <a:ea typeface="iCiel Samsung Sharp Sans Medium" pitchFamily="2" charset="0"/>
                <a:cs typeface="iCiel Samsung Sharp Sans Medium" pitchFamily="2" charset="0"/>
              </a:rPr>
              <a:t> Big Data</a:t>
            </a:r>
          </a:p>
        </p:txBody>
      </p:sp>
      <p:sp>
        <p:nvSpPr>
          <p:cNvPr id="6" name="직사각형 5">
            <a:extLst>
              <a:ext uri="{FF2B5EF4-FFF2-40B4-BE49-F238E27FC236}">
                <a16:creationId xmlns:a16="http://schemas.microsoft.com/office/drawing/2014/main" id="{453BE224-8817-43D0-8F20-6396ACB54A53}"/>
              </a:ext>
            </a:extLst>
          </p:cNvPr>
          <p:cNvSpPr/>
          <p:nvPr userDrawn="1"/>
        </p:nvSpPr>
        <p:spPr>
          <a:xfrm>
            <a:off x="450000" y="450000"/>
            <a:ext cx="3776943" cy="369332"/>
          </a:xfrm>
          <a:prstGeom prst="rect">
            <a:avLst/>
          </a:prstGeom>
        </p:spPr>
        <p:txBody>
          <a:bodyPr wrap="square" lIns="0" tIns="0" rIns="0" bIns="0">
            <a:spAutoFit/>
          </a:bodyPr>
          <a:lstStyle/>
          <a:p>
            <a:pPr defTabSz="457200">
              <a:defRPr/>
            </a:pPr>
            <a:r>
              <a:rPr lang="en-US" altLang="ko-KR" sz="2400" dirty="0" err="1">
                <a:solidFill>
                  <a:srgbClr val="002F8E"/>
                </a:solidFill>
                <a:latin typeface="iCiel Samsung Sharp Sans Bold" pitchFamily="2" charset="0"/>
                <a:ea typeface="iCiel Samsung Sharp Sans Bold" pitchFamily="2" charset="0"/>
                <a:cs typeface="iCiel Samsung Sharp Sans Bold" pitchFamily="2" charset="0"/>
              </a:rPr>
              <a:t>Mô</a:t>
            </a:r>
            <a:r>
              <a:rPr lang="en-US" altLang="ko-KR" sz="2400" baseline="0" dirty="0">
                <a:solidFill>
                  <a:srgbClr val="002F8E"/>
                </a:solidFill>
                <a:latin typeface="iCiel Samsung Sharp Sans Bold" pitchFamily="2" charset="0"/>
                <a:ea typeface="iCiel Samsung Sharp Sans Bold" pitchFamily="2" charset="0"/>
                <a:cs typeface="iCiel Samsung Sharp Sans Bold" pitchFamily="2" charset="0"/>
              </a:rPr>
              <a:t> </a:t>
            </a:r>
            <a:r>
              <a:rPr lang="en-US" altLang="ko-KR" sz="2400" baseline="0" dirty="0" err="1">
                <a:solidFill>
                  <a:srgbClr val="002F8E"/>
                </a:solidFill>
                <a:latin typeface="iCiel Samsung Sharp Sans Bold" pitchFamily="2" charset="0"/>
                <a:ea typeface="iCiel Samsung Sharp Sans Bold" pitchFamily="2" charset="0"/>
                <a:cs typeface="iCiel Samsung Sharp Sans Bold" pitchFamily="2" charset="0"/>
              </a:rPr>
              <a:t>tả</a:t>
            </a:r>
            <a:r>
              <a:rPr lang="en-US" altLang="ko-KR" sz="2400" baseline="0" dirty="0">
                <a:solidFill>
                  <a:srgbClr val="002F8E"/>
                </a:solidFill>
                <a:latin typeface="iCiel Samsung Sharp Sans Bold" pitchFamily="2" charset="0"/>
                <a:ea typeface="iCiel Samsung Sharp Sans Bold" pitchFamily="2" charset="0"/>
                <a:cs typeface="iCiel Samsung Sharp Sans Bold" pitchFamily="2" charset="0"/>
              </a:rPr>
              <a:t> </a:t>
            </a:r>
            <a:r>
              <a:rPr lang="en-US" altLang="ko-KR" sz="2400" baseline="0" dirty="0" err="1">
                <a:solidFill>
                  <a:srgbClr val="002F8E"/>
                </a:solidFill>
                <a:latin typeface="iCiel Samsung Sharp Sans Bold" pitchFamily="2" charset="0"/>
                <a:ea typeface="iCiel Samsung Sharp Sans Bold" pitchFamily="2" charset="0"/>
                <a:cs typeface="iCiel Samsung Sharp Sans Bold" pitchFamily="2" charset="0"/>
              </a:rPr>
              <a:t>chương</a:t>
            </a:r>
            <a:endParaRPr lang="en-US" altLang="ko-KR" sz="2400" dirty="0">
              <a:solidFill>
                <a:srgbClr val="002F8E"/>
              </a:solidFill>
              <a:latin typeface="iCiel Samsung Sharp Sans Bold" pitchFamily="2" charset="0"/>
              <a:ea typeface="iCiel Samsung Sharp Sans Bold" pitchFamily="2" charset="0"/>
              <a:cs typeface="iCiel Samsung Sharp Sans Bold" pitchFamily="2" charset="0"/>
            </a:endParaRPr>
          </a:p>
        </p:txBody>
      </p:sp>
      <p:cxnSp>
        <p:nvCxnSpPr>
          <p:cNvPr id="7" name="직선 연결선 6">
            <a:extLst>
              <a:ext uri="{FF2B5EF4-FFF2-40B4-BE49-F238E27FC236}">
                <a16:creationId xmlns:a16="http://schemas.microsoft.com/office/drawing/2014/main" id="{D5E653DE-04D0-4DD0-A32C-4D19B330508F}"/>
              </a:ext>
            </a:extLst>
          </p:cNvPr>
          <p:cNvCxnSpPr/>
          <p:nvPr userDrawn="1"/>
        </p:nvCxnSpPr>
        <p:spPr>
          <a:xfrm>
            <a:off x="4497572" y="630000"/>
            <a:ext cx="4954771" cy="0"/>
          </a:xfrm>
          <a:prstGeom prst="line">
            <a:avLst/>
          </a:prstGeom>
          <a:ln w="12700">
            <a:solidFill>
              <a:srgbClr val="1428A0"/>
            </a:solidFill>
          </a:ln>
        </p:spPr>
        <p:style>
          <a:lnRef idx="1">
            <a:schemeClr val="accent1"/>
          </a:lnRef>
          <a:fillRef idx="0">
            <a:schemeClr val="accent1"/>
          </a:fillRef>
          <a:effectRef idx="0">
            <a:schemeClr val="accent1"/>
          </a:effectRef>
          <a:fontRef idx="minor">
            <a:schemeClr val="tx1"/>
          </a:fontRef>
        </p:style>
      </p:cxnSp>
      <p:cxnSp>
        <p:nvCxnSpPr>
          <p:cNvPr id="36" name="직선 연결선 35">
            <a:extLst>
              <a:ext uri="{FF2B5EF4-FFF2-40B4-BE49-F238E27FC236}">
                <a16:creationId xmlns:a16="http://schemas.microsoft.com/office/drawing/2014/main" id="{42FB712D-23AC-4703-BDAE-60AA8C185F96}"/>
              </a:ext>
            </a:extLst>
          </p:cNvPr>
          <p:cNvCxnSpPr/>
          <p:nvPr userDrawn="1"/>
        </p:nvCxnSpPr>
        <p:spPr>
          <a:xfrm>
            <a:off x="449613" y="6424935"/>
            <a:ext cx="90036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텍스트 개체 틀 2">
            <a:extLst>
              <a:ext uri="{FF2B5EF4-FFF2-40B4-BE49-F238E27FC236}">
                <a16:creationId xmlns:a16="http://schemas.microsoft.com/office/drawing/2014/main" id="{699F00A8-8896-417F-B81D-A3D22F06A443}"/>
              </a:ext>
            </a:extLst>
          </p:cNvPr>
          <p:cNvSpPr>
            <a:spLocks noGrp="1"/>
          </p:cNvSpPr>
          <p:nvPr>
            <p:ph type="body" sz="quarter" idx="10" hasCustomPrompt="1"/>
          </p:nvPr>
        </p:nvSpPr>
        <p:spPr>
          <a:xfrm>
            <a:off x="711202" y="1597422"/>
            <a:ext cx="8632825" cy="1439736"/>
          </a:xfrm>
          <a:prstGeom prst="rect">
            <a:avLst/>
          </a:prstGeom>
          <a:ln w="19050">
            <a:solidFill>
              <a:schemeClr val="bg1">
                <a:lumMod val="95000"/>
              </a:schemeClr>
            </a:solidFill>
          </a:ln>
        </p:spPr>
        <p:txBody>
          <a:bodyPr lIns="144000" tIns="144000" rIns="144000" bIns="144000"/>
          <a:lstStyle>
            <a:lvl1pPr marL="285750" indent="-285750" algn="l" defTabSz="457200" rtl="0" fontAlgn="base" latinLnBrk="1">
              <a:lnSpc>
                <a:spcPct val="100000"/>
              </a:lnSpc>
              <a:spcBef>
                <a:spcPct val="0"/>
              </a:spcBef>
              <a:spcAft>
                <a:spcPts val="800"/>
              </a:spcAft>
              <a:buClr>
                <a:srgbClr val="A5A5A5"/>
              </a:buClr>
              <a:buFont typeface="Wingdings" panose="05000000000000000000" pitchFamily="2" charset="2"/>
              <a:buChar char="ü"/>
              <a:defRPr kumimoji="1" lang="ko-KR" altLang="en-US" sz="1300" kern="1200" dirty="0" smtClean="0">
                <a:solidFill>
                  <a:prstClr val="black">
                    <a:lumMod val="85000"/>
                    <a:lumOff val="15000"/>
                  </a:prstClr>
                </a:solidFill>
                <a:latin typeface="SamsungOne-400" panose="020B0503030303020204" pitchFamily="34" charset="0"/>
                <a:ea typeface="SamsungOne-400" panose="020B0503030303020204" pitchFamily="34" charset="0"/>
                <a:cs typeface="+mn-cs"/>
              </a:defRPr>
            </a:lvl1pPr>
            <a:lvl2pPr marL="800087" indent="-342900">
              <a:defRPr kumimoji="1" lang="ko-KR" altLang="en-US" sz="1300" kern="1200" dirty="0" smtClean="0">
                <a:solidFill>
                  <a:prstClr val="black">
                    <a:lumMod val="85000"/>
                    <a:lumOff val="15000"/>
                  </a:prstClr>
                </a:solidFill>
                <a:latin typeface="SamsungOne-400" panose="020B0503030303020204" pitchFamily="34" charset="0"/>
                <a:ea typeface="SamsungOne-400" panose="020B0503030303020204" pitchFamily="34" charset="0"/>
                <a:cs typeface="+mn-cs"/>
              </a:defRPr>
            </a:lvl2pPr>
          </a:lstStyle>
          <a:p>
            <a:pPr lvl="0"/>
            <a:r>
              <a:rPr lang="en-US" altLang="ko-KR" dirty="0"/>
              <a:t>LEVEL1</a:t>
            </a:r>
          </a:p>
          <a:p>
            <a:pPr marL="742937" lvl="1" indent="-285750" algn="l" defTabSz="457200" rtl="0" fontAlgn="base" latinLnBrk="1">
              <a:spcBef>
                <a:spcPct val="0"/>
              </a:spcBef>
              <a:spcAft>
                <a:spcPts val="800"/>
              </a:spcAft>
              <a:buClr>
                <a:srgbClr val="A5A5A5"/>
              </a:buClr>
              <a:buFont typeface="Arial" panose="020B0604020202020204" pitchFamily="34" charset="0"/>
              <a:buChar char="•"/>
              <a:defRPr/>
            </a:pPr>
            <a:r>
              <a:rPr lang="en-US" altLang="ko-KR" dirty="0"/>
              <a:t>LEVEL2</a:t>
            </a:r>
            <a:endParaRPr lang="ko-KR" altLang="en-US" dirty="0"/>
          </a:p>
        </p:txBody>
      </p:sp>
      <p:sp>
        <p:nvSpPr>
          <p:cNvPr id="39" name="직사각형 38">
            <a:extLst>
              <a:ext uri="{FF2B5EF4-FFF2-40B4-BE49-F238E27FC236}">
                <a16:creationId xmlns:a16="http://schemas.microsoft.com/office/drawing/2014/main" id="{7BB8DB97-E655-4CA1-84C5-BB4010191A58}"/>
              </a:ext>
            </a:extLst>
          </p:cNvPr>
          <p:cNvSpPr/>
          <p:nvPr/>
        </p:nvSpPr>
        <p:spPr>
          <a:xfrm>
            <a:off x="711202" y="4553330"/>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200">
              <a:spcAft>
                <a:spcPts val="600"/>
              </a:spcAft>
              <a:defRPr/>
            </a:pPr>
            <a:r>
              <a:rPr lang="vi-VN" altLang="ko-KR" sz="1400" dirty="0">
                <a:solidFill>
                  <a:prstClr val="black">
                    <a:lumMod val="85000"/>
                    <a:lumOff val="15000"/>
                  </a:prstClr>
                </a:solidFill>
                <a:latin typeface="iCiel Samsung Sharp Sans Bold" pitchFamily="2" charset="0"/>
                <a:ea typeface="iCiel Samsung Sharp Sans Bold" pitchFamily="2" charset="0"/>
                <a:cs typeface="iCiel Samsung Sharp Sans Bold" pitchFamily="2" charset="0"/>
              </a:rPr>
              <a:t>Nội dung:</a:t>
            </a:r>
            <a:endParaRPr lang="en-US" altLang="ko-KR" sz="1400" dirty="0">
              <a:solidFill>
                <a:prstClr val="black">
                  <a:lumMod val="85000"/>
                  <a:lumOff val="15000"/>
                </a:prstClr>
              </a:solidFill>
              <a:latin typeface="iCiel Samsung Sharp Sans Bold" pitchFamily="2" charset="0"/>
              <a:ea typeface="iCiel Samsung Sharp Sans Bold" pitchFamily="2" charset="0"/>
              <a:cs typeface="iCiel Samsung Sharp Sans Bold" pitchFamily="2" charset="0"/>
            </a:endParaRPr>
          </a:p>
        </p:txBody>
      </p:sp>
      <p:sp>
        <p:nvSpPr>
          <p:cNvPr id="41" name="AutoShape 2">
            <a:extLst>
              <a:ext uri="{FF2B5EF4-FFF2-40B4-BE49-F238E27FC236}">
                <a16:creationId xmlns:a16="http://schemas.microsoft.com/office/drawing/2014/main" id="{83E50131-F39D-4D43-BB4C-20A45EE0E845}"/>
              </a:ext>
            </a:extLst>
          </p:cNvPr>
          <p:cNvSpPr>
            <a:spLocks noChangeAspect="1"/>
          </p:cNvSpPr>
          <p:nvPr userDrawn="1"/>
        </p:nvSpPr>
        <p:spPr bwMode="auto">
          <a:xfrm>
            <a:off x="441747" y="4545956"/>
            <a:ext cx="216000" cy="233767"/>
          </a:xfrm>
          <a:custGeom>
            <a:avLst/>
            <a:gdLst/>
            <a:ahLst/>
            <a:cxnLst/>
            <a:rect l="0" t="0" r="r" b="b"/>
            <a:pathLst>
              <a:path w="21600" h="21251">
                <a:moveTo>
                  <a:pt x="0" y="7472"/>
                </a:moveTo>
                <a:cubicBezTo>
                  <a:pt x="0" y="6079"/>
                  <a:pt x="1085" y="4368"/>
                  <a:pt x="2412" y="3670"/>
                </a:cubicBezTo>
                <a:lnTo>
                  <a:pt x="8389" y="523"/>
                </a:lnTo>
                <a:cubicBezTo>
                  <a:pt x="9715" y="-175"/>
                  <a:pt x="11885" y="-175"/>
                  <a:pt x="13211" y="523"/>
                </a:cubicBezTo>
                <a:lnTo>
                  <a:pt x="19188" y="3670"/>
                </a:lnTo>
                <a:cubicBezTo>
                  <a:pt x="20515" y="4368"/>
                  <a:pt x="21600" y="6079"/>
                  <a:pt x="21600" y="7472"/>
                </a:cubicBezTo>
                <a:lnTo>
                  <a:pt x="21600" y="13778"/>
                </a:lnTo>
                <a:cubicBezTo>
                  <a:pt x="21600" y="15171"/>
                  <a:pt x="20515" y="16882"/>
                  <a:pt x="19188" y="17580"/>
                </a:cubicBezTo>
                <a:lnTo>
                  <a:pt x="13211" y="20727"/>
                </a:lnTo>
                <a:cubicBezTo>
                  <a:pt x="11885" y="21425"/>
                  <a:pt x="9715" y="21425"/>
                  <a:pt x="8389" y="20727"/>
                </a:cubicBezTo>
                <a:lnTo>
                  <a:pt x="2412" y="17580"/>
                </a:lnTo>
                <a:cubicBezTo>
                  <a:pt x="1085" y="16882"/>
                  <a:pt x="0" y="15171"/>
                  <a:pt x="0" y="13778"/>
                </a:cubicBezTo>
                <a:lnTo>
                  <a:pt x="0" y="7472"/>
                </a:lnTo>
                <a:close/>
                <a:moveTo>
                  <a:pt x="0" y="7472"/>
                </a:moveTo>
              </a:path>
            </a:pathLst>
          </a:custGeom>
          <a:solidFill>
            <a:schemeClr val="bg1">
              <a:lumMod val="85000"/>
            </a:schemeClr>
          </a:solidFill>
          <a:ln w="76200">
            <a:solidFill>
              <a:schemeClr val="bg1"/>
            </a:solidFill>
          </a:ln>
        </p:spPr>
        <p:txBody>
          <a:bodyPr lIns="0" tIns="0" rIns="0" bIns="0"/>
          <a:lstStyle/>
          <a:p>
            <a:endParaRPr lang="en-US" dirty="0">
              <a:latin typeface="SamsungOne-400" panose="020B0503030303020204" pitchFamily="34" charset="0"/>
            </a:endParaRPr>
          </a:p>
        </p:txBody>
      </p:sp>
      <p:sp>
        <p:nvSpPr>
          <p:cNvPr id="43" name="직사각형 42">
            <a:extLst>
              <a:ext uri="{FF2B5EF4-FFF2-40B4-BE49-F238E27FC236}">
                <a16:creationId xmlns:a16="http://schemas.microsoft.com/office/drawing/2014/main" id="{E3AFE288-260F-47D4-9AD3-6E45168C4860}"/>
              </a:ext>
            </a:extLst>
          </p:cNvPr>
          <p:cNvSpPr/>
          <p:nvPr userDrawn="1"/>
        </p:nvSpPr>
        <p:spPr>
          <a:xfrm>
            <a:off x="711203" y="1275649"/>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200">
              <a:spcAft>
                <a:spcPts val="600"/>
              </a:spcAft>
              <a:defRPr/>
            </a:pPr>
            <a:r>
              <a:rPr lang="en-US" altLang="ko-KR" sz="1400" dirty="0" err="1">
                <a:solidFill>
                  <a:prstClr val="black">
                    <a:lumMod val="85000"/>
                    <a:lumOff val="15000"/>
                  </a:prstClr>
                </a:solidFill>
                <a:latin typeface="iCiel Samsung Sharp Sans Bold" pitchFamily="2" charset="0"/>
                <a:ea typeface="iCiel Samsung Sharp Sans Bold" pitchFamily="2" charset="0"/>
                <a:cs typeface="iCiel Samsung Sharp Sans Bold" pitchFamily="2" charset="0"/>
              </a:rPr>
              <a:t>Mục</a:t>
            </a:r>
            <a:r>
              <a:rPr lang="en-US" altLang="ko-KR" sz="1400" dirty="0">
                <a:solidFill>
                  <a:prstClr val="black">
                    <a:lumMod val="85000"/>
                    <a:lumOff val="15000"/>
                  </a:prstClr>
                </a:solidFill>
                <a:latin typeface="iCiel Samsung Sharp Sans Bold" pitchFamily="2" charset="0"/>
                <a:ea typeface="iCiel Samsung Sharp Sans Bold" pitchFamily="2" charset="0"/>
                <a:cs typeface="iCiel Samsung Sharp Sans Bold" pitchFamily="2" charset="0"/>
              </a:rPr>
              <a:t> </a:t>
            </a:r>
            <a:r>
              <a:rPr lang="en-US" altLang="ko-KR" sz="1400" dirty="0" err="1">
                <a:solidFill>
                  <a:prstClr val="black">
                    <a:lumMod val="85000"/>
                    <a:lumOff val="15000"/>
                  </a:prstClr>
                </a:solidFill>
                <a:latin typeface="iCiel Samsung Sharp Sans Bold" pitchFamily="2" charset="0"/>
                <a:ea typeface="iCiel Samsung Sharp Sans Bold" pitchFamily="2" charset="0"/>
                <a:cs typeface="iCiel Samsung Sharp Sans Bold" pitchFamily="2" charset="0"/>
              </a:rPr>
              <a:t>tiêu</a:t>
            </a:r>
            <a:r>
              <a:rPr lang="en-US" altLang="ko-KR" sz="1400" dirty="0">
                <a:solidFill>
                  <a:prstClr val="black">
                    <a:lumMod val="85000"/>
                    <a:lumOff val="15000"/>
                  </a:prstClr>
                </a:solidFill>
                <a:latin typeface="iCiel Samsung Sharp Sans Bold" pitchFamily="2" charset="0"/>
                <a:ea typeface="iCiel Samsung Sharp Sans Bold" pitchFamily="2" charset="0"/>
                <a:cs typeface="iCiel Samsung Sharp Sans Bold" pitchFamily="2" charset="0"/>
              </a:rPr>
              <a:t>:</a:t>
            </a:r>
          </a:p>
        </p:txBody>
      </p:sp>
      <p:sp>
        <p:nvSpPr>
          <p:cNvPr id="45" name="AutoShape 2">
            <a:extLst>
              <a:ext uri="{FF2B5EF4-FFF2-40B4-BE49-F238E27FC236}">
                <a16:creationId xmlns:a16="http://schemas.microsoft.com/office/drawing/2014/main" id="{40D29AD7-B516-47EC-8D62-D88F33ED2C4D}"/>
              </a:ext>
            </a:extLst>
          </p:cNvPr>
          <p:cNvSpPr>
            <a:spLocks noChangeAspect="1"/>
          </p:cNvSpPr>
          <p:nvPr userDrawn="1"/>
        </p:nvSpPr>
        <p:spPr bwMode="auto">
          <a:xfrm>
            <a:off x="441747" y="1266487"/>
            <a:ext cx="216000" cy="233767"/>
          </a:xfrm>
          <a:custGeom>
            <a:avLst/>
            <a:gdLst/>
            <a:ahLst/>
            <a:cxnLst/>
            <a:rect l="0" t="0" r="r" b="b"/>
            <a:pathLst>
              <a:path w="21600" h="21251">
                <a:moveTo>
                  <a:pt x="0" y="7472"/>
                </a:moveTo>
                <a:cubicBezTo>
                  <a:pt x="0" y="6079"/>
                  <a:pt x="1085" y="4368"/>
                  <a:pt x="2412" y="3670"/>
                </a:cubicBezTo>
                <a:lnTo>
                  <a:pt x="8389" y="523"/>
                </a:lnTo>
                <a:cubicBezTo>
                  <a:pt x="9715" y="-175"/>
                  <a:pt x="11885" y="-175"/>
                  <a:pt x="13211" y="523"/>
                </a:cubicBezTo>
                <a:lnTo>
                  <a:pt x="19188" y="3670"/>
                </a:lnTo>
                <a:cubicBezTo>
                  <a:pt x="20515" y="4368"/>
                  <a:pt x="21600" y="6079"/>
                  <a:pt x="21600" y="7472"/>
                </a:cubicBezTo>
                <a:lnTo>
                  <a:pt x="21600" y="13778"/>
                </a:lnTo>
                <a:cubicBezTo>
                  <a:pt x="21600" y="15171"/>
                  <a:pt x="20515" y="16882"/>
                  <a:pt x="19188" y="17580"/>
                </a:cubicBezTo>
                <a:lnTo>
                  <a:pt x="13211" y="20727"/>
                </a:lnTo>
                <a:cubicBezTo>
                  <a:pt x="11885" y="21425"/>
                  <a:pt x="9715" y="21425"/>
                  <a:pt x="8389" y="20727"/>
                </a:cubicBezTo>
                <a:lnTo>
                  <a:pt x="2412" y="17580"/>
                </a:lnTo>
                <a:cubicBezTo>
                  <a:pt x="1085" y="16882"/>
                  <a:pt x="0" y="15171"/>
                  <a:pt x="0" y="13778"/>
                </a:cubicBezTo>
                <a:lnTo>
                  <a:pt x="0" y="7472"/>
                </a:lnTo>
                <a:close/>
                <a:moveTo>
                  <a:pt x="0" y="7472"/>
                </a:moveTo>
              </a:path>
            </a:pathLst>
          </a:custGeom>
          <a:solidFill>
            <a:schemeClr val="bg1">
              <a:lumMod val="85000"/>
            </a:schemeClr>
          </a:solidFill>
          <a:ln w="76200">
            <a:solidFill>
              <a:schemeClr val="bg1"/>
            </a:solidFill>
          </a:ln>
        </p:spPr>
        <p:txBody>
          <a:bodyPr lIns="0" tIns="0" rIns="0" bIns="0"/>
          <a:lstStyle/>
          <a:p>
            <a:endParaRPr lang="en-US" dirty="0">
              <a:latin typeface="SamsungOne-400" panose="020B0503030303020204" pitchFamily="34" charset="0"/>
            </a:endParaRPr>
          </a:p>
        </p:txBody>
      </p:sp>
      <p:sp>
        <p:nvSpPr>
          <p:cNvPr id="54" name="텍스트 개체 틀 2">
            <a:extLst>
              <a:ext uri="{FF2B5EF4-FFF2-40B4-BE49-F238E27FC236}">
                <a16:creationId xmlns:a16="http://schemas.microsoft.com/office/drawing/2014/main" id="{D722B8A3-2642-4544-AF62-31B55F002584}"/>
              </a:ext>
            </a:extLst>
          </p:cNvPr>
          <p:cNvSpPr>
            <a:spLocks noGrp="1"/>
          </p:cNvSpPr>
          <p:nvPr>
            <p:ph type="body" sz="quarter" idx="11" hasCustomPrompt="1"/>
          </p:nvPr>
        </p:nvSpPr>
        <p:spPr>
          <a:xfrm>
            <a:off x="711202" y="4875103"/>
            <a:ext cx="8632825" cy="345461"/>
          </a:xfrm>
          <a:prstGeom prst="rect">
            <a:avLst/>
          </a:prstGeom>
          <a:no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144000" tIns="72000" rIns="144000" bIns="72000" rtlCol="0" anchor="t">
            <a:spAutoFit/>
            <a:scene3d>
              <a:camera prst="orthographicFront"/>
              <a:lightRig rig="threePt" dir="t"/>
            </a:scene3d>
            <a:sp3d>
              <a:bevelT w="0" h="6350"/>
            </a:sp3d>
          </a:bodyPr>
          <a:lstStyle>
            <a:lvl1pPr>
              <a:lnSpc>
                <a:spcPct val="100000"/>
              </a:lnSpc>
              <a:defRPr kumimoji="1" lang="en-US" altLang="ko-KR" sz="1300" dirty="0" smtClean="0">
                <a:solidFill>
                  <a:prstClr val="black">
                    <a:lumMod val="85000"/>
                    <a:lumOff val="15000"/>
                  </a:prstClr>
                </a:solidFill>
                <a:latin typeface="SamsungOne-400" panose="020B0503030303020204" pitchFamily="34" charset="0"/>
                <a:ea typeface="SamsungOne-400" panose="020B0503030303020204" pitchFamily="34" charset="0"/>
              </a:defRPr>
            </a:lvl1pPr>
            <a:lvl2pPr>
              <a:defRPr kumimoji="1" lang="ko-KR" altLang="en-US" dirty="0" smtClean="0">
                <a:solidFill>
                  <a:schemeClr val="lt1"/>
                </a:solidFill>
              </a:defRPr>
            </a:lvl2pPr>
          </a:lstStyle>
          <a:p>
            <a:pPr marL="342900" lvl="0" indent="-342900" defTabSz="457200" fontAlgn="base">
              <a:spcBef>
                <a:spcPct val="0"/>
              </a:spcBef>
              <a:spcAft>
                <a:spcPts val="800"/>
              </a:spcAft>
              <a:buClr>
                <a:srgbClr val="A5A5A5"/>
              </a:buClr>
              <a:buFont typeface="+mj-lt"/>
              <a:buAutoNum type="arabicPeriod"/>
            </a:pPr>
            <a:r>
              <a:rPr lang="en-US" altLang="ko-KR" dirty="0"/>
              <a:t>LEVEL1</a:t>
            </a:r>
            <a:endParaRPr lang="ko-KR" altLang="en-US" dirty="0"/>
          </a:p>
        </p:txBody>
      </p:sp>
    </p:spTree>
    <p:extLst>
      <p:ext uri="{BB962C8B-B14F-4D97-AF65-F5344CB8AC3E}">
        <p14:creationId xmlns:p14="http://schemas.microsoft.com/office/powerpoint/2010/main" val="950948074"/>
      </p:ext>
    </p:extLst>
  </p:cSld>
  <p:clrMapOvr>
    <a:masterClrMapping/>
  </p:clrMapOvr>
  <p:extLst>
    <p:ext uri="{DCECCB84-F9BA-43D5-87BE-67443E8EF086}">
      <p15:sldGuideLst xmlns:p15="http://schemas.microsoft.com/office/powerpoint/2012/main">
        <p15:guide id="1" orient="horz" pos="391">
          <p15:clr>
            <a:srgbClr val="FBAE40"/>
          </p15:clr>
        </p15:guide>
        <p15:guide id="2" pos="285">
          <p15:clr>
            <a:srgbClr val="FBAE40"/>
          </p15:clr>
        </p15:guide>
        <p15:guide id="3" pos="5887">
          <p15:clr>
            <a:srgbClr val="FBAE40"/>
          </p15:clr>
        </p15:guide>
        <p15:guide id="4" orient="horz" pos="799">
          <p15:clr>
            <a:srgbClr val="FBAE40"/>
          </p15:clr>
        </p15:guide>
        <p15:guide id="5" orient="horz" pos="2863">
          <p15:clr>
            <a:srgbClr val="FBAE40"/>
          </p15:clr>
        </p15:guide>
        <p15:guide id="6" pos="444">
          <p15:clr>
            <a:srgbClr val="FBAE40"/>
          </p15:clr>
        </p15:guide>
        <p15:guide id="7" orient="horz" pos="3884">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UNIT">
    <p:spTree>
      <p:nvGrpSpPr>
        <p:cNvPr id="1" name=""/>
        <p:cNvGrpSpPr/>
        <p:nvPr/>
      </p:nvGrpSpPr>
      <p:grpSpPr>
        <a:xfrm>
          <a:off x="0" y="0"/>
          <a:ext cx="0" cy="0"/>
          <a:chOff x="0" y="0"/>
          <a:chExt cx="0" cy="0"/>
        </a:xfrm>
      </p:grpSpPr>
      <p:pic>
        <p:nvPicPr>
          <p:cNvPr id="2" name="그림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906000" cy="6858000"/>
          </a:xfrm>
          <a:prstGeom prst="rect">
            <a:avLst/>
          </a:prstGeom>
        </p:spPr>
      </p:pic>
      <p:sp>
        <p:nvSpPr>
          <p:cNvPr id="15" name="텍스트 개체 틀 3">
            <a:extLst>
              <a:ext uri="{FF2B5EF4-FFF2-40B4-BE49-F238E27FC236}">
                <a16:creationId xmlns:a16="http://schemas.microsoft.com/office/drawing/2014/main" id="{AC93F9AC-4BB5-4E2D-8093-19270B267164}"/>
              </a:ext>
            </a:extLst>
          </p:cNvPr>
          <p:cNvSpPr>
            <a:spLocks noGrp="1"/>
          </p:cNvSpPr>
          <p:nvPr>
            <p:ph type="body" sz="quarter" idx="10" hasCustomPrompt="1"/>
          </p:nvPr>
        </p:nvSpPr>
        <p:spPr>
          <a:xfrm>
            <a:off x="985323" y="2524714"/>
            <a:ext cx="4617720" cy="1329932"/>
          </a:xfrm>
          <a:prstGeom prst="rect">
            <a:avLst/>
          </a:prstGeom>
        </p:spPr>
        <p:txBody>
          <a:bodyPr lIns="0" tIns="0" rIns="0" bIns="0" anchor="t"/>
          <a:lstStyle>
            <a:lvl1pPr marL="0" indent="0">
              <a:lnSpc>
                <a:spcPct val="100000"/>
              </a:lnSpc>
              <a:spcBef>
                <a:spcPts val="0"/>
              </a:spcBef>
              <a:buNone/>
              <a:defRPr sz="4400">
                <a:latin typeface="iCiel Samsung Sharp Sans Bold" pitchFamily="2" charset="0"/>
                <a:cs typeface="iCiel Samsung Sharp Sans Bold" pitchFamily="2" charset="0"/>
              </a:defRPr>
            </a:lvl1pPr>
          </a:lstStyle>
          <a:p>
            <a:pPr lvl="0"/>
            <a:r>
              <a:rPr lang="en-US" dirty="0"/>
              <a:t>Title 1</a:t>
            </a:r>
          </a:p>
          <a:p>
            <a:pPr lvl="0"/>
            <a:r>
              <a:rPr lang="en-US" dirty="0"/>
              <a:t>Title 2</a:t>
            </a:r>
          </a:p>
        </p:txBody>
      </p:sp>
      <p:cxnSp>
        <p:nvCxnSpPr>
          <p:cNvPr id="12" name="직선 연결선 11">
            <a:extLst>
              <a:ext uri="{FF2B5EF4-FFF2-40B4-BE49-F238E27FC236}">
                <a16:creationId xmlns:a16="http://schemas.microsoft.com/office/drawing/2014/main" id="{107951CE-0A5B-4EC7-B663-290867B6A3B2}"/>
              </a:ext>
            </a:extLst>
          </p:cNvPr>
          <p:cNvCxnSpPr/>
          <p:nvPr userDrawn="1"/>
        </p:nvCxnSpPr>
        <p:spPr>
          <a:xfrm>
            <a:off x="449614" y="6424935"/>
            <a:ext cx="90036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3" name="슬라이드 번호 개체 틀 15">
            <a:extLst>
              <a:ext uri="{FF2B5EF4-FFF2-40B4-BE49-F238E27FC236}">
                <a16:creationId xmlns:a16="http://schemas.microsoft.com/office/drawing/2014/main" id="{DB8B1220-1660-457F-B990-656A8230EA54}"/>
              </a:ext>
            </a:extLst>
          </p:cNvPr>
          <p:cNvSpPr txBox="1">
            <a:spLocks/>
          </p:cNvSpPr>
          <p:nvPr userDrawn="1"/>
        </p:nvSpPr>
        <p:spPr>
          <a:xfrm>
            <a:off x="8839176" y="6498002"/>
            <a:ext cx="614036"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300" panose="020B0303030303020204" pitchFamily="34" charset="0"/>
                <a:ea typeface="SamsungOne-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844053"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900" smtClean="0">
                <a:solidFill>
                  <a:schemeClr val="bg1">
                    <a:lumMod val="50000"/>
                  </a:schemeClr>
                </a:solidFill>
                <a:latin typeface="SamsungOne-400" panose="020B0503030303020204" pitchFamily="34" charset="0"/>
                <a:ea typeface="SamsungOne-400" panose="020B0503030303020204" pitchFamily="34" charset="0"/>
              </a:rPr>
              <a:pPr marL="0" marR="0" lvl="0" indent="0" algn="r" defTabSz="844053" rtl="0" eaLnBrk="1" fontAlgn="auto" latinLnBrk="1" hangingPunct="1">
                <a:lnSpc>
                  <a:spcPct val="100000"/>
                </a:lnSpc>
                <a:spcBef>
                  <a:spcPts val="0"/>
                </a:spcBef>
                <a:spcAft>
                  <a:spcPts val="0"/>
                </a:spcAft>
                <a:buClrTx/>
                <a:buSzTx/>
                <a:buFontTx/>
                <a:buNone/>
                <a:tabLst/>
                <a:defRPr/>
              </a:pPr>
              <a:t>‹#›</a:t>
            </a:fld>
            <a:endParaRPr lang="en-US" altLang="ko-KR" sz="900" dirty="0">
              <a:solidFill>
                <a:schemeClr val="bg1">
                  <a:lumMod val="50000"/>
                </a:schemeClr>
              </a:solidFill>
              <a:latin typeface="SamsungOne-400" panose="020B0503030303020204" pitchFamily="34" charset="0"/>
              <a:ea typeface="SamsungOne-400" panose="020B0503030303020204" pitchFamily="34" charset="0"/>
              <a:cs typeface="Arial Unicode MS" panose="020B0604020202020204" pitchFamily="50" charset="-127"/>
            </a:endParaRPr>
          </a:p>
        </p:txBody>
      </p:sp>
      <p:sp>
        <p:nvSpPr>
          <p:cNvPr id="14" name="직사각형 7">
            <a:extLst>
              <a:ext uri="{FF2B5EF4-FFF2-40B4-BE49-F238E27FC236}">
                <a16:creationId xmlns:a16="http://schemas.microsoft.com/office/drawing/2014/main" id="{AA07D337-B9C3-4E5E-811E-AEFBB17ADEF5}"/>
              </a:ext>
            </a:extLst>
          </p:cNvPr>
          <p:cNvSpPr/>
          <p:nvPr userDrawn="1"/>
        </p:nvSpPr>
        <p:spPr>
          <a:xfrm>
            <a:off x="449612" y="6498004"/>
            <a:ext cx="2889714"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100" b="0" dirty="0">
                <a:solidFill>
                  <a:schemeClr val="bg1">
                    <a:lumMod val="50000"/>
                  </a:schemeClr>
                </a:solidFill>
                <a:latin typeface="iCiel Samsung Sharp Sans Bold" pitchFamily="2" charset="0"/>
                <a:ea typeface="iCiel Samsung Sharp Sans Bold" pitchFamily="2" charset="0"/>
                <a:cs typeface="iCiel Samsung Sharp Sans Bold" pitchFamily="2" charset="0"/>
              </a:rPr>
              <a:t>Samsung Innovation Campus</a:t>
            </a:r>
          </a:p>
        </p:txBody>
      </p:sp>
      <p:sp>
        <p:nvSpPr>
          <p:cNvPr id="9" name="직사각형 8">
            <a:extLst>
              <a:ext uri="{FF2B5EF4-FFF2-40B4-BE49-F238E27FC236}">
                <a16:creationId xmlns:a16="http://schemas.microsoft.com/office/drawing/2014/main" id="{978045EE-4149-4D34-BDD0-4CED7F53CB86}"/>
              </a:ext>
            </a:extLst>
          </p:cNvPr>
          <p:cNvSpPr/>
          <p:nvPr userDrawn="1"/>
        </p:nvSpPr>
        <p:spPr>
          <a:xfrm>
            <a:off x="720000" y="2095279"/>
            <a:ext cx="60008" cy="1759369"/>
          </a:xfrm>
          <a:prstGeom prst="rect">
            <a:avLst/>
          </a:prstGeom>
          <a:solidFill>
            <a:srgbClr val="1428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22041">
              <a:defRPr/>
            </a:pPr>
            <a:endParaRPr lang="ko-KR" altLang="en-US" sz="1662" dirty="0">
              <a:solidFill>
                <a:prstClr val="white"/>
              </a:solidFill>
              <a:latin typeface="SamsungOne-400" panose="020B0503030303020204" pitchFamily="34" charset="0"/>
              <a:ea typeface="SamsungOneKorean 400" panose="020B0503030303020204" pitchFamily="50" charset="-127"/>
            </a:endParaRPr>
          </a:p>
        </p:txBody>
      </p:sp>
      <p:sp>
        <p:nvSpPr>
          <p:cNvPr id="10" name="직사각형 9">
            <a:extLst>
              <a:ext uri="{FF2B5EF4-FFF2-40B4-BE49-F238E27FC236}">
                <a16:creationId xmlns:a16="http://schemas.microsoft.com/office/drawing/2014/main" id="{5D8DECC6-E1CF-42DF-AFF2-431EEB2BDEB9}"/>
              </a:ext>
            </a:extLst>
          </p:cNvPr>
          <p:cNvSpPr/>
          <p:nvPr userDrawn="1"/>
        </p:nvSpPr>
        <p:spPr>
          <a:xfrm>
            <a:off x="720000" y="4157761"/>
            <a:ext cx="60008" cy="323165"/>
          </a:xfrm>
          <a:prstGeom prst="rect">
            <a:avLst/>
          </a:prstGeom>
          <a:solidFill>
            <a:srgbClr val="1428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22041">
              <a:defRPr/>
            </a:pPr>
            <a:endParaRPr lang="ko-KR" altLang="en-US" sz="1662" dirty="0">
              <a:solidFill>
                <a:prstClr val="white"/>
              </a:solidFill>
              <a:latin typeface="SamsungOne-400" panose="020B0503030303020204" pitchFamily="34" charset="0"/>
              <a:ea typeface="SamsungOneKorean 400" panose="020B0503030303020204" pitchFamily="50" charset="-127"/>
            </a:endParaRPr>
          </a:p>
        </p:txBody>
      </p:sp>
      <p:sp>
        <p:nvSpPr>
          <p:cNvPr id="21" name="텍스트 개체 틀 19">
            <a:extLst>
              <a:ext uri="{FF2B5EF4-FFF2-40B4-BE49-F238E27FC236}">
                <a16:creationId xmlns:a16="http://schemas.microsoft.com/office/drawing/2014/main" id="{99B695B2-CFFD-4F01-8492-DC3B0949AD42}"/>
              </a:ext>
            </a:extLst>
          </p:cNvPr>
          <p:cNvSpPr>
            <a:spLocks noGrp="1"/>
          </p:cNvSpPr>
          <p:nvPr>
            <p:ph type="body" sz="quarter" idx="12" hasCustomPrompt="1"/>
          </p:nvPr>
        </p:nvSpPr>
        <p:spPr>
          <a:xfrm>
            <a:off x="985323" y="2066881"/>
            <a:ext cx="5477256" cy="310896"/>
          </a:xfrm>
          <a:prstGeom prst="rect">
            <a:avLst/>
          </a:prstGeom>
        </p:spPr>
        <p:txBody>
          <a:bodyPr lIns="0" tIns="0" rIns="0" bIns="0" anchor="ctr"/>
          <a:lstStyle>
            <a:lvl1pPr marL="0" indent="0">
              <a:lnSpc>
                <a:spcPct val="100000"/>
              </a:lnSpc>
              <a:spcBef>
                <a:spcPts val="0"/>
              </a:spcBef>
              <a:buNone/>
              <a:defRPr sz="2000">
                <a:solidFill>
                  <a:schemeClr val="bg1">
                    <a:lumMod val="50000"/>
                  </a:schemeClr>
                </a:solidFill>
                <a:latin typeface="iCiel Samsung Sharp Sans Bold" pitchFamily="2" charset="0"/>
              </a:defRPr>
            </a:lvl1pPr>
          </a:lstStyle>
          <a:p>
            <a:pPr lvl="0"/>
            <a:r>
              <a:rPr lang="en-US" dirty="0" err="1"/>
              <a:t>Bài</a:t>
            </a:r>
            <a:r>
              <a:rPr lang="en-US" dirty="0"/>
              <a:t> 1.</a:t>
            </a:r>
          </a:p>
        </p:txBody>
      </p:sp>
      <p:sp>
        <p:nvSpPr>
          <p:cNvPr id="11" name="직사각형 133">
            <a:extLst>
              <a:ext uri="{FF2B5EF4-FFF2-40B4-BE49-F238E27FC236}">
                <a16:creationId xmlns:a16="http://schemas.microsoft.com/office/drawing/2014/main" id="{80D174AF-D8AB-4C5B-BCE1-B8A9DB4CA513}"/>
              </a:ext>
            </a:extLst>
          </p:cNvPr>
          <p:cNvSpPr/>
          <p:nvPr userDrawn="1"/>
        </p:nvSpPr>
        <p:spPr>
          <a:xfrm>
            <a:off x="989999" y="4157760"/>
            <a:ext cx="3820125" cy="3231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200">
              <a:defRPr/>
            </a:pPr>
            <a:r>
              <a:rPr lang="en-US" altLang="ko-KR" sz="2100" dirty="0" err="1">
                <a:solidFill>
                  <a:srgbClr val="1428A0"/>
                </a:solidFill>
                <a:latin typeface="iCiel Samsung Sharp Sans Bold" pitchFamily="2" charset="0"/>
                <a:ea typeface="iCiel Samsung Sharp Sans Bold" pitchFamily="2" charset="0"/>
                <a:cs typeface="iCiel Samsung Sharp Sans Bold" pitchFamily="2" charset="0"/>
              </a:rPr>
              <a:t>Giới</a:t>
            </a:r>
            <a:r>
              <a:rPr lang="en-US" altLang="ko-KR" sz="2100" baseline="0" dirty="0">
                <a:solidFill>
                  <a:srgbClr val="1428A0"/>
                </a:solidFill>
                <a:latin typeface="iCiel Samsung Sharp Sans Bold" pitchFamily="2" charset="0"/>
                <a:ea typeface="iCiel Samsung Sharp Sans Bold" pitchFamily="2" charset="0"/>
                <a:cs typeface="iCiel Samsung Sharp Sans Bold" pitchFamily="2" charset="0"/>
              </a:rPr>
              <a:t> </a:t>
            </a:r>
            <a:r>
              <a:rPr lang="en-US" altLang="ko-KR" sz="2100" baseline="0" dirty="0" err="1">
                <a:solidFill>
                  <a:srgbClr val="1428A0"/>
                </a:solidFill>
                <a:latin typeface="iCiel Samsung Sharp Sans Bold" pitchFamily="2" charset="0"/>
                <a:ea typeface="iCiel Samsung Sharp Sans Bold" pitchFamily="2" charset="0"/>
                <a:cs typeface="iCiel Samsung Sharp Sans Bold" pitchFamily="2" charset="0"/>
              </a:rPr>
              <a:t>thiệu</a:t>
            </a:r>
            <a:r>
              <a:rPr lang="en-US" altLang="ko-KR" sz="2100" baseline="0" dirty="0">
                <a:solidFill>
                  <a:srgbClr val="1428A0"/>
                </a:solidFill>
                <a:latin typeface="iCiel Samsung Sharp Sans Bold" pitchFamily="2" charset="0"/>
                <a:ea typeface="iCiel Samsung Sharp Sans Bold" pitchFamily="2" charset="0"/>
                <a:cs typeface="iCiel Samsung Sharp Sans Bold" pitchFamily="2" charset="0"/>
              </a:rPr>
              <a:t> </a:t>
            </a:r>
            <a:r>
              <a:rPr lang="en-US" altLang="ko-KR" sz="2100" baseline="0" dirty="0" err="1">
                <a:solidFill>
                  <a:srgbClr val="1428A0"/>
                </a:solidFill>
                <a:latin typeface="iCiel Samsung Sharp Sans Bold" pitchFamily="2" charset="0"/>
                <a:ea typeface="iCiel Samsung Sharp Sans Bold" pitchFamily="2" charset="0"/>
                <a:cs typeface="iCiel Samsung Sharp Sans Bold" pitchFamily="2" charset="0"/>
              </a:rPr>
              <a:t>về</a:t>
            </a:r>
            <a:r>
              <a:rPr lang="en-US" altLang="ko-KR" sz="2100" dirty="0">
                <a:solidFill>
                  <a:srgbClr val="1428A0"/>
                </a:solidFill>
                <a:latin typeface="iCiel Samsung Sharp Sans Bold" pitchFamily="2" charset="0"/>
                <a:ea typeface="iCiel Samsung Sharp Sans Bold" pitchFamily="2" charset="0"/>
                <a:cs typeface="iCiel Samsung Sharp Sans Bold" pitchFamily="2" charset="0"/>
              </a:rPr>
              <a:t> Big Data</a:t>
            </a:r>
            <a:endParaRPr lang="ko-KR" altLang="en-US" sz="2100" dirty="0">
              <a:solidFill>
                <a:srgbClr val="1428A0"/>
              </a:solidFill>
              <a:latin typeface="iCiel Samsung Sharp Sans Bold" pitchFamily="2" charset="0"/>
              <a:ea typeface="Samsung Sharp Sans Regular" pitchFamily="2" charset="0"/>
              <a:cs typeface="iCiel Samsung Sharp Sans Bold" pitchFamily="2" charset="0"/>
            </a:endParaRPr>
          </a:p>
        </p:txBody>
      </p:sp>
    </p:spTree>
    <p:extLst>
      <p:ext uri="{BB962C8B-B14F-4D97-AF65-F5344CB8AC3E}">
        <p14:creationId xmlns:p14="http://schemas.microsoft.com/office/powerpoint/2010/main" val="19351106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UNIT_Detail">
    <p:spTree>
      <p:nvGrpSpPr>
        <p:cNvPr id="1" name=""/>
        <p:cNvGrpSpPr/>
        <p:nvPr/>
      </p:nvGrpSpPr>
      <p:grpSpPr>
        <a:xfrm>
          <a:off x="0" y="0"/>
          <a:ext cx="0" cy="0"/>
          <a:chOff x="0" y="0"/>
          <a:chExt cx="0" cy="0"/>
        </a:xfrm>
      </p:grpSpPr>
      <p:pic>
        <p:nvPicPr>
          <p:cNvPr id="3" name="그림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906000" cy="6858000"/>
          </a:xfrm>
          <a:prstGeom prst="rect">
            <a:avLst/>
          </a:prstGeom>
        </p:spPr>
      </p:pic>
      <p:cxnSp>
        <p:nvCxnSpPr>
          <p:cNvPr id="12" name="직선 연결선 11">
            <a:extLst>
              <a:ext uri="{FF2B5EF4-FFF2-40B4-BE49-F238E27FC236}">
                <a16:creationId xmlns:a16="http://schemas.microsoft.com/office/drawing/2014/main" id="{107951CE-0A5B-4EC7-B663-290867B6A3B2}"/>
              </a:ext>
            </a:extLst>
          </p:cNvPr>
          <p:cNvCxnSpPr/>
          <p:nvPr userDrawn="1"/>
        </p:nvCxnSpPr>
        <p:spPr>
          <a:xfrm>
            <a:off x="449614" y="6424935"/>
            <a:ext cx="90036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3" name="슬라이드 번호 개체 틀 15">
            <a:extLst>
              <a:ext uri="{FF2B5EF4-FFF2-40B4-BE49-F238E27FC236}">
                <a16:creationId xmlns:a16="http://schemas.microsoft.com/office/drawing/2014/main" id="{DB8B1220-1660-457F-B990-656A8230EA54}"/>
              </a:ext>
            </a:extLst>
          </p:cNvPr>
          <p:cNvSpPr txBox="1">
            <a:spLocks/>
          </p:cNvSpPr>
          <p:nvPr userDrawn="1"/>
        </p:nvSpPr>
        <p:spPr>
          <a:xfrm>
            <a:off x="8839176" y="6498002"/>
            <a:ext cx="614036"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300" panose="020B0303030303020204" pitchFamily="34" charset="0"/>
                <a:ea typeface="SamsungOne-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844053"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900" smtClean="0">
                <a:solidFill>
                  <a:schemeClr val="bg1">
                    <a:lumMod val="50000"/>
                  </a:schemeClr>
                </a:solidFill>
                <a:latin typeface="SamsungOne-400" panose="020B0503030303020204" pitchFamily="34" charset="0"/>
                <a:ea typeface="SamsungOne-400" panose="020B0503030303020204" pitchFamily="34" charset="0"/>
              </a:rPr>
              <a:pPr marL="0" marR="0" lvl="0" indent="0" algn="r" defTabSz="844053" rtl="0" eaLnBrk="1" fontAlgn="auto" latinLnBrk="1" hangingPunct="1">
                <a:lnSpc>
                  <a:spcPct val="100000"/>
                </a:lnSpc>
                <a:spcBef>
                  <a:spcPts val="0"/>
                </a:spcBef>
                <a:spcAft>
                  <a:spcPts val="0"/>
                </a:spcAft>
                <a:buClrTx/>
                <a:buSzTx/>
                <a:buFontTx/>
                <a:buNone/>
                <a:tabLst/>
                <a:defRPr/>
              </a:pPr>
              <a:t>‹#›</a:t>
            </a:fld>
            <a:endParaRPr lang="en-US" altLang="ko-KR" sz="900" dirty="0">
              <a:solidFill>
                <a:schemeClr val="bg1">
                  <a:lumMod val="50000"/>
                </a:schemeClr>
              </a:solidFill>
              <a:latin typeface="SamsungOne-400" panose="020B0503030303020204" pitchFamily="34" charset="0"/>
              <a:ea typeface="SamsungOne-400" panose="020B0503030303020204" pitchFamily="34" charset="0"/>
              <a:cs typeface="Arial Unicode MS" panose="020B0604020202020204" pitchFamily="50" charset="-127"/>
            </a:endParaRPr>
          </a:p>
        </p:txBody>
      </p:sp>
      <p:sp>
        <p:nvSpPr>
          <p:cNvPr id="14" name="직사각형 7">
            <a:extLst>
              <a:ext uri="{FF2B5EF4-FFF2-40B4-BE49-F238E27FC236}">
                <a16:creationId xmlns:a16="http://schemas.microsoft.com/office/drawing/2014/main" id="{AA07D337-B9C3-4E5E-811E-AEFBB17ADEF5}"/>
              </a:ext>
            </a:extLst>
          </p:cNvPr>
          <p:cNvSpPr/>
          <p:nvPr userDrawn="1"/>
        </p:nvSpPr>
        <p:spPr>
          <a:xfrm>
            <a:off x="449612" y="6498004"/>
            <a:ext cx="2889714"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100" b="0" dirty="0">
                <a:solidFill>
                  <a:schemeClr val="bg1">
                    <a:lumMod val="50000"/>
                  </a:schemeClr>
                </a:solidFill>
                <a:latin typeface="iCiel Samsung Sharp Sans Bold" pitchFamily="2" charset="0"/>
                <a:ea typeface="iCiel Samsung Sharp Sans Bold" pitchFamily="2" charset="0"/>
                <a:cs typeface="iCiel Samsung Sharp Sans Bold" pitchFamily="2" charset="0"/>
              </a:rPr>
              <a:t>Samsung Innovation Campus</a:t>
            </a:r>
          </a:p>
        </p:txBody>
      </p:sp>
      <p:sp>
        <p:nvSpPr>
          <p:cNvPr id="15" name="슬라이드 번호 개체 틀 15">
            <a:extLst>
              <a:ext uri="{FF2B5EF4-FFF2-40B4-BE49-F238E27FC236}">
                <a16:creationId xmlns:a16="http://schemas.microsoft.com/office/drawing/2014/main" id="{CCEC8F59-794B-4743-A6D7-1BC9720006CB}"/>
              </a:ext>
            </a:extLst>
          </p:cNvPr>
          <p:cNvSpPr txBox="1">
            <a:spLocks/>
          </p:cNvSpPr>
          <p:nvPr userDrawn="1"/>
        </p:nvSpPr>
        <p:spPr>
          <a:xfrm>
            <a:off x="6849055" y="6498002"/>
            <a:ext cx="2350254"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300" panose="020B0303030303020204" pitchFamily="34" charset="0"/>
                <a:ea typeface="SamsungOne-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defTabSz="844053" latinLnBrk="1">
              <a:defRPr/>
            </a:pPr>
            <a:r>
              <a:rPr lang="en-US" altLang="ko-KR" sz="900" dirty="0" err="1">
                <a:solidFill>
                  <a:schemeClr val="bg1">
                    <a:lumMod val="50000"/>
                  </a:schemeClr>
                </a:solidFill>
                <a:latin typeface="iCiel Samsung Sharp Sans Medium" pitchFamily="2" charset="0"/>
                <a:ea typeface="iCiel Samsung Sharp Sans Medium" pitchFamily="2" charset="0"/>
                <a:cs typeface="iCiel Samsung Sharp Sans Medium" pitchFamily="2" charset="0"/>
              </a:rPr>
              <a:t>Chương</a:t>
            </a:r>
            <a:r>
              <a:rPr lang="en-US" altLang="ko-KR" sz="900" dirty="0">
                <a:solidFill>
                  <a:schemeClr val="bg1">
                    <a:lumMod val="50000"/>
                  </a:schemeClr>
                </a:solidFill>
                <a:latin typeface="iCiel Samsung Sharp Sans Medium" pitchFamily="2" charset="0"/>
                <a:ea typeface="iCiel Samsung Sharp Sans Medium" pitchFamily="2" charset="0"/>
                <a:cs typeface="iCiel Samsung Sharp Sans Medium" pitchFamily="2" charset="0"/>
              </a:rPr>
              <a:t> 1. </a:t>
            </a:r>
            <a:r>
              <a:rPr lang="en-US" altLang="ko-KR" sz="900" dirty="0" err="1">
                <a:solidFill>
                  <a:schemeClr val="bg1">
                    <a:lumMod val="50000"/>
                  </a:schemeClr>
                </a:solidFill>
                <a:latin typeface="iCiel Samsung Sharp Sans Medium" pitchFamily="2" charset="0"/>
                <a:ea typeface="iCiel Samsung Sharp Sans Medium" pitchFamily="2" charset="0"/>
                <a:cs typeface="iCiel Samsung Sharp Sans Medium" pitchFamily="2" charset="0"/>
              </a:rPr>
              <a:t>Giới</a:t>
            </a:r>
            <a:r>
              <a:rPr lang="en-US" altLang="ko-KR" sz="900" baseline="0" dirty="0">
                <a:solidFill>
                  <a:schemeClr val="bg1">
                    <a:lumMod val="50000"/>
                  </a:schemeClr>
                </a:solidFill>
                <a:latin typeface="iCiel Samsung Sharp Sans Medium" pitchFamily="2" charset="0"/>
                <a:ea typeface="iCiel Samsung Sharp Sans Medium" pitchFamily="2" charset="0"/>
                <a:cs typeface="iCiel Samsung Sharp Sans Medium" pitchFamily="2" charset="0"/>
              </a:rPr>
              <a:t> </a:t>
            </a:r>
            <a:r>
              <a:rPr lang="en-US" altLang="ko-KR" sz="900" baseline="0" dirty="0" err="1">
                <a:solidFill>
                  <a:schemeClr val="bg1">
                    <a:lumMod val="50000"/>
                  </a:schemeClr>
                </a:solidFill>
                <a:latin typeface="iCiel Samsung Sharp Sans Medium" pitchFamily="2" charset="0"/>
                <a:ea typeface="iCiel Samsung Sharp Sans Medium" pitchFamily="2" charset="0"/>
                <a:cs typeface="iCiel Samsung Sharp Sans Medium" pitchFamily="2" charset="0"/>
              </a:rPr>
              <a:t>thiệu</a:t>
            </a:r>
            <a:r>
              <a:rPr lang="en-US" altLang="ko-KR" sz="900" baseline="0" dirty="0">
                <a:solidFill>
                  <a:schemeClr val="bg1">
                    <a:lumMod val="50000"/>
                  </a:schemeClr>
                </a:solidFill>
                <a:latin typeface="iCiel Samsung Sharp Sans Medium" pitchFamily="2" charset="0"/>
                <a:ea typeface="iCiel Samsung Sharp Sans Medium" pitchFamily="2" charset="0"/>
                <a:cs typeface="iCiel Samsung Sharp Sans Medium" pitchFamily="2" charset="0"/>
              </a:rPr>
              <a:t> </a:t>
            </a:r>
            <a:r>
              <a:rPr lang="en-US" altLang="ko-KR" sz="900" baseline="0" dirty="0" err="1">
                <a:solidFill>
                  <a:schemeClr val="bg1">
                    <a:lumMod val="50000"/>
                  </a:schemeClr>
                </a:solidFill>
                <a:latin typeface="iCiel Samsung Sharp Sans Medium" pitchFamily="2" charset="0"/>
                <a:ea typeface="iCiel Samsung Sharp Sans Medium" pitchFamily="2" charset="0"/>
                <a:cs typeface="iCiel Samsung Sharp Sans Medium" pitchFamily="2" charset="0"/>
              </a:rPr>
              <a:t>về</a:t>
            </a:r>
            <a:r>
              <a:rPr lang="en-US" altLang="ko-KR" sz="900" dirty="0">
                <a:solidFill>
                  <a:schemeClr val="bg1">
                    <a:lumMod val="50000"/>
                  </a:schemeClr>
                </a:solidFill>
                <a:latin typeface="iCiel Samsung Sharp Sans Medium" pitchFamily="2" charset="0"/>
                <a:ea typeface="iCiel Samsung Sharp Sans Medium" pitchFamily="2" charset="0"/>
                <a:cs typeface="iCiel Samsung Sharp Sans Medium" pitchFamily="2" charset="0"/>
              </a:rPr>
              <a:t> Big Data</a:t>
            </a:r>
          </a:p>
        </p:txBody>
      </p:sp>
      <p:sp>
        <p:nvSpPr>
          <p:cNvPr id="17" name="텍스트 개체 틀 5">
            <a:extLst>
              <a:ext uri="{FF2B5EF4-FFF2-40B4-BE49-F238E27FC236}">
                <a16:creationId xmlns:a16="http://schemas.microsoft.com/office/drawing/2014/main" id="{69025CEA-83E2-41C7-B92C-F9B435DD5554}"/>
              </a:ext>
            </a:extLst>
          </p:cNvPr>
          <p:cNvSpPr>
            <a:spLocks noGrp="1"/>
          </p:cNvSpPr>
          <p:nvPr>
            <p:ph type="body" sz="quarter" idx="10" hasCustomPrompt="1"/>
          </p:nvPr>
        </p:nvSpPr>
        <p:spPr>
          <a:xfrm>
            <a:off x="989700" y="3038807"/>
            <a:ext cx="8344800" cy="554400"/>
          </a:xfrm>
          <a:prstGeom prst="rect">
            <a:avLst/>
          </a:prstGeom>
        </p:spPr>
        <p:txBody>
          <a:bodyPr lIns="0" tIns="0" rIns="0" bIns="0" anchor="t"/>
          <a:lstStyle>
            <a:lvl1pPr marL="0" indent="0">
              <a:lnSpc>
                <a:spcPct val="100000"/>
              </a:lnSpc>
              <a:spcBef>
                <a:spcPts val="0"/>
              </a:spcBef>
              <a:buNone/>
              <a:defRPr sz="3600">
                <a:latin typeface="iCiel Samsung Sharp Sans Bold" pitchFamily="2" charset="0"/>
              </a:defRPr>
            </a:lvl1pPr>
          </a:lstStyle>
          <a:p>
            <a:pPr lvl="0"/>
            <a:r>
              <a:rPr lang="en-US" dirty="0"/>
              <a:t>Main Title</a:t>
            </a:r>
          </a:p>
        </p:txBody>
      </p:sp>
      <p:sp>
        <p:nvSpPr>
          <p:cNvPr id="19" name="텍스트 개체 틀 17">
            <a:extLst>
              <a:ext uri="{FF2B5EF4-FFF2-40B4-BE49-F238E27FC236}">
                <a16:creationId xmlns:a16="http://schemas.microsoft.com/office/drawing/2014/main" id="{0A6D8EE3-5C63-4B07-920D-72B719DC7C8F}"/>
              </a:ext>
            </a:extLst>
          </p:cNvPr>
          <p:cNvSpPr>
            <a:spLocks noGrp="1"/>
          </p:cNvSpPr>
          <p:nvPr>
            <p:ph type="body" sz="quarter" idx="11" hasCustomPrompt="1"/>
          </p:nvPr>
        </p:nvSpPr>
        <p:spPr>
          <a:xfrm>
            <a:off x="992455" y="2745358"/>
            <a:ext cx="5477256" cy="310896"/>
          </a:xfrm>
          <a:prstGeom prst="rect">
            <a:avLst/>
          </a:prstGeom>
        </p:spPr>
        <p:txBody>
          <a:bodyPr lIns="0" tIns="0" rIns="0" bIns="0" anchor="ctr"/>
          <a:lstStyle>
            <a:lvl1pPr marL="0" indent="0">
              <a:lnSpc>
                <a:spcPct val="100000"/>
              </a:lnSpc>
              <a:spcBef>
                <a:spcPts val="0"/>
              </a:spcBef>
              <a:buNone/>
              <a:defRPr lang="en-US" sz="2000" dirty="0">
                <a:solidFill>
                  <a:schemeClr val="bg1">
                    <a:lumMod val="50000"/>
                  </a:schemeClr>
                </a:solidFill>
                <a:latin typeface="iCiel Samsung Sharp Sans Bold" pitchFamily="2" charset="0"/>
              </a:defRPr>
            </a:lvl1pPr>
          </a:lstStyle>
          <a:p>
            <a:pPr lvl="0"/>
            <a:r>
              <a:rPr lang="en-US" dirty="0" err="1"/>
              <a:t>Bài</a:t>
            </a:r>
            <a:r>
              <a:rPr lang="en-US" dirty="0"/>
              <a:t> 1</a:t>
            </a:r>
          </a:p>
        </p:txBody>
      </p:sp>
    </p:spTree>
    <p:extLst>
      <p:ext uri="{BB962C8B-B14F-4D97-AF65-F5344CB8AC3E}">
        <p14:creationId xmlns:p14="http://schemas.microsoft.com/office/powerpoint/2010/main" val="97047344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7.xml"/><Relationship Id="rId7" Type="http://schemas.openxmlformats.org/officeDocument/2006/relationships/slideLayout" Target="../slideLayouts/slideLayout11.xml"/><Relationship Id="rId2" Type="http://schemas.openxmlformats.org/officeDocument/2006/relationships/slideLayout" Target="../slideLayouts/slideLayout6.xml"/><Relationship Id="rId1" Type="http://schemas.openxmlformats.org/officeDocument/2006/relationships/slideLayout" Target="../slideLayouts/slideLayout5.xml"/><Relationship Id="rId6" Type="http://schemas.openxmlformats.org/officeDocument/2006/relationships/slideLayout" Target="../slideLayouts/slideLayout10.xml"/><Relationship Id="rId5" Type="http://schemas.openxmlformats.org/officeDocument/2006/relationships/slideLayout" Target="../slideLayouts/slideLayout9.xml"/><Relationship Id="rId4"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22592495"/>
      </p:ext>
    </p:extLst>
  </p:cSld>
  <p:clrMap bg1="lt1" tx1="dk1" bg2="lt2" tx2="dk2" accent1="accent1" accent2="accent2" accent3="accent3" accent4="accent4" accent5="accent5" accent6="accent6" hlink="hlink" folHlink="folHlink"/>
  <p:sldLayoutIdLst>
    <p:sldLayoutId id="2147483689" r:id="rId1"/>
    <p:sldLayoutId id="2147483700" r:id="rId2"/>
    <p:sldLayoutId id="2147483690" r:id="rId3"/>
    <p:sldLayoutId id="2147483703" r:id="rId4"/>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9646024"/>
      </p:ext>
    </p:extLst>
  </p:cSld>
  <p:clrMap bg1="lt1" tx1="dk1" bg2="lt2" tx2="dk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12" r:id="rId6"/>
    <p:sldLayoutId id="2147483713" r:id="rId7"/>
  </p:sldLayoutIdLst>
  <p:txStyles>
    <p:titleStyle>
      <a:lvl1pPr algn="l" defTabSz="844083" rtl="0" eaLnBrk="1" latinLnBrk="1" hangingPunct="1">
        <a:lnSpc>
          <a:spcPct val="90000"/>
        </a:lnSpc>
        <a:spcBef>
          <a:spcPct val="0"/>
        </a:spcBef>
        <a:buNone/>
        <a:defRPr sz="4062" kern="1200">
          <a:solidFill>
            <a:schemeClr val="tx1"/>
          </a:solidFill>
          <a:latin typeface="+mj-lt"/>
          <a:ea typeface="+mj-ea"/>
          <a:cs typeface="+mj-cs"/>
        </a:defRPr>
      </a:lvl1pPr>
    </p:titleStyle>
    <p:bodyStyle>
      <a:lvl1pPr marL="211021" indent="-211021" algn="l" defTabSz="844083" rtl="0" eaLnBrk="1" latinLnBrk="1" hangingPunct="1">
        <a:lnSpc>
          <a:spcPct val="90000"/>
        </a:lnSpc>
        <a:spcBef>
          <a:spcPts val="923"/>
        </a:spcBef>
        <a:buFont typeface="Arial" panose="020B0604020202020204" pitchFamily="34" charset="0"/>
        <a:buChar char="•"/>
        <a:defRPr sz="2585" kern="1200">
          <a:solidFill>
            <a:schemeClr val="tx1"/>
          </a:solidFill>
          <a:latin typeface="+mn-lt"/>
          <a:ea typeface="+mn-ea"/>
          <a:cs typeface="+mn-cs"/>
        </a:defRPr>
      </a:lvl1pPr>
      <a:lvl2pPr marL="633062" indent="-211021" algn="l" defTabSz="844083" rtl="0" eaLnBrk="1" latinLnBrk="1" hangingPunct="1">
        <a:lnSpc>
          <a:spcPct val="90000"/>
        </a:lnSpc>
        <a:spcBef>
          <a:spcPts val="462"/>
        </a:spcBef>
        <a:buFont typeface="Arial" panose="020B0604020202020204" pitchFamily="34" charset="0"/>
        <a:buChar char="•"/>
        <a:defRPr sz="2215" kern="1200">
          <a:solidFill>
            <a:schemeClr val="tx1"/>
          </a:solidFill>
          <a:latin typeface="+mn-lt"/>
          <a:ea typeface="+mn-ea"/>
          <a:cs typeface="+mn-cs"/>
        </a:defRPr>
      </a:lvl2pPr>
      <a:lvl3pPr marL="1055103" indent="-211021" algn="l" defTabSz="844083" rtl="0" eaLnBrk="1" latinLnBrk="1" hangingPunct="1">
        <a:lnSpc>
          <a:spcPct val="90000"/>
        </a:lnSpc>
        <a:spcBef>
          <a:spcPts val="462"/>
        </a:spcBef>
        <a:buFont typeface="Arial" panose="020B0604020202020204" pitchFamily="34" charset="0"/>
        <a:buChar char="•"/>
        <a:defRPr sz="1846" kern="1200">
          <a:solidFill>
            <a:schemeClr val="tx1"/>
          </a:solidFill>
          <a:latin typeface="+mn-lt"/>
          <a:ea typeface="+mn-ea"/>
          <a:cs typeface="+mn-cs"/>
        </a:defRPr>
      </a:lvl3pPr>
      <a:lvl4pPr marL="1477145" indent="-211021" algn="l" defTabSz="844083" rtl="0" eaLnBrk="1" latinLnBrk="1" hangingPunct="1">
        <a:lnSpc>
          <a:spcPct val="90000"/>
        </a:lnSpc>
        <a:spcBef>
          <a:spcPts val="462"/>
        </a:spcBef>
        <a:buFont typeface="Arial" panose="020B0604020202020204" pitchFamily="34" charset="0"/>
        <a:buChar char="•"/>
        <a:defRPr sz="1662" kern="1200">
          <a:solidFill>
            <a:schemeClr val="tx1"/>
          </a:solidFill>
          <a:latin typeface="+mn-lt"/>
          <a:ea typeface="+mn-ea"/>
          <a:cs typeface="+mn-cs"/>
        </a:defRPr>
      </a:lvl4pPr>
      <a:lvl5pPr marL="1899186" indent="-211021" algn="l" defTabSz="844083" rtl="0" eaLnBrk="1" latinLnBrk="1" hangingPunct="1">
        <a:lnSpc>
          <a:spcPct val="90000"/>
        </a:lnSpc>
        <a:spcBef>
          <a:spcPts val="462"/>
        </a:spcBef>
        <a:buFont typeface="Arial" panose="020B0604020202020204" pitchFamily="34" charset="0"/>
        <a:buChar char="•"/>
        <a:defRPr sz="1662" kern="1200">
          <a:solidFill>
            <a:schemeClr val="tx1"/>
          </a:solidFill>
          <a:latin typeface="+mn-lt"/>
          <a:ea typeface="+mn-ea"/>
          <a:cs typeface="+mn-cs"/>
        </a:defRPr>
      </a:lvl5pPr>
      <a:lvl6pPr marL="2321227" indent="-211021" algn="l" defTabSz="844083" rtl="0" eaLnBrk="1" latinLnBrk="1" hangingPunct="1">
        <a:lnSpc>
          <a:spcPct val="90000"/>
        </a:lnSpc>
        <a:spcBef>
          <a:spcPts val="462"/>
        </a:spcBef>
        <a:buFont typeface="Arial" panose="020B0604020202020204" pitchFamily="34" charset="0"/>
        <a:buChar char="•"/>
        <a:defRPr sz="1662" kern="1200">
          <a:solidFill>
            <a:schemeClr val="tx1"/>
          </a:solidFill>
          <a:latin typeface="+mn-lt"/>
          <a:ea typeface="+mn-ea"/>
          <a:cs typeface="+mn-cs"/>
        </a:defRPr>
      </a:lvl6pPr>
      <a:lvl7pPr marL="2743269" indent="-211021" algn="l" defTabSz="844083" rtl="0" eaLnBrk="1" latinLnBrk="1" hangingPunct="1">
        <a:lnSpc>
          <a:spcPct val="90000"/>
        </a:lnSpc>
        <a:spcBef>
          <a:spcPts val="462"/>
        </a:spcBef>
        <a:buFont typeface="Arial" panose="020B0604020202020204" pitchFamily="34" charset="0"/>
        <a:buChar char="•"/>
        <a:defRPr sz="1662" kern="1200">
          <a:solidFill>
            <a:schemeClr val="tx1"/>
          </a:solidFill>
          <a:latin typeface="+mn-lt"/>
          <a:ea typeface="+mn-ea"/>
          <a:cs typeface="+mn-cs"/>
        </a:defRPr>
      </a:lvl7pPr>
      <a:lvl8pPr marL="3165310" indent="-211021" algn="l" defTabSz="844083" rtl="0" eaLnBrk="1" latinLnBrk="1" hangingPunct="1">
        <a:lnSpc>
          <a:spcPct val="90000"/>
        </a:lnSpc>
        <a:spcBef>
          <a:spcPts val="462"/>
        </a:spcBef>
        <a:buFont typeface="Arial" panose="020B0604020202020204" pitchFamily="34" charset="0"/>
        <a:buChar char="•"/>
        <a:defRPr sz="1662" kern="1200">
          <a:solidFill>
            <a:schemeClr val="tx1"/>
          </a:solidFill>
          <a:latin typeface="+mn-lt"/>
          <a:ea typeface="+mn-ea"/>
          <a:cs typeface="+mn-cs"/>
        </a:defRPr>
      </a:lvl8pPr>
      <a:lvl9pPr marL="3587351" indent="-211021" algn="l" defTabSz="844083" rtl="0" eaLnBrk="1" latinLnBrk="1" hangingPunct="1">
        <a:lnSpc>
          <a:spcPct val="90000"/>
        </a:lnSpc>
        <a:spcBef>
          <a:spcPts val="462"/>
        </a:spcBef>
        <a:buFont typeface="Arial" panose="020B0604020202020204" pitchFamily="34" charset="0"/>
        <a:buChar char="•"/>
        <a:defRPr sz="1662" kern="1200">
          <a:solidFill>
            <a:schemeClr val="tx1"/>
          </a:solidFill>
          <a:latin typeface="+mn-lt"/>
          <a:ea typeface="+mn-ea"/>
          <a:cs typeface="+mn-cs"/>
        </a:defRPr>
      </a:lvl9pPr>
    </p:bodyStyle>
    <p:otherStyle>
      <a:defPPr>
        <a:defRPr lang="en-US"/>
      </a:defPPr>
      <a:lvl1pPr marL="0" algn="l" defTabSz="844083" rtl="0" eaLnBrk="1" latinLnBrk="1" hangingPunct="1">
        <a:defRPr sz="1662" kern="1200">
          <a:solidFill>
            <a:schemeClr val="tx1"/>
          </a:solidFill>
          <a:latin typeface="+mn-lt"/>
          <a:ea typeface="+mn-ea"/>
          <a:cs typeface="+mn-cs"/>
        </a:defRPr>
      </a:lvl1pPr>
      <a:lvl2pPr marL="422041" algn="l" defTabSz="844083" rtl="0" eaLnBrk="1" latinLnBrk="1" hangingPunct="1">
        <a:defRPr sz="1662" kern="1200">
          <a:solidFill>
            <a:schemeClr val="tx1"/>
          </a:solidFill>
          <a:latin typeface="+mn-lt"/>
          <a:ea typeface="+mn-ea"/>
          <a:cs typeface="+mn-cs"/>
        </a:defRPr>
      </a:lvl2pPr>
      <a:lvl3pPr marL="844083" algn="l" defTabSz="844083" rtl="0" eaLnBrk="1" latinLnBrk="1" hangingPunct="1">
        <a:defRPr sz="1662" kern="1200">
          <a:solidFill>
            <a:schemeClr val="tx1"/>
          </a:solidFill>
          <a:latin typeface="+mn-lt"/>
          <a:ea typeface="+mn-ea"/>
          <a:cs typeface="+mn-cs"/>
        </a:defRPr>
      </a:lvl3pPr>
      <a:lvl4pPr marL="1266124" algn="l" defTabSz="844083" rtl="0" eaLnBrk="1" latinLnBrk="1" hangingPunct="1">
        <a:defRPr sz="1662" kern="1200">
          <a:solidFill>
            <a:schemeClr val="tx1"/>
          </a:solidFill>
          <a:latin typeface="+mn-lt"/>
          <a:ea typeface="+mn-ea"/>
          <a:cs typeface="+mn-cs"/>
        </a:defRPr>
      </a:lvl4pPr>
      <a:lvl5pPr marL="1688165" algn="l" defTabSz="844083" rtl="0" eaLnBrk="1" latinLnBrk="1" hangingPunct="1">
        <a:defRPr sz="1662" kern="1200">
          <a:solidFill>
            <a:schemeClr val="tx1"/>
          </a:solidFill>
          <a:latin typeface="+mn-lt"/>
          <a:ea typeface="+mn-ea"/>
          <a:cs typeface="+mn-cs"/>
        </a:defRPr>
      </a:lvl5pPr>
      <a:lvl6pPr marL="2110207" algn="l" defTabSz="844083" rtl="0" eaLnBrk="1" latinLnBrk="1" hangingPunct="1">
        <a:defRPr sz="1662" kern="1200">
          <a:solidFill>
            <a:schemeClr val="tx1"/>
          </a:solidFill>
          <a:latin typeface="+mn-lt"/>
          <a:ea typeface="+mn-ea"/>
          <a:cs typeface="+mn-cs"/>
        </a:defRPr>
      </a:lvl6pPr>
      <a:lvl7pPr marL="2532248" algn="l" defTabSz="844083" rtl="0" eaLnBrk="1" latinLnBrk="1" hangingPunct="1">
        <a:defRPr sz="1662" kern="1200">
          <a:solidFill>
            <a:schemeClr val="tx1"/>
          </a:solidFill>
          <a:latin typeface="+mn-lt"/>
          <a:ea typeface="+mn-ea"/>
          <a:cs typeface="+mn-cs"/>
        </a:defRPr>
      </a:lvl7pPr>
      <a:lvl8pPr marL="2954289" algn="l" defTabSz="844083" rtl="0" eaLnBrk="1" latinLnBrk="1" hangingPunct="1">
        <a:defRPr sz="1662" kern="1200">
          <a:solidFill>
            <a:schemeClr val="tx1"/>
          </a:solidFill>
          <a:latin typeface="+mn-lt"/>
          <a:ea typeface="+mn-ea"/>
          <a:cs typeface="+mn-cs"/>
        </a:defRPr>
      </a:lvl8pPr>
      <a:lvl9pPr marL="3376331" algn="l" defTabSz="844083" rtl="0" eaLnBrk="1" latinLnBrk="1" hangingPunct="1">
        <a:defRPr sz="1662"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9.jpeg"/><Relationship Id="rId4" Type="http://schemas.openxmlformats.org/officeDocument/2006/relationships/image" Target="../media/image18.jpeg"/></Relationships>
</file>

<file path=ppt/slides/_rels/slide1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1.jpeg"/></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22.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image" Target="../media/image49.png"/><Relationship Id="rId3" Type="http://schemas.openxmlformats.org/officeDocument/2006/relationships/image" Target="../media/image39.png"/><Relationship Id="rId7" Type="http://schemas.openxmlformats.org/officeDocument/2006/relationships/image" Target="../media/image43.png"/><Relationship Id="rId12" Type="http://schemas.openxmlformats.org/officeDocument/2006/relationships/image" Target="../media/image48.png"/><Relationship Id="rId17" Type="http://schemas.openxmlformats.org/officeDocument/2006/relationships/image" Target="../media/image53.png"/><Relationship Id="rId2" Type="http://schemas.openxmlformats.org/officeDocument/2006/relationships/notesSlide" Target="../notesSlides/notesSlide20.xml"/><Relationship Id="rId16" Type="http://schemas.openxmlformats.org/officeDocument/2006/relationships/image" Target="../media/image52.png"/><Relationship Id="rId1" Type="http://schemas.openxmlformats.org/officeDocument/2006/relationships/slideLayout" Target="../slideLayouts/slideLayout2.xml"/><Relationship Id="rId6" Type="http://schemas.openxmlformats.org/officeDocument/2006/relationships/image" Target="../media/image42.png"/><Relationship Id="rId11" Type="http://schemas.openxmlformats.org/officeDocument/2006/relationships/image" Target="../media/image47.png"/><Relationship Id="rId5" Type="http://schemas.openxmlformats.org/officeDocument/2006/relationships/image" Target="../media/image41.png"/><Relationship Id="rId15" Type="http://schemas.openxmlformats.org/officeDocument/2006/relationships/image" Target="../media/image51.png"/><Relationship Id="rId10" Type="http://schemas.openxmlformats.org/officeDocument/2006/relationships/image" Target="../media/image46.png"/><Relationship Id="rId4" Type="http://schemas.openxmlformats.org/officeDocument/2006/relationships/image" Target="../media/image40.png"/><Relationship Id="rId9" Type="http://schemas.openxmlformats.org/officeDocument/2006/relationships/image" Target="../media/image45.png"/><Relationship Id="rId14" Type="http://schemas.openxmlformats.org/officeDocument/2006/relationships/image" Target="../media/image50.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9.jpeg"/><Relationship Id="rId7" Type="http://schemas.openxmlformats.org/officeDocument/2006/relationships/image" Target="../media/image63.jpe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62.jpeg"/><Relationship Id="rId11" Type="http://schemas.openxmlformats.org/officeDocument/2006/relationships/image" Target="../media/image67.png"/><Relationship Id="rId5" Type="http://schemas.openxmlformats.org/officeDocument/2006/relationships/image" Target="../media/image61.png"/><Relationship Id="rId10" Type="http://schemas.openxmlformats.org/officeDocument/2006/relationships/image" Target="../media/image66.png"/><Relationship Id="rId4" Type="http://schemas.openxmlformats.org/officeDocument/2006/relationships/image" Target="../media/image60.jpeg"/><Relationship Id="rId9" Type="http://schemas.openxmlformats.org/officeDocument/2006/relationships/image" Target="../media/image65.jpeg"/></Relationships>
</file>

<file path=ppt/slides/_rels/slide33.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68.jpeg"/><Relationship Id="rId7" Type="http://schemas.openxmlformats.org/officeDocument/2006/relationships/image" Target="../media/image72.jpe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71.jpeg"/><Relationship Id="rId11" Type="http://schemas.openxmlformats.org/officeDocument/2006/relationships/image" Target="../media/image67.png"/><Relationship Id="rId5" Type="http://schemas.openxmlformats.org/officeDocument/2006/relationships/image" Target="../media/image70.png"/><Relationship Id="rId10" Type="http://schemas.openxmlformats.org/officeDocument/2006/relationships/image" Target="../media/image66.png"/><Relationship Id="rId4" Type="http://schemas.openxmlformats.org/officeDocument/2006/relationships/image" Target="../media/image69.jpeg"/><Relationship Id="rId9" Type="http://schemas.openxmlformats.org/officeDocument/2006/relationships/image" Target="../media/image74.jpeg"/></Relationships>
</file>

<file path=ppt/slides/_rels/slide3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82.png"/><Relationship Id="rId5" Type="http://schemas.openxmlformats.org/officeDocument/2006/relationships/image" Target="../media/image79.png"/><Relationship Id="rId4" Type="http://schemas.openxmlformats.org/officeDocument/2006/relationships/image" Target="../media/image81.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47.xml"/><Relationship Id="rId1" Type="http://schemas.openxmlformats.org/officeDocument/2006/relationships/slideLayout" Target="../slideLayouts/slideLayout2.xml"/><Relationship Id="rId5" Type="http://schemas.openxmlformats.org/officeDocument/2006/relationships/image" Target="../media/image87.png"/><Relationship Id="rId4" Type="http://schemas.openxmlformats.org/officeDocument/2006/relationships/image" Target="../media/image86.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50.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89.png"/></Relationships>
</file>

<file path=ppt/slides/_rels/slide53.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8.png"/></Relationships>
</file>

<file path=ppt/slides/_rels/slide54.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88.pn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8.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54.xml"/><Relationship Id="rId1" Type="http://schemas.openxmlformats.org/officeDocument/2006/relationships/slideLayout" Target="../slideLayouts/slideLayout10.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0.xml"/></Relationships>
</file>

<file path=ppt/slides/_rels/slide6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57.xml"/><Relationship Id="rId1" Type="http://schemas.openxmlformats.org/officeDocument/2006/relationships/slideLayout" Target="../slideLayouts/slideLayout10.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0.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0.xml"/></Relationships>
</file>

<file path=ppt/slides/_rels/slide64.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60.xml"/><Relationship Id="rId1" Type="http://schemas.openxmlformats.org/officeDocument/2006/relationships/slideLayout" Target="../slideLayouts/slideLayout10.xml"/><Relationship Id="rId5" Type="http://schemas.openxmlformats.org/officeDocument/2006/relationships/image" Target="../media/image96.png"/><Relationship Id="rId4" Type="http://schemas.openxmlformats.org/officeDocument/2006/relationships/image" Target="../media/image95.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0.xml"/></Relationships>
</file>

<file path=ppt/slides/_rels/slide67.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62.xml"/><Relationship Id="rId1" Type="http://schemas.openxmlformats.org/officeDocument/2006/relationships/slideLayout" Target="../slideLayouts/slideLayout10.xml"/></Relationships>
</file>

<file path=ppt/slides/_rels/slide68.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63.xml"/><Relationship Id="rId1" Type="http://schemas.openxmlformats.org/officeDocument/2006/relationships/slideLayout" Target="../slideLayouts/slideLayout10.xml"/></Relationships>
</file>

<file path=ppt/slides/_rels/slide69.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64.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65.xml"/><Relationship Id="rId1" Type="http://schemas.openxmlformats.org/officeDocument/2006/relationships/slideLayout" Target="../slideLayouts/slideLayout10.xml"/><Relationship Id="rId4" Type="http://schemas.openxmlformats.org/officeDocument/2006/relationships/image" Target="../media/image101.png"/></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0.xml"/></Relationships>
</file>

<file path=ppt/slides/_rels/slide72.xml.rels><?xml version="1.0" encoding="UTF-8" standalone="yes"?>
<Relationships xmlns="http://schemas.openxmlformats.org/package/2006/relationships"><Relationship Id="rId3" Type="http://schemas.openxmlformats.org/officeDocument/2006/relationships/image" Target="../media/image102.png"/><Relationship Id="rId7" Type="http://schemas.openxmlformats.org/officeDocument/2006/relationships/image" Target="../media/image106.png"/><Relationship Id="rId2" Type="http://schemas.openxmlformats.org/officeDocument/2006/relationships/notesSlide" Target="../notesSlides/notesSlide67.xml"/><Relationship Id="rId1" Type="http://schemas.openxmlformats.org/officeDocument/2006/relationships/slideLayout" Target="../slideLayouts/slideLayout10.xml"/><Relationship Id="rId6" Type="http://schemas.openxmlformats.org/officeDocument/2006/relationships/image" Target="../media/image105.png"/><Relationship Id="rId5" Type="http://schemas.openxmlformats.org/officeDocument/2006/relationships/image" Target="../media/image104.png"/><Relationship Id="rId4" Type="http://schemas.openxmlformats.org/officeDocument/2006/relationships/image" Target="../media/image103.png"/></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0.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6.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p:cNvSpPr/>
          <p:nvPr/>
        </p:nvSpPr>
        <p:spPr>
          <a:xfrm>
            <a:off x="724689" y="4320000"/>
            <a:ext cx="54000" cy="360000"/>
          </a:xfrm>
          <a:prstGeom prst="rect">
            <a:avLst/>
          </a:prstGeom>
          <a:solidFill>
            <a:srgbClr val="1428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defRPr/>
            </a:pPr>
            <a:endParaRPr lang="ko-KR" altLang="en-US" dirty="0">
              <a:solidFill>
                <a:prstClr val="white"/>
              </a:solidFill>
              <a:latin typeface="SamsungOne-400" panose="020B0503030303020204" pitchFamily="34" charset="0"/>
              <a:ea typeface="SamsungOneKorean 400" panose="020B0503030303020204" pitchFamily="50" charset="-127"/>
            </a:endParaRPr>
          </a:p>
        </p:txBody>
      </p:sp>
    </p:spTree>
    <p:extLst>
      <p:ext uri="{BB962C8B-B14F-4D97-AF65-F5344CB8AC3E}">
        <p14:creationId xmlns:p14="http://schemas.microsoft.com/office/powerpoint/2010/main" val="12259154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직사각형 11">
            <a:extLst>
              <a:ext uri="{FF2B5EF4-FFF2-40B4-BE49-F238E27FC236}">
                <a16:creationId xmlns:a16="http://schemas.microsoft.com/office/drawing/2014/main" id="{F35B1E02-21F6-4A03-BBD2-0F48615B72D1}"/>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vi-VN" altLang="ko-KR" dirty="0">
                <a:solidFill>
                  <a:schemeClr val="bg1"/>
                </a:solidFill>
                <a:latin typeface="iCiel Samsung Sharp Sans Medium" pitchFamily="2" charset="0"/>
                <a:ea typeface="iCiel Samsung Sharp Sans Medium" pitchFamily="2" charset="0"/>
                <a:cs typeface="iCiel Samsung Sharp Sans Medium" pitchFamily="2" charset="0"/>
              </a:rPr>
              <a:t>1.1. Dữ liệu trong Lịch sử loài người</a:t>
            </a:r>
            <a:endParaRPr lang="en-US" altLang="ko-KR" dirty="0">
              <a:solidFill>
                <a:schemeClr val="bg1"/>
              </a:solidFill>
              <a:latin typeface="iCiel Samsung Sharp Sans Bold" pitchFamily="2" charset="0"/>
              <a:ea typeface="iCiel Samsung Sharp Sans Bold" pitchFamily="2" charset="0"/>
              <a:cs typeface="iCiel Samsung Sharp Sans Bold" pitchFamily="2" charset="0"/>
            </a:endParaRPr>
          </a:p>
        </p:txBody>
      </p:sp>
      <p:sp>
        <p:nvSpPr>
          <p:cNvPr id="13" name="직사각형 12">
            <a:extLst>
              <a:ext uri="{FF2B5EF4-FFF2-40B4-BE49-F238E27FC236}">
                <a16:creationId xmlns:a16="http://schemas.microsoft.com/office/drawing/2014/main" id="{43487CCA-127C-4C1F-9BDE-E44715F47F7F}"/>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err="1">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  01</a:t>
            </a:r>
          </a:p>
        </p:txBody>
      </p:sp>
      <p:sp>
        <p:nvSpPr>
          <p:cNvPr id="14" name="직사각형 13">
            <a:extLst>
              <a:ext uri="{FF2B5EF4-FFF2-40B4-BE49-F238E27FC236}">
                <a16:creationId xmlns:a16="http://schemas.microsoft.com/office/drawing/2014/main" id="{A4D034AF-444A-4BD0-B5DB-B840D4DC6FB0}"/>
              </a:ext>
            </a:extLst>
          </p:cNvPr>
          <p:cNvSpPr/>
          <p:nvPr/>
        </p:nvSpPr>
        <p:spPr>
          <a:xfrm>
            <a:off x="546895" y="1523719"/>
            <a:ext cx="8797130"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32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Cuộc</a:t>
            </a:r>
            <a:r>
              <a:rPr lang="en-US" altLang="ko-KR" sz="32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32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cách</a:t>
            </a:r>
            <a:r>
              <a:rPr lang="en-US" altLang="ko-KR" sz="32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32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mạng</a:t>
            </a:r>
            <a:r>
              <a:rPr lang="en-US" altLang="ko-KR" sz="32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32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công</a:t>
            </a:r>
            <a:r>
              <a:rPr lang="en-US" altLang="ko-KR" sz="32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32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nghiệp</a:t>
            </a:r>
            <a:endParaRPr lang="en-US" altLang="ko-KR" sz="32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endParaRPr>
          </a:p>
        </p:txBody>
      </p:sp>
      <p:grpSp>
        <p:nvGrpSpPr>
          <p:cNvPr id="15" name="Group 2">
            <a:extLst>
              <a:ext uri="{FF2B5EF4-FFF2-40B4-BE49-F238E27FC236}">
                <a16:creationId xmlns:a16="http://schemas.microsoft.com/office/drawing/2014/main" id="{F3E9C581-EDD1-4A9E-A81E-D56C1B1496BC}"/>
              </a:ext>
            </a:extLst>
          </p:cNvPr>
          <p:cNvGrpSpPr/>
          <p:nvPr/>
        </p:nvGrpSpPr>
        <p:grpSpPr>
          <a:xfrm>
            <a:off x="558800" y="2232686"/>
            <a:ext cx="5321299" cy="215444"/>
            <a:chOff x="558800" y="2232686"/>
            <a:chExt cx="5321299" cy="215444"/>
          </a:xfrm>
        </p:grpSpPr>
        <p:sp>
          <p:nvSpPr>
            <p:cNvPr id="16" name="직사각형 15">
              <a:extLst>
                <a:ext uri="{FF2B5EF4-FFF2-40B4-BE49-F238E27FC236}">
                  <a16:creationId xmlns:a16="http://schemas.microsoft.com/office/drawing/2014/main" id="{CFA48590-A962-44E3-A0DD-58725ADD817D}"/>
                </a:ext>
              </a:extLst>
            </p:cNvPr>
            <p:cNvSpPr/>
            <p:nvPr/>
          </p:nvSpPr>
          <p:spPr>
            <a:xfrm>
              <a:off x="558800" y="2244056"/>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white"/>
                </a:solidFill>
                <a:effectLst/>
                <a:uLnTx/>
                <a:uFillTx/>
                <a:latin typeface="SamsungOne-400" panose="020B0503030303020204" pitchFamily="34" charset="0"/>
                <a:ea typeface="SamsungOneKorean 400" panose="020B0503030303020204" pitchFamily="50" charset="-127"/>
                <a:cs typeface="+mn-cs"/>
              </a:endParaRPr>
            </a:p>
          </p:txBody>
        </p:sp>
        <p:sp>
          <p:nvSpPr>
            <p:cNvPr id="17" name="직사각형 16">
              <a:extLst>
                <a:ext uri="{FF2B5EF4-FFF2-40B4-BE49-F238E27FC236}">
                  <a16:creationId xmlns:a16="http://schemas.microsoft.com/office/drawing/2014/main" id="{F18D36C9-3AC5-4628-9056-34E15F4BDF5A}"/>
                </a:ext>
              </a:extLst>
            </p:cNvPr>
            <p:cNvSpPr/>
            <p:nvPr/>
          </p:nvSpPr>
          <p:spPr>
            <a:xfrm>
              <a:off x="711200" y="2232686"/>
              <a:ext cx="5168899"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400" dirty="0">
                  <a:solidFill>
                    <a:srgbClr val="262626"/>
                  </a:solidFill>
                  <a:latin typeface="SamsungOne-400" panose="020B0503030303020204" pitchFamily="34" charset="0"/>
                  <a:ea typeface="SamsungOne-400" panose="020B0503030303020204" pitchFamily="34" charset="0"/>
                  <a:cs typeface="iCiel Samsung Sharp Sans Bold" pitchFamily="2" charset="0"/>
                </a:rPr>
                <a:t>250 </a:t>
              </a:r>
              <a:r>
                <a:rPr lang="en-US" altLang="ko-KR" sz="1400" dirty="0" err="1">
                  <a:solidFill>
                    <a:srgbClr val="262626"/>
                  </a:solidFill>
                  <a:latin typeface="SamsungOne-400" panose="020B0503030303020204" pitchFamily="34" charset="0"/>
                  <a:ea typeface="SamsungOne-400" panose="020B0503030303020204" pitchFamily="34" charset="0"/>
                  <a:cs typeface="iCiel Samsung Sharp Sans Bold" pitchFamily="2" charset="0"/>
                </a:rPr>
                <a:t>năm</a:t>
              </a:r>
              <a:r>
                <a:rPr lang="en-US" altLang="ko-KR" sz="1400" dirty="0">
                  <a:solidFill>
                    <a:srgbClr val="262626"/>
                  </a:solidFill>
                  <a:latin typeface="SamsungOne-400" panose="020B0503030303020204" pitchFamily="34" charset="0"/>
                  <a:ea typeface="SamsungOne-400" panose="020B0503030303020204" pitchFamily="34" charset="0"/>
                  <a:cs typeface="iCiel Samsung Sharp Sans Bold" pitchFamily="2" charset="0"/>
                </a:rPr>
                <a:t> </a:t>
              </a:r>
              <a:r>
                <a:rPr lang="en-US" altLang="ko-KR" sz="1400" dirty="0" err="1">
                  <a:solidFill>
                    <a:srgbClr val="262626"/>
                  </a:solidFill>
                  <a:latin typeface="SamsungOne-400" panose="020B0503030303020204" pitchFamily="34" charset="0"/>
                  <a:ea typeface="SamsungOne-400" panose="020B0503030303020204" pitchFamily="34" charset="0"/>
                  <a:cs typeface="iCiel Samsung Sharp Sans Bold" pitchFamily="2" charset="0"/>
                </a:rPr>
                <a:t>trước</a:t>
              </a:r>
              <a:endParaRPr lang="en-US" altLang="ko-KR" sz="1400" dirty="0">
                <a:solidFill>
                  <a:srgbClr val="262626"/>
                </a:solidFill>
                <a:latin typeface="SamsungOne-400" panose="020B0503030303020204" pitchFamily="34" charset="0"/>
                <a:ea typeface="SamsungOne-400" panose="020B0503030303020204" pitchFamily="34" charset="0"/>
                <a:cs typeface="iCiel Samsung Sharp Sans Bold" pitchFamily="2" charset="0"/>
              </a:endParaRPr>
            </a:p>
          </p:txBody>
        </p:sp>
      </p:grpSp>
      <p:sp>
        <p:nvSpPr>
          <p:cNvPr id="18" name="Rectangle 12">
            <a:extLst>
              <a:ext uri="{FF2B5EF4-FFF2-40B4-BE49-F238E27FC236}">
                <a16:creationId xmlns:a16="http://schemas.microsoft.com/office/drawing/2014/main" id="{322D2B51-1E80-4F40-8923-E6BE41CD9B37}"/>
              </a:ext>
            </a:extLst>
          </p:cNvPr>
          <p:cNvSpPr/>
          <p:nvPr/>
        </p:nvSpPr>
        <p:spPr>
          <a:xfrm>
            <a:off x="711202" y="3014455"/>
            <a:ext cx="2282520"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lvl="0" indent="-182563">
              <a:spcAft>
                <a:spcPts val="800"/>
              </a:spcAft>
              <a:buClr>
                <a:srgbClr val="193EB0"/>
              </a:buClr>
              <a:buFont typeface="SamsungOne 400" panose="020B0503030303020204" pitchFamily="34" charset="0"/>
              <a:buChar char="‣"/>
              <a:defRPr/>
            </a:pPr>
            <a:r>
              <a:rPr lang="en-US" altLang="ko-KR" sz="1300" dirty="0" err="1">
                <a:solidFill>
                  <a:srgbClr val="1F45BC"/>
                </a:solidFill>
                <a:latin typeface="SamsungOne-700" panose="020B0803030303020204" pitchFamily="34" charset="0"/>
                <a:ea typeface="SamsungOne-700" panose="020B0803030303020204" pitchFamily="34" charset="0"/>
              </a:rPr>
              <a:t>Sổ</a:t>
            </a:r>
            <a:r>
              <a:rPr lang="en-US" altLang="ko-KR" sz="1300" dirty="0">
                <a:solidFill>
                  <a:srgbClr val="1F45BC"/>
                </a:solidFill>
                <a:latin typeface="SamsungOne-700" panose="020B0803030303020204" pitchFamily="34" charset="0"/>
                <a:ea typeface="SamsungOne-700" panose="020B0803030303020204" pitchFamily="34" charset="0"/>
              </a:rPr>
              <a:t> </a:t>
            </a:r>
            <a:r>
              <a:rPr lang="en-US" altLang="ko-KR" sz="1300" dirty="0" err="1">
                <a:solidFill>
                  <a:srgbClr val="1F45BC"/>
                </a:solidFill>
                <a:latin typeface="SamsungOne-700" panose="020B0803030303020204" pitchFamily="34" charset="0"/>
                <a:ea typeface="SamsungOne-700" panose="020B0803030303020204" pitchFamily="34" charset="0"/>
              </a:rPr>
              <a:t>kế</a:t>
            </a:r>
            <a:r>
              <a:rPr lang="en-US" altLang="ko-KR" sz="1300" dirty="0">
                <a:solidFill>
                  <a:srgbClr val="1F45BC"/>
                </a:solidFill>
                <a:latin typeface="SamsungOne-700" panose="020B0803030303020204" pitchFamily="34" charset="0"/>
                <a:ea typeface="SamsungOne-700" panose="020B0803030303020204" pitchFamily="34" charset="0"/>
              </a:rPr>
              <a:t> </a:t>
            </a:r>
            <a:r>
              <a:rPr lang="en-US" altLang="ko-KR" sz="1300" dirty="0" err="1">
                <a:solidFill>
                  <a:srgbClr val="1F45BC"/>
                </a:solidFill>
                <a:latin typeface="SamsungOne-700" panose="020B0803030303020204" pitchFamily="34" charset="0"/>
                <a:ea typeface="SamsungOne-700" panose="020B0803030303020204" pitchFamily="34" charset="0"/>
              </a:rPr>
              <a:t>toán</a:t>
            </a:r>
            <a:endParaRPr lang="en-US" altLang="ko-KR" sz="1300" dirty="0">
              <a:solidFill>
                <a:srgbClr val="1F45BC"/>
              </a:solidFill>
              <a:latin typeface="SamsungOne-700" panose="020B0803030303020204" pitchFamily="34" charset="0"/>
              <a:ea typeface="SamsungOne-700" panose="020B0803030303020204" pitchFamily="34" charset="0"/>
            </a:endParaRPr>
          </a:p>
        </p:txBody>
      </p:sp>
      <p:pic>
        <p:nvPicPr>
          <p:cNvPr id="20" name="Picture 2" descr="Vintage ledgers stock image. Image of book, cracked, classic - 32821111">
            <a:extLst>
              <a:ext uri="{FF2B5EF4-FFF2-40B4-BE49-F238E27FC236}">
                <a16:creationId xmlns:a16="http://schemas.microsoft.com/office/drawing/2014/main" id="{6EEA8E99-A1FA-40C3-A1B3-55EFF6CB44B2}"/>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9413"/>
          <a:stretch/>
        </p:blipFill>
        <p:spPr bwMode="auto">
          <a:xfrm>
            <a:off x="711200" y="3453176"/>
            <a:ext cx="2430953" cy="1871936"/>
          </a:xfrm>
          <a:prstGeom prst="roundRect">
            <a:avLst>
              <a:gd name="adj" fmla="val 5394"/>
            </a:avLst>
          </a:prstGeom>
          <a:noFill/>
          <a:ln w="19050">
            <a:solidFill>
              <a:srgbClr val="1F45BC"/>
            </a:solidFill>
          </a:ln>
          <a:extLst>
            <a:ext uri="{909E8E84-426E-40DD-AFC4-6F175D3DCCD1}">
              <a14:hiddenFill xmlns:a14="http://schemas.microsoft.com/office/drawing/2010/main">
                <a:solidFill>
                  <a:srgbClr val="FFFFFF"/>
                </a:solidFill>
              </a14:hiddenFill>
            </a:ext>
          </a:extLst>
        </p:spPr>
      </p:pic>
      <p:grpSp>
        <p:nvGrpSpPr>
          <p:cNvPr id="21" name="그룹 20">
            <a:extLst>
              <a:ext uri="{FF2B5EF4-FFF2-40B4-BE49-F238E27FC236}">
                <a16:creationId xmlns:a16="http://schemas.microsoft.com/office/drawing/2014/main" id="{3E8067F2-4268-4EB7-BF97-BA7AC1C81D74}"/>
              </a:ext>
            </a:extLst>
          </p:cNvPr>
          <p:cNvGrpSpPr/>
          <p:nvPr/>
        </p:nvGrpSpPr>
        <p:grpSpPr>
          <a:xfrm>
            <a:off x="3541220" y="3453176"/>
            <a:ext cx="2439193" cy="1899960"/>
            <a:chOff x="3541220" y="3506685"/>
            <a:chExt cx="2439193" cy="1899960"/>
          </a:xfrm>
        </p:grpSpPr>
        <p:sp>
          <p:nvSpPr>
            <p:cNvPr id="23" name="모서리가 둥근 직사각형 1">
              <a:extLst>
                <a:ext uri="{FF2B5EF4-FFF2-40B4-BE49-F238E27FC236}">
                  <a16:creationId xmlns:a16="http://schemas.microsoft.com/office/drawing/2014/main" id="{D006BBBE-407A-4A44-9EA5-126F32FAC453}"/>
                </a:ext>
              </a:extLst>
            </p:cNvPr>
            <p:cNvSpPr/>
            <p:nvPr/>
          </p:nvSpPr>
          <p:spPr>
            <a:xfrm>
              <a:off x="3541220" y="3506685"/>
              <a:ext cx="2439193" cy="1899960"/>
            </a:xfrm>
            <a:prstGeom prst="roundRect">
              <a:avLst>
                <a:gd name="adj" fmla="val 6312"/>
              </a:avLst>
            </a:prstGeom>
            <a:solidFill>
              <a:schemeClr val="bg1"/>
            </a:solidFill>
            <a:ln w="19050">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a typeface="SamsungOneKorean 400" panose="020B0503030303020204" pitchFamily="50" charset="-127"/>
              </a:endParaRPr>
            </a:p>
          </p:txBody>
        </p:sp>
        <p:pic>
          <p:nvPicPr>
            <p:cNvPr id="26" name="Picture 4" descr="Old Ledger From 1911 Stock Photo - Download Image Now - iStock">
              <a:extLst>
                <a:ext uri="{FF2B5EF4-FFF2-40B4-BE49-F238E27FC236}">
                  <a16:creationId xmlns:a16="http://schemas.microsoft.com/office/drawing/2014/main" id="{F24E7CE3-B036-4F73-9D0A-F31F2094F343}"/>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637268" y="3589701"/>
              <a:ext cx="2221695" cy="1746628"/>
            </a:xfrm>
            <a:prstGeom prst="roundRect">
              <a:avLst>
                <a:gd name="adj" fmla="val 3325"/>
              </a:avLst>
            </a:prstGeom>
            <a:noFill/>
            <a:ln w="19050">
              <a:noFill/>
            </a:ln>
            <a:extLst>
              <a:ext uri="{909E8E84-426E-40DD-AFC4-6F175D3DCCD1}">
                <a14:hiddenFill xmlns:a14="http://schemas.microsoft.com/office/drawing/2010/main">
                  <a:solidFill>
                    <a:srgbClr val="FFFFFF"/>
                  </a:solidFill>
                </a14:hiddenFill>
              </a:ext>
            </a:extLst>
          </p:spPr>
        </p:pic>
      </p:grpSp>
      <p:pic>
        <p:nvPicPr>
          <p:cNvPr id="27" name="Picture 2" descr="Old Library Or Archive Reference Catalog With One Opened Card Drawer.  Database And Knowledge Catalogue Concept. Stock Image - Image of catalog,  retro: 72042753">
            <a:extLst>
              <a:ext uri="{FF2B5EF4-FFF2-40B4-BE49-F238E27FC236}">
                <a16:creationId xmlns:a16="http://schemas.microsoft.com/office/drawing/2014/main" id="{C18E5052-DA3F-4BE0-9F85-4C9CB5EE8FE9}"/>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r="16027" b="12800"/>
          <a:stretch/>
        </p:blipFill>
        <p:spPr bwMode="auto">
          <a:xfrm>
            <a:off x="6379480" y="3453176"/>
            <a:ext cx="2561952" cy="1883153"/>
          </a:xfrm>
          <a:prstGeom prst="roundRect">
            <a:avLst>
              <a:gd name="adj" fmla="val 6641"/>
            </a:avLst>
          </a:prstGeom>
          <a:noFill/>
          <a:ln w="19050">
            <a:solidFill>
              <a:srgbClr val="1F45BC"/>
            </a:solidFill>
          </a:ln>
          <a:extLst>
            <a:ext uri="{909E8E84-426E-40DD-AFC4-6F175D3DCCD1}">
              <a14:hiddenFill xmlns:a14="http://schemas.microsoft.com/office/drawing/2010/main">
                <a:solidFill>
                  <a:srgbClr val="FFFFFF"/>
                </a:solidFill>
              </a14:hiddenFill>
            </a:ext>
          </a:extLst>
        </p:spPr>
      </p:pic>
      <p:sp>
        <p:nvSpPr>
          <p:cNvPr id="28" name="Rectangle 12">
            <a:extLst>
              <a:ext uri="{FF2B5EF4-FFF2-40B4-BE49-F238E27FC236}">
                <a16:creationId xmlns:a16="http://schemas.microsoft.com/office/drawing/2014/main" id="{ADE10741-3D74-4D7B-8FA5-E69369A1F6FD}"/>
              </a:ext>
            </a:extLst>
          </p:cNvPr>
          <p:cNvSpPr/>
          <p:nvPr/>
        </p:nvSpPr>
        <p:spPr>
          <a:xfrm>
            <a:off x="3523362" y="3014455"/>
            <a:ext cx="2282520"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lvl="0" indent="-182563">
              <a:spcAft>
                <a:spcPts val="800"/>
              </a:spcAft>
              <a:buClr>
                <a:srgbClr val="193EB0"/>
              </a:buClr>
              <a:buFont typeface="SamsungOne 400" panose="020B0503030303020204" pitchFamily="34" charset="0"/>
              <a:buChar char="‣"/>
              <a:defRPr/>
            </a:pPr>
            <a:r>
              <a:rPr lang="vi-VN" altLang="ko-KR" sz="1300" dirty="0">
                <a:solidFill>
                  <a:srgbClr val="1F45BC"/>
                </a:solidFill>
                <a:latin typeface="SamsungOne-700" panose="020B0803030303020204" pitchFamily="34" charset="0"/>
                <a:ea typeface="SamsungOne-700" panose="020B0803030303020204" pitchFamily="34" charset="0"/>
              </a:rPr>
              <a:t>Hồ sơ kế toán</a:t>
            </a:r>
            <a:endParaRPr lang="en-US" altLang="ko-KR" sz="1300" dirty="0">
              <a:solidFill>
                <a:srgbClr val="1F45BC"/>
              </a:solidFill>
              <a:latin typeface="SamsungOne-700" panose="020B0803030303020204" pitchFamily="34" charset="0"/>
              <a:ea typeface="SamsungOne-700" panose="020B0803030303020204" pitchFamily="34" charset="0"/>
            </a:endParaRPr>
          </a:p>
        </p:txBody>
      </p:sp>
      <p:sp>
        <p:nvSpPr>
          <p:cNvPr id="29" name="Rectangle 12">
            <a:extLst>
              <a:ext uri="{FF2B5EF4-FFF2-40B4-BE49-F238E27FC236}">
                <a16:creationId xmlns:a16="http://schemas.microsoft.com/office/drawing/2014/main" id="{347EFE57-AD03-424E-BE3A-EB3072F7CDAC}"/>
              </a:ext>
            </a:extLst>
          </p:cNvPr>
          <p:cNvSpPr/>
          <p:nvPr/>
        </p:nvSpPr>
        <p:spPr>
          <a:xfrm>
            <a:off x="6398152" y="3014455"/>
            <a:ext cx="2282520"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lvl="0" indent="-182563">
              <a:spcAft>
                <a:spcPts val="800"/>
              </a:spcAft>
              <a:buClr>
                <a:srgbClr val="193EB0"/>
              </a:buClr>
              <a:buFont typeface="SamsungOne 400" panose="020B0503030303020204" pitchFamily="34" charset="0"/>
              <a:buChar char="‣"/>
              <a:defRPr/>
            </a:pPr>
            <a:r>
              <a:rPr lang="en-US" altLang="ko-KR" sz="1300" dirty="0" err="1">
                <a:solidFill>
                  <a:srgbClr val="1F45BC"/>
                </a:solidFill>
                <a:latin typeface="SamsungOne-700" panose="020B0803030303020204" pitchFamily="34" charset="0"/>
                <a:ea typeface="SamsungOne-700" panose="020B0803030303020204" pitchFamily="34" charset="0"/>
              </a:rPr>
              <a:t>Bản</a:t>
            </a:r>
            <a:r>
              <a:rPr lang="en-US" altLang="ko-KR" sz="1300" dirty="0">
                <a:solidFill>
                  <a:srgbClr val="1F45BC"/>
                </a:solidFill>
                <a:latin typeface="SamsungOne-700" panose="020B0803030303020204" pitchFamily="34" charset="0"/>
                <a:ea typeface="SamsungOne-700" panose="020B0803030303020204" pitchFamily="34" charset="0"/>
              </a:rPr>
              <a:t> </a:t>
            </a:r>
            <a:r>
              <a:rPr lang="en-US" altLang="ko-KR" sz="1300" dirty="0" err="1">
                <a:solidFill>
                  <a:srgbClr val="1F45BC"/>
                </a:solidFill>
                <a:latin typeface="SamsungOne-700" panose="020B0803030303020204" pitchFamily="34" charset="0"/>
                <a:ea typeface="SamsungOne-700" panose="020B0803030303020204" pitchFamily="34" charset="0"/>
              </a:rPr>
              <a:t>lưu</a:t>
            </a:r>
            <a:r>
              <a:rPr lang="en-US" altLang="ko-KR" sz="1300" dirty="0">
                <a:solidFill>
                  <a:srgbClr val="1F45BC"/>
                </a:solidFill>
                <a:latin typeface="SamsungOne-700" panose="020B0803030303020204" pitchFamily="34" charset="0"/>
                <a:ea typeface="SamsungOne-700" panose="020B0803030303020204" pitchFamily="34" charset="0"/>
              </a:rPr>
              <a:t> </a:t>
            </a:r>
            <a:r>
              <a:rPr lang="en-US" altLang="ko-KR" sz="1300" dirty="0" err="1">
                <a:solidFill>
                  <a:srgbClr val="1F45BC"/>
                </a:solidFill>
                <a:latin typeface="SamsungOne-700" panose="020B0803030303020204" pitchFamily="34" charset="0"/>
                <a:ea typeface="SamsungOne-700" panose="020B0803030303020204" pitchFamily="34" charset="0"/>
              </a:rPr>
              <a:t>trữ</a:t>
            </a:r>
            <a:r>
              <a:rPr lang="en-US" altLang="ko-KR" sz="1300" dirty="0">
                <a:solidFill>
                  <a:srgbClr val="1F45BC"/>
                </a:solidFill>
                <a:latin typeface="SamsungOne-700" panose="020B0803030303020204" pitchFamily="34" charset="0"/>
                <a:ea typeface="SamsungOne-700" panose="020B0803030303020204" pitchFamily="34" charset="0"/>
              </a:rPr>
              <a:t> </a:t>
            </a:r>
            <a:r>
              <a:rPr lang="en-US" altLang="ko-KR" sz="1300" dirty="0" err="1">
                <a:solidFill>
                  <a:srgbClr val="1F45BC"/>
                </a:solidFill>
                <a:latin typeface="SamsungOne-700" panose="020B0803030303020204" pitchFamily="34" charset="0"/>
                <a:ea typeface="SamsungOne-700" panose="020B0803030303020204" pitchFamily="34" charset="0"/>
              </a:rPr>
              <a:t>hồ</a:t>
            </a:r>
            <a:r>
              <a:rPr lang="en-US" altLang="ko-KR" sz="1300" dirty="0">
                <a:solidFill>
                  <a:srgbClr val="1F45BC"/>
                </a:solidFill>
                <a:latin typeface="SamsungOne-700" panose="020B0803030303020204" pitchFamily="34" charset="0"/>
                <a:ea typeface="SamsungOne-700" panose="020B0803030303020204" pitchFamily="34" charset="0"/>
              </a:rPr>
              <a:t> </a:t>
            </a:r>
            <a:r>
              <a:rPr lang="en-US" altLang="ko-KR" sz="1300" dirty="0" err="1">
                <a:solidFill>
                  <a:srgbClr val="1F45BC"/>
                </a:solidFill>
                <a:latin typeface="SamsungOne-700" panose="020B0803030303020204" pitchFamily="34" charset="0"/>
                <a:ea typeface="SamsungOne-700" panose="020B0803030303020204" pitchFamily="34" charset="0"/>
              </a:rPr>
              <a:t>sơ</a:t>
            </a:r>
            <a:endParaRPr lang="en-US" altLang="ko-KR" sz="1300" dirty="0">
              <a:solidFill>
                <a:srgbClr val="1F45BC"/>
              </a:solidFill>
              <a:latin typeface="SamsungOne-700" panose="020B0803030303020204" pitchFamily="34" charset="0"/>
              <a:ea typeface="SamsungOne-700" panose="020B0803030303020204" pitchFamily="34" charset="0"/>
            </a:endParaRPr>
          </a:p>
        </p:txBody>
      </p:sp>
    </p:spTree>
    <p:extLst>
      <p:ext uri="{BB962C8B-B14F-4D97-AF65-F5344CB8AC3E}">
        <p14:creationId xmlns:p14="http://schemas.microsoft.com/office/powerpoint/2010/main" val="34405255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직사각형 14">
            <a:extLst>
              <a:ext uri="{FF2B5EF4-FFF2-40B4-BE49-F238E27FC236}">
                <a16:creationId xmlns:a16="http://schemas.microsoft.com/office/drawing/2014/main" id="{0CEC836E-184A-4647-929E-BD24C4A7E877}"/>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vi-VN" altLang="ko-KR" dirty="0">
                <a:solidFill>
                  <a:schemeClr val="bg1"/>
                </a:solidFill>
                <a:latin typeface="iCiel Samsung Sharp Sans Medium" pitchFamily="2" charset="0"/>
                <a:ea typeface="iCiel Samsung Sharp Sans Medium" pitchFamily="2" charset="0"/>
                <a:cs typeface="iCiel Samsung Sharp Sans Medium" pitchFamily="2" charset="0"/>
              </a:rPr>
              <a:t>1.1. Dữ liệu trong Lịch sử loài người</a:t>
            </a:r>
            <a:endParaRPr lang="en-US" altLang="ko-KR" dirty="0">
              <a:solidFill>
                <a:schemeClr val="bg1"/>
              </a:solidFill>
              <a:latin typeface="iCiel Samsung Sharp Sans Bold" pitchFamily="2" charset="0"/>
              <a:ea typeface="iCiel Samsung Sharp Sans Bold" pitchFamily="2" charset="0"/>
              <a:cs typeface="iCiel Samsung Sharp Sans Bold" pitchFamily="2" charset="0"/>
            </a:endParaRPr>
          </a:p>
        </p:txBody>
      </p:sp>
      <p:sp>
        <p:nvSpPr>
          <p:cNvPr id="16" name="직사각형 15">
            <a:extLst>
              <a:ext uri="{FF2B5EF4-FFF2-40B4-BE49-F238E27FC236}">
                <a16:creationId xmlns:a16="http://schemas.microsoft.com/office/drawing/2014/main" id="{11895206-5A21-41D8-9F1E-9931178979FD}"/>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err="1">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  01</a:t>
            </a:r>
          </a:p>
        </p:txBody>
      </p:sp>
      <p:sp>
        <p:nvSpPr>
          <p:cNvPr id="17" name="직사각형 16">
            <a:extLst>
              <a:ext uri="{FF2B5EF4-FFF2-40B4-BE49-F238E27FC236}">
                <a16:creationId xmlns:a16="http://schemas.microsoft.com/office/drawing/2014/main" id="{5806C862-38F8-49B2-946C-88427094022D}"/>
              </a:ext>
            </a:extLst>
          </p:cNvPr>
          <p:cNvSpPr/>
          <p:nvPr/>
        </p:nvSpPr>
        <p:spPr>
          <a:xfrm>
            <a:off x="546895" y="1523719"/>
            <a:ext cx="8797130"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32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Sự</a:t>
            </a:r>
            <a:r>
              <a:rPr lang="en-US" altLang="ko-KR" sz="32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32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ra</a:t>
            </a:r>
            <a:r>
              <a:rPr lang="en-US" altLang="ko-KR" sz="32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32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đời</a:t>
            </a:r>
            <a:r>
              <a:rPr lang="en-US" altLang="ko-KR" sz="32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32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của</a:t>
            </a:r>
            <a:r>
              <a:rPr lang="en-US" altLang="ko-KR" sz="32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32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Máy</a:t>
            </a:r>
            <a:r>
              <a:rPr lang="en-US" altLang="ko-KR" sz="32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32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tính</a:t>
            </a:r>
            <a:endParaRPr lang="en-US" altLang="ko-KR" sz="32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endParaRPr>
          </a:p>
        </p:txBody>
      </p:sp>
      <p:grpSp>
        <p:nvGrpSpPr>
          <p:cNvPr id="12" name="Group 2">
            <a:extLst>
              <a:ext uri="{FF2B5EF4-FFF2-40B4-BE49-F238E27FC236}">
                <a16:creationId xmlns:a16="http://schemas.microsoft.com/office/drawing/2014/main" id="{B5F7B433-E0CA-439A-91C8-435F7CF26563}"/>
              </a:ext>
            </a:extLst>
          </p:cNvPr>
          <p:cNvGrpSpPr/>
          <p:nvPr/>
        </p:nvGrpSpPr>
        <p:grpSpPr>
          <a:xfrm>
            <a:off x="558800" y="2232686"/>
            <a:ext cx="5321299" cy="215444"/>
            <a:chOff x="558800" y="2232686"/>
            <a:chExt cx="5321299" cy="215444"/>
          </a:xfrm>
        </p:grpSpPr>
        <p:sp>
          <p:nvSpPr>
            <p:cNvPr id="13" name="직사각형 12">
              <a:extLst>
                <a:ext uri="{FF2B5EF4-FFF2-40B4-BE49-F238E27FC236}">
                  <a16:creationId xmlns:a16="http://schemas.microsoft.com/office/drawing/2014/main" id="{4D89D7FE-1AF1-4BB7-9C4E-66709E55238F}"/>
                </a:ext>
              </a:extLst>
            </p:cNvPr>
            <p:cNvSpPr/>
            <p:nvPr/>
          </p:nvSpPr>
          <p:spPr>
            <a:xfrm>
              <a:off x="558800" y="2244056"/>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white"/>
                </a:solidFill>
                <a:effectLst/>
                <a:uLnTx/>
                <a:uFillTx/>
                <a:latin typeface="SamsungOne-400" panose="020B0503030303020204" pitchFamily="34" charset="0"/>
                <a:ea typeface="SamsungOneKorean 400" panose="020B0503030303020204" pitchFamily="50" charset="-127"/>
                <a:cs typeface="+mn-cs"/>
              </a:endParaRPr>
            </a:p>
          </p:txBody>
        </p:sp>
        <p:sp>
          <p:nvSpPr>
            <p:cNvPr id="21" name="직사각형 20">
              <a:extLst>
                <a:ext uri="{FF2B5EF4-FFF2-40B4-BE49-F238E27FC236}">
                  <a16:creationId xmlns:a16="http://schemas.microsoft.com/office/drawing/2014/main" id="{3ED94166-6B09-4AF5-BD3A-C35C73941EB2}"/>
                </a:ext>
              </a:extLst>
            </p:cNvPr>
            <p:cNvSpPr/>
            <p:nvPr/>
          </p:nvSpPr>
          <p:spPr>
            <a:xfrm>
              <a:off x="711200" y="2232686"/>
              <a:ext cx="5168899"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400" dirty="0">
                  <a:solidFill>
                    <a:srgbClr val="262626"/>
                  </a:solidFill>
                  <a:latin typeface="SamsungOne-400" panose="020B0503030303020204" pitchFamily="34" charset="0"/>
                  <a:ea typeface="SamsungOneKorean 400" panose="020B0503030303020204" pitchFamily="50" charset="-127"/>
                </a:rPr>
                <a:t>250 ~ 80 </a:t>
              </a:r>
              <a:r>
                <a:rPr lang="en-US" altLang="ko-KR" sz="1400" dirty="0" err="1">
                  <a:solidFill>
                    <a:srgbClr val="262626"/>
                  </a:solidFill>
                  <a:latin typeface="SamsungOne-400" panose="020B0503030303020204" pitchFamily="34" charset="0"/>
                  <a:ea typeface="SamsungOneKorean 400" panose="020B0503030303020204" pitchFamily="50" charset="-127"/>
                </a:rPr>
                <a:t>năm</a:t>
              </a:r>
              <a:r>
                <a:rPr lang="en-US" altLang="ko-KR" sz="1400" dirty="0">
                  <a:solidFill>
                    <a:srgbClr val="262626"/>
                  </a:solidFill>
                  <a:latin typeface="SamsungOne-400" panose="020B0503030303020204" pitchFamily="34" charset="0"/>
                  <a:ea typeface="SamsungOneKorean 400" panose="020B0503030303020204" pitchFamily="50" charset="-127"/>
                </a:rPr>
                <a:t> </a:t>
              </a:r>
              <a:r>
                <a:rPr lang="en-US" altLang="ko-KR" sz="1400" dirty="0" err="1">
                  <a:solidFill>
                    <a:srgbClr val="262626"/>
                  </a:solidFill>
                  <a:latin typeface="SamsungOne-400" panose="020B0503030303020204" pitchFamily="34" charset="0"/>
                  <a:ea typeface="SamsungOneKorean 400" panose="020B0503030303020204" pitchFamily="50" charset="-127"/>
                </a:rPr>
                <a:t>trước</a:t>
              </a:r>
              <a:endParaRPr lang="en-US" altLang="ko-KR" sz="1400" dirty="0">
                <a:solidFill>
                  <a:srgbClr val="262626"/>
                </a:solidFill>
                <a:latin typeface="SamsungOne-400" panose="020B0503030303020204" pitchFamily="34" charset="0"/>
                <a:ea typeface="SamsungOneKorean 400" panose="020B0503030303020204" pitchFamily="50" charset="-127"/>
              </a:endParaRPr>
            </a:p>
          </p:txBody>
        </p:sp>
      </p:grpSp>
      <p:pic>
        <p:nvPicPr>
          <p:cNvPr id="22" name="그림 21" descr="텍스트, 상점이(가) 표시된 사진&#10;&#10;자동 생성된 설명">
            <a:extLst>
              <a:ext uri="{FF2B5EF4-FFF2-40B4-BE49-F238E27FC236}">
                <a16:creationId xmlns:a16="http://schemas.microsoft.com/office/drawing/2014/main" id="{76A29671-E2CE-4D65-8621-079E26219F7D}"/>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6313"/>
          <a:stretch/>
        </p:blipFill>
        <p:spPr>
          <a:xfrm>
            <a:off x="860794" y="2540419"/>
            <a:ext cx="3740798" cy="2664000"/>
          </a:xfrm>
          <a:prstGeom prst="roundRect">
            <a:avLst>
              <a:gd name="adj" fmla="val 5583"/>
            </a:avLst>
          </a:prstGeom>
          <a:ln w="19050">
            <a:solidFill>
              <a:srgbClr val="1F45BC"/>
            </a:solidFill>
          </a:ln>
        </p:spPr>
      </p:pic>
      <p:sp>
        <p:nvSpPr>
          <p:cNvPr id="25" name="TextBox 24">
            <a:extLst>
              <a:ext uri="{FF2B5EF4-FFF2-40B4-BE49-F238E27FC236}">
                <a16:creationId xmlns:a16="http://schemas.microsoft.com/office/drawing/2014/main" id="{79A96103-35BA-46B4-9A29-A28EB9782904}"/>
              </a:ext>
            </a:extLst>
          </p:cNvPr>
          <p:cNvSpPr txBox="1"/>
          <p:nvPr/>
        </p:nvSpPr>
        <p:spPr>
          <a:xfrm>
            <a:off x="860796" y="5263159"/>
            <a:ext cx="3740796" cy="638636"/>
          </a:xfrm>
          <a:prstGeom prst="rect">
            <a:avLst/>
          </a:prstGeom>
          <a:noFill/>
        </p:spPr>
        <p:txBody>
          <a:bodyPr wrap="square" lIns="0" tIns="0" rIns="0" bIns="0" rtlCol="0">
            <a:spAutoFit/>
          </a:bodyPr>
          <a:lstStyle/>
          <a:p>
            <a:pPr algn="ctr" defTabSz="914400" fontAlgn="base" latinLnBrk="1">
              <a:spcBef>
                <a:spcPts val="300"/>
              </a:spcBef>
              <a:spcAft>
                <a:spcPct val="0"/>
              </a:spcAft>
            </a:pPr>
            <a:r>
              <a:rPr kumimoji="1" lang="en-US" sz="1300" dirty="0">
                <a:solidFill>
                  <a:srgbClr val="1F45BC"/>
                </a:solidFill>
                <a:latin typeface="SamsungOne-700" panose="020B0803030303020204" pitchFamily="34" charset="0"/>
                <a:ea typeface="SamsungOne-700" panose="020B0803030303020204" pitchFamily="34" charset="0"/>
              </a:rPr>
              <a:t>⸢ Collossus </a:t>
            </a:r>
            <a:r>
              <a:rPr kumimoji="1" lang="en-US" altLang="ko-KR" sz="1300" dirty="0">
                <a:solidFill>
                  <a:srgbClr val="1F45BC"/>
                </a:solidFill>
                <a:latin typeface="SamsungOne-700" panose="020B0803030303020204" pitchFamily="34" charset="0"/>
                <a:ea typeface="SamsungOne-700" panose="020B0803030303020204" pitchFamily="34" charset="0"/>
              </a:rPr>
              <a:t>⸥</a:t>
            </a:r>
            <a:r>
              <a:rPr lang="en-US" altLang="ko-KR" sz="1300" dirty="0">
                <a:solidFill>
                  <a:srgbClr val="1F45BC"/>
                </a:solidFill>
                <a:latin typeface="SamsungOne-700" panose="020B0803030303020204" pitchFamily="34" charset="0"/>
                <a:ea typeface="SamsungOne-700" panose="020B0803030303020204" pitchFamily="34" charset="0"/>
              </a:rPr>
              <a:t> </a:t>
            </a:r>
          </a:p>
          <a:p>
            <a:pPr algn="ctr" defTabSz="914400" fontAlgn="base" latinLnBrk="1">
              <a:spcBef>
                <a:spcPts val="300"/>
              </a:spcBef>
              <a:spcAft>
                <a:spcPct val="0"/>
              </a:spcAft>
            </a:pPr>
            <a:r>
              <a:rPr lang="vi-VN" altLang="ko-KR" sz="1300" dirty="0">
                <a:solidFill>
                  <a:srgbClr val="1F45BC"/>
                </a:solidFill>
                <a:latin typeface="SamsungOne-700" panose="020B0803030303020204" pitchFamily="34" charset="0"/>
                <a:ea typeface="SamsungOne-700" panose="020B0803030303020204" pitchFamily="34" charset="0"/>
              </a:rPr>
              <a:t>Máy tính lập trình kỹ thuật số điện tử đầu tiên trên thế giới. Nó đã được sử dụng để phân tích mật mã.</a:t>
            </a:r>
            <a:endParaRPr lang="en-US" altLang="ko-KR" sz="1300" dirty="0">
              <a:solidFill>
                <a:srgbClr val="1F45BC"/>
              </a:solidFill>
              <a:latin typeface="SamsungOne-700" panose="020B0803030303020204" pitchFamily="34" charset="0"/>
              <a:ea typeface="SamsungOne-700" panose="020B0803030303020204" pitchFamily="34" charset="0"/>
            </a:endParaRPr>
          </a:p>
        </p:txBody>
      </p:sp>
      <p:pic>
        <p:nvPicPr>
          <p:cNvPr id="26" name="Picture 4">
            <a:extLst>
              <a:ext uri="{FF2B5EF4-FFF2-40B4-BE49-F238E27FC236}">
                <a16:creationId xmlns:a16="http://schemas.microsoft.com/office/drawing/2014/main" id="{CECB8AED-7E9B-4FF0-B1A6-199E14F368E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 t="7820" r="1066"/>
          <a:stretch/>
        </p:blipFill>
        <p:spPr bwMode="auto">
          <a:xfrm>
            <a:off x="5500481" y="2540419"/>
            <a:ext cx="3740796" cy="2664000"/>
          </a:xfrm>
          <a:prstGeom prst="roundRect">
            <a:avLst>
              <a:gd name="adj" fmla="val 5226"/>
            </a:avLst>
          </a:prstGeom>
          <a:noFill/>
          <a:ln w="19050">
            <a:solidFill>
              <a:srgbClr val="1F45BC"/>
            </a:solidFill>
          </a:ln>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DE48D2E5-27D2-4376-AA91-A500874838BC}"/>
              </a:ext>
            </a:extLst>
          </p:cNvPr>
          <p:cNvSpPr txBox="1"/>
          <p:nvPr/>
        </p:nvSpPr>
        <p:spPr>
          <a:xfrm>
            <a:off x="5500480" y="5263159"/>
            <a:ext cx="3740795" cy="838691"/>
          </a:xfrm>
          <a:prstGeom prst="rect">
            <a:avLst/>
          </a:prstGeom>
          <a:noFill/>
        </p:spPr>
        <p:txBody>
          <a:bodyPr wrap="square" lIns="0" tIns="0" rIns="0" bIns="0" rtlCol="0">
            <a:spAutoFit/>
          </a:bodyPr>
          <a:lstStyle/>
          <a:p>
            <a:pPr algn="ctr" defTabSz="914400" fontAlgn="base" latinLnBrk="1">
              <a:spcBef>
                <a:spcPts val="300"/>
              </a:spcBef>
              <a:spcAft>
                <a:spcPct val="0"/>
              </a:spcAft>
            </a:pPr>
            <a:r>
              <a:rPr kumimoji="1" lang="en-US" altLang="ko-KR" sz="1300" dirty="0">
                <a:solidFill>
                  <a:srgbClr val="1F45BC"/>
                </a:solidFill>
                <a:latin typeface="SamsungOne-700" panose="020B0803030303020204" pitchFamily="34" charset="0"/>
                <a:ea typeface="SamsungOne-700" panose="020B0803030303020204" pitchFamily="34" charset="0"/>
              </a:rPr>
              <a:t>⸢ </a:t>
            </a:r>
            <a:r>
              <a:rPr kumimoji="1" lang="en-US" sz="1300" dirty="0">
                <a:solidFill>
                  <a:srgbClr val="1F45BC"/>
                </a:solidFill>
                <a:latin typeface="SamsungOne-700" panose="020B0803030303020204" pitchFamily="34" charset="0"/>
                <a:ea typeface="SamsungOne-700" panose="020B0803030303020204" pitchFamily="34" charset="0"/>
              </a:rPr>
              <a:t>Eniac </a:t>
            </a:r>
            <a:r>
              <a:rPr kumimoji="1" lang="en-US" altLang="ko-KR" sz="1300" dirty="0">
                <a:solidFill>
                  <a:srgbClr val="1F45BC"/>
                </a:solidFill>
                <a:latin typeface="SamsungOne-700" panose="020B0803030303020204" pitchFamily="34" charset="0"/>
                <a:ea typeface="SamsungOne-700" panose="020B0803030303020204" pitchFamily="34" charset="0"/>
              </a:rPr>
              <a:t>⸥</a:t>
            </a:r>
            <a:r>
              <a:rPr lang="en-US" altLang="ko-KR" sz="1300" dirty="0">
                <a:solidFill>
                  <a:srgbClr val="1F45BC"/>
                </a:solidFill>
                <a:latin typeface="SamsungOne-700" panose="020B0803030303020204" pitchFamily="34" charset="0"/>
                <a:ea typeface="SamsungOne-700" panose="020B0803030303020204" pitchFamily="34" charset="0"/>
              </a:rPr>
              <a:t> </a:t>
            </a:r>
          </a:p>
          <a:p>
            <a:pPr algn="ctr" defTabSz="914400" fontAlgn="base" latinLnBrk="1">
              <a:spcBef>
                <a:spcPts val="300"/>
              </a:spcBef>
              <a:spcAft>
                <a:spcPct val="0"/>
              </a:spcAft>
            </a:pPr>
            <a:r>
              <a:rPr lang="vi-VN" altLang="ko-KR" sz="1300" dirty="0">
                <a:solidFill>
                  <a:srgbClr val="1F45BC"/>
                </a:solidFill>
                <a:latin typeface="SamsungOne-700" panose="020B0803030303020204" pitchFamily="34" charset="0"/>
                <a:ea typeface="SamsungOne-700" panose="020B0803030303020204" pitchFamily="34" charset="0"/>
              </a:rPr>
              <a:t>Máy tính kỹ thuật số thực sự đầu tiên. Nó được Quân đội Hoa Kỳ sử dụng để tính toán các bảng bắn pháo binh.</a:t>
            </a:r>
            <a:endParaRPr kumimoji="1" lang="en-US" sz="1300" dirty="0">
              <a:solidFill>
                <a:srgbClr val="1F45BC"/>
              </a:solidFill>
              <a:latin typeface="SamsungOne-700" panose="020B0803030303020204" pitchFamily="34" charset="0"/>
              <a:ea typeface="SamsungOne-700" panose="020B0803030303020204" pitchFamily="34" charset="0"/>
            </a:endParaRPr>
          </a:p>
        </p:txBody>
      </p:sp>
    </p:spTree>
    <p:extLst>
      <p:ext uri="{BB962C8B-B14F-4D97-AF65-F5344CB8AC3E}">
        <p14:creationId xmlns:p14="http://schemas.microsoft.com/office/powerpoint/2010/main" val="18071449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직사각형 14">
            <a:extLst>
              <a:ext uri="{FF2B5EF4-FFF2-40B4-BE49-F238E27FC236}">
                <a16:creationId xmlns:a16="http://schemas.microsoft.com/office/drawing/2014/main" id="{F7AD68E0-5D64-4F27-B41B-3BB5BD128007}"/>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vi-VN" altLang="ko-KR" dirty="0">
                <a:solidFill>
                  <a:schemeClr val="bg1"/>
                </a:solidFill>
                <a:latin typeface="iCiel Samsung Sharp Sans Medium" pitchFamily="2" charset="0"/>
                <a:ea typeface="iCiel Samsung Sharp Sans Medium" pitchFamily="2" charset="0"/>
                <a:cs typeface="iCiel Samsung Sharp Sans Medium" pitchFamily="2" charset="0"/>
              </a:rPr>
              <a:t>1.1. Dữ liệu trong Lịch sử loài người</a:t>
            </a:r>
            <a:endParaRPr lang="en-US" altLang="ko-KR" dirty="0">
              <a:solidFill>
                <a:schemeClr val="bg1"/>
              </a:solidFill>
              <a:latin typeface="iCiel Samsung Sharp Sans Bold" pitchFamily="2" charset="0"/>
              <a:ea typeface="iCiel Samsung Sharp Sans Bold" pitchFamily="2" charset="0"/>
              <a:cs typeface="iCiel Samsung Sharp Sans Bold" pitchFamily="2" charset="0"/>
            </a:endParaRPr>
          </a:p>
        </p:txBody>
      </p:sp>
      <p:sp>
        <p:nvSpPr>
          <p:cNvPr id="16" name="직사각형 15">
            <a:extLst>
              <a:ext uri="{FF2B5EF4-FFF2-40B4-BE49-F238E27FC236}">
                <a16:creationId xmlns:a16="http://schemas.microsoft.com/office/drawing/2014/main" id="{84CF8994-2872-44B8-A91F-9F8FD85D1F0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err="1">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  01</a:t>
            </a:r>
          </a:p>
        </p:txBody>
      </p:sp>
      <p:sp>
        <p:nvSpPr>
          <p:cNvPr id="17" name="직사각형 16">
            <a:extLst>
              <a:ext uri="{FF2B5EF4-FFF2-40B4-BE49-F238E27FC236}">
                <a16:creationId xmlns:a16="http://schemas.microsoft.com/office/drawing/2014/main" id="{40731AB7-9668-4F8A-AF21-74CFC03EE386}"/>
              </a:ext>
            </a:extLst>
          </p:cNvPr>
          <p:cNvSpPr/>
          <p:nvPr/>
        </p:nvSpPr>
        <p:spPr>
          <a:xfrm>
            <a:off x="546895" y="1523719"/>
            <a:ext cx="8797130"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32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Thời</a:t>
            </a:r>
            <a:r>
              <a:rPr lang="en-US" altLang="ko-KR" sz="32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32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đại</a:t>
            </a:r>
            <a:r>
              <a:rPr lang="en-US" altLang="ko-KR" sz="32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32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Thông</a:t>
            </a:r>
            <a:r>
              <a:rPr lang="en-US" altLang="ko-KR" sz="32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tin</a:t>
            </a:r>
          </a:p>
        </p:txBody>
      </p:sp>
      <p:grpSp>
        <p:nvGrpSpPr>
          <p:cNvPr id="18" name="Group 2">
            <a:extLst>
              <a:ext uri="{FF2B5EF4-FFF2-40B4-BE49-F238E27FC236}">
                <a16:creationId xmlns:a16="http://schemas.microsoft.com/office/drawing/2014/main" id="{76E00F62-4277-4048-909E-3B3AB2A56BAC}"/>
              </a:ext>
            </a:extLst>
          </p:cNvPr>
          <p:cNvGrpSpPr/>
          <p:nvPr/>
        </p:nvGrpSpPr>
        <p:grpSpPr>
          <a:xfrm>
            <a:off x="558800" y="2232686"/>
            <a:ext cx="5321299" cy="215444"/>
            <a:chOff x="558800" y="2232686"/>
            <a:chExt cx="5321299" cy="215444"/>
          </a:xfrm>
        </p:grpSpPr>
        <p:sp>
          <p:nvSpPr>
            <p:cNvPr id="19" name="직사각형 18">
              <a:extLst>
                <a:ext uri="{FF2B5EF4-FFF2-40B4-BE49-F238E27FC236}">
                  <a16:creationId xmlns:a16="http://schemas.microsoft.com/office/drawing/2014/main" id="{72AD1DB8-D7E0-438E-A61B-14CF671EB125}"/>
                </a:ext>
              </a:extLst>
            </p:cNvPr>
            <p:cNvSpPr/>
            <p:nvPr/>
          </p:nvSpPr>
          <p:spPr>
            <a:xfrm>
              <a:off x="558800" y="2244056"/>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white"/>
                </a:solidFill>
                <a:effectLst/>
                <a:uLnTx/>
                <a:uFillTx/>
                <a:latin typeface="SamsungOne-400" panose="020B0503030303020204" pitchFamily="34" charset="0"/>
                <a:ea typeface="SamsungOneKorean 400" panose="020B0503030303020204" pitchFamily="50" charset="-127"/>
                <a:cs typeface="+mn-cs"/>
              </a:endParaRPr>
            </a:p>
          </p:txBody>
        </p:sp>
        <p:sp>
          <p:nvSpPr>
            <p:cNvPr id="20" name="직사각형 19">
              <a:extLst>
                <a:ext uri="{FF2B5EF4-FFF2-40B4-BE49-F238E27FC236}">
                  <a16:creationId xmlns:a16="http://schemas.microsoft.com/office/drawing/2014/main" id="{AE2568F5-8E40-465C-A1A4-E1EB4A0F88F0}"/>
                </a:ext>
              </a:extLst>
            </p:cNvPr>
            <p:cNvSpPr/>
            <p:nvPr/>
          </p:nvSpPr>
          <p:spPr>
            <a:xfrm>
              <a:off x="711200" y="2232686"/>
              <a:ext cx="5168899"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vi-VN" altLang="ko-KR" sz="1400" dirty="0">
                  <a:solidFill>
                    <a:srgbClr val="262626"/>
                  </a:solidFill>
                  <a:latin typeface="SamsungOne-400" panose="020B0503030303020204" pitchFamily="34" charset="0"/>
                  <a:ea typeface="SamsungOne-400" panose="020B0503030303020204" pitchFamily="34" charset="0"/>
                  <a:cs typeface="iCiel Samsung Sharp Sans Bold" pitchFamily="2" charset="0"/>
                </a:rPr>
                <a:t>Hiện tại: Chúng ta đang sống trong một Thế giới được kết nối!</a:t>
              </a:r>
              <a:endParaRPr lang="en-US" altLang="ko-KR" sz="1400" dirty="0">
                <a:solidFill>
                  <a:srgbClr val="262626"/>
                </a:solidFill>
                <a:latin typeface="SamsungOne-400" panose="020B0503030303020204" pitchFamily="34" charset="0"/>
                <a:ea typeface="SamsungOne-400" panose="020B0503030303020204" pitchFamily="34" charset="0"/>
                <a:cs typeface="iCiel Samsung Sharp Sans Bold" pitchFamily="2" charset="0"/>
              </a:endParaRPr>
            </a:p>
          </p:txBody>
        </p:sp>
      </p:grpSp>
      <p:sp>
        <p:nvSpPr>
          <p:cNvPr id="21" name="Rectangle 12">
            <a:extLst>
              <a:ext uri="{FF2B5EF4-FFF2-40B4-BE49-F238E27FC236}">
                <a16:creationId xmlns:a16="http://schemas.microsoft.com/office/drawing/2014/main" id="{132EE4E3-94FF-445B-A157-04FCB447AF52}"/>
              </a:ext>
            </a:extLst>
          </p:cNvPr>
          <p:cNvSpPr/>
          <p:nvPr/>
        </p:nvSpPr>
        <p:spPr>
          <a:xfrm>
            <a:off x="711201" y="2563519"/>
            <a:ext cx="8175624" cy="6481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lvl="0" indent="-182563">
              <a:spcAft>
                <a:spcPts val="800"/>
              </a:spcAft>
              <a:buClr>
                <a:srgbClr val="193EB0"/>
              </a:buClr>
              <a:buFont typeface="SamsungOne 400" panose="020B0503030303020204" pitchFamily="34" charset="0"/>
              <a:buChar char="‣"/>
              <a:defRP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Dữ liệu và công nghệ thông tin đang thúc đẩy sự tiến bộ của con người trong mọi khía cạnh của cuộc sống.</a:t>
            </a:r>
          </a:p>
          <a:p>
            <a:pPr marL="182563" lvl="0" indent="-182563">
              <a:spcAft>
                <a:spcPts val="800"/>
              </a:spcAft>
              <a:buClr>
                <a:srgbClr val="193EB0"/>
              </a:buClr>
              <a:buFont typeface="SamsungOne 400" panose="020B0503030303020204" pitchFamily="34" charset="0"/>
              <a:buChar char="‣"/>
              <a:defRP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Lượng dữ liệu được tạo ra là không thể dò được.</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pic>
        <p:nvPicPr>
          <p:cNvPr id="11" name="그림 10">
            <a:extLst>
              <a:ext uri="{FF2B5EF4-FFF2-40B4-BE49-F238E27FC236}">
                <a16:creationId xmlns:a16="http://schemas.microsoft.com/office/drawing/2014/main" id="{DC876C5C-CB83-43D8-9CA2-7412CD88836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44373" y="3327016"/>
            <a:ext cx="4109277" cy="2990408"/>
          </a:xfrm>
          <a:prstGeom prst="rect">
            <a:avLst/>
          </a:prstGeom>
        </p:spPr>
      </p:pic>
    </p:spTree>
    <p:extLst>
      <p:ext uri="{BB962C8B-B14F-4D97-AF65-F5344CB8AC3E}">
        <p14:creationId xmlns:p14="http://schemas.microsoft.com/office/powerpoint/2010/main" val="27574680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직사각형 4">
            <a:extLst>
              <a:ext uri="{FF2B5EF4-FFF2-40B4-BE49-F238E27FC236}">
                <a16:creationId xmlns:a16="http://schemas.microsoft.com/office/drawing/2014/main" id="{F8DA743C-E75D-4984-96E9-8A40BDC7601B}"/>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vi-VN" altLang="ko-KR" dirty="0">
                <a:solidFill>
                  <a:schemeClr val="bg1"/>
                </a:solidFill>
                <a:latin typeface="iCiel Samsung Sharp Sans Medium" pitchFamily="2" charset="0"/>
                <a:ea typeface="iCiel Samsung Sharp Sans Medium" pitchFamily="2" charset="0"/>
                <a:cs typeface="iCiel Samsung Sharp Sans Medium" pitchFamily="2" charset="0"/>
              </a:rPr>
              <a:t>1.1. Dữ liệu trong Lịch sử loài người</a:t>
            </a:r>
            <a:endParaRPr lang="en-US" altLang="ko-KR" dirty="0">
              <a:solidFill>
                <a:schemeClr val="bg1"/>
              </a:solidFill>
              <a:latin typeface="iCiel Samsung Sharp Sans Bold" pitchFamily="2" charset="0"/>
              <a:ea typeface="iCiel Samsung Sharp Sans Bold" pitchFamily="2" charset="0"/>
              <a:cs typeface="iCiel Samsung Sharp Sans Bold" pitchFamily="2" charset="0"/>
            </a:endParaRPr>
          </a:p>
        </p:txBody>
      </p:sp>
      <p:sp>
        <p:nvSpPr>
          <p:cNvPr id="6" name="직사각형 5">
            <a:extLst>
              <a:ext uri="{FF2B5EF4-FFF2-40B4-BE49-F238E27FC236}">
                <a16:creationId xmlns:a16="http://schemas.microsoft.com/office/drawing/2014/main" id="{8F1AC926-1ACA-49D7-BF5A-1EAD4A5DD441}"/>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err="1">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  01</a:t>
            </a:r>
          </a:p>
        </p:txBody>
      </p:sp>
      <p:sp>
        <p:nvSpPr>
          <p:cNvPr id="8" name="직사각형 7">
            <a:extLst>
              <a:ext uri="{FF2B5EF4-FFF2-40B4-BE49-F238E27FC236}">
                <a16:creationId xmlns:a16="http://schemas.microsoft.com/office/drawing/2014/main" id="{CB2ADE2D-872A-497C-835C-99106AE9206D}"/>
              </a:ext>
            </a:extLst>
          </p:cNvPr>
          <p:cNvSpPr/>
          <p:nvPr/>
        </p:nvSpPr>
        <p:spPr>
          <a:xfrm>
            <a:off x="546895" y="1523719"/>
            <a:ext cx="8797130"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32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Tại</a:t>
            </a:r>
            <a:r>
              <a:rPr lang="en-US" altLang="ko-KR" sz="32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32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sao</a:t>
            </a:r>
            <a:r>
              <a:rPr lang="en-US" altLang="ko-KR" sz="32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Big Data </a:t>
            </a:r>
            <a:r>
              <a:rPr lang="en-US" altLang="ko-KR" sz="32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xuất</a:t>
            </a:r>
            <a:r>
              <a:rPr lang="en-US" altLang="ko-KR" sz="32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32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hiện</a:t>
            </a:r>
            <a:endParaRPr lang="en-US" altLang="ko-KR" sz="32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endParaRPr>
          </a:p>
        </p:txBody>
      </p:sp>
      <p:grpSp>
        <p:nvGrpSpPr>
          <p:cNvPr id="9" name="Group 2">
            <a:extLst>
              <a:ext uri="{FF2B5EF4-FFF2-40B4-BE49-F238E27FC236}">
                <a16:creationId xmlns:a16="http://schemas.microsoft.com/office/drawing/2014/main" id="{A8AF98C5-A142-4927-9D4B-E4C83F305874}"/>
              </a:ext>
            </a:extLst>
          </p:cNvPr>
          <p:cNvGrpSpPr/>
          <p:nvPr/>
        </p:nvGrpSpPr>
        <p:grpSpPr>
          <a:xfrm>
            <a:off x="558800" y="2232686"/>
            <a:ext cx="5321299" cy="215444"/>
            <a:chOff x="558800" y="2232686"/>
            <a:chExt cx="5321299" cy="215444"/>
          </a:xfrm>
        </p:grpSpPr>
        <p:sp>
          <p:nvSpPr>
            <p:cNvPr id="10" name="직사각형 9">
              <a:extLst>
                <a:ext uri="{FF2B5EF4-FFF2-40B4-BE49-F238E27FC236}">
                  <a16:creationId xmlns:a16="http://schemas.microsoft.com/office/drawing/2014/main" id="{704A1458-8DC8-4DFF-A9D1-F92638F8F3AB}"/>
                </a:ext>
              </a:extLst>
            </p:cNvPr>
            <p:cNvSpPr/>
            <p:nvPr/>
          </p:nvSpPr>
          <p:spPr>
            <a:xfrm>
              <a:off x="558800" y="2244056"/>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white"/>
                </a:solidFill>
                <a:effectLst/>
                <a:uLnTx/>
                <a:uFillTx/>
                <a:latin typeface="SamsungOne-400" panose="020B0503030303020204" pitchFamily="34" charset="0"/>
                <a:ea typeface="SamsungOneKorean 400" panose="020B0503030303020204" pitchFamily="50" charset="-127"/>
                <a:cs typeface="+mn-cs"/>
              </a:endParaRPr>
            </a:p>
          </p:txBody>
        </p:sp>
        <p:sp>
          <p:nvSpPr>
            <p:cNvPr id="11" name="직사각형 10">
              <a:extLst>
                <a:ext uri="{FF2B5EF4-FFF2-40B4-BE49-F238E27FC236}">
                  <a16:creationId xmlns:a16="http://schemas.microsoft.com/office/drawing/2014/main" id="{A8FED3B0-C784-4871-94CC-06ADE263FB6A}"/>
                </a:ext>
              </a:extLst>
            </p:cNvPr>
            <p:cNvSpPr/>
            <p:nvPr/>
          </p:nvSpPr>
          <p:spPr>
            <a:xfrm>
              <a:off x="711200" y="2232686"/>
              <a:ext cx="5168899"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400" dirty="0" err="1">
                  <a:solidFill>
                    <a:srgbClr val="262626"/>
                  </a:solidFill>
                  <a:latin typeface="SamsungOne-400" panose="020B0503030303020204" pitchFamily="34" charset="0"/>
                  <a:ea typeface="SamsungOne-400" panose="020B0503030303020204" pitchFamily="34" charset="0"/>
                  <a:cs typeface="iCiel Samsung Sharp Sans Bold" pitchFamily="2" charset="0"/>
                </a:rPr>
                <a:t>Trung</a:t>
              </a:r>
              <a:r>
                <a:rPr lang="en-US" altLang="ko-KR" sz="1400" dirty="0">
                  <a:solidFill>
                    <a:srgbClr val="262626"/>
                  </a:solidFill>
                  <a:latin typeface="SamsungOne-400" panose="020B0503030303020204" pitchFamily="34" charset="0"/>
                  <a:ea typeface="SamsungOne-400" panose="020B0503030303020204" pitchFamily="34" charset="0"/>
                  <a:cs typeface="iCiel Samsung Sharp Sans Bold" pitchFamily="2" charset="0"/>
                </a:rPr>
                <a:t> </a:t>
              </a:r>
              <a:r>
                <a:rPr lang="en-US" altLang="ko-KR" sz="1400" dirty="0" err="1">
                  <a:solidFill>
                    <a:srgbClr val="262626"/>
                  </a:solidFill>
                  <a:latin typeface="SamsungOne-400" panose="020B0503030303020204" pitchFamily="34" charset="0"/>
                  <a:ea typeface="SamsungOne-400" panose="020B0503030303020204" pitchFamily="34" charset="0"/>
                  <a:cs typeface="iCiel Samsung Sharp Sans Bold" pitchFamily="2" charset="0"/>
                </a:rPr>
                <a:t>tâm</a:t>
              </a:r>
              <a:r>
                <a:rPr lang="en-US" altLang="ko-KR" sz="1400" dirty="0">
                  <a:solidFill>
                    <a:srgbClr val="262626"/>
                  </a:solidFill>
                  <a:latin typeface="SamsungOne-400" panose="020B0503030303020204" pitchFamily="34" charset="0"/>
                  <a:ea typeface="SamsungOne-400" panose="020B0503030303020204" pitchFamily="34" charset="0"/>
                  <a:cs typeface="iCiel Samsung Sharp Sans Bold" pitchFamily="2" charset="0"/>
                </a:rPr>
                <a:t> </a:t>
              </a:r>
              <a:r>
                <a:rPr lang="en-US" altLang="ko-KR" sz="1400" dirty="0" err="1">
                  <a:solidFill>
                    <a:srgbClr val="262626"/>
                  </a:solidFill>
                  <a:latin typeface="SamsungOne-400" panose="020B0503030303020204" pitchFamily="34" charset="0"/>
                  <a:ea typeface="SamsungOne-400" panose="020B0503030303020204" pitchFamily="34" charset="0"/>
                  <a:cs typeface="iCiel Samsung Sharp Sans Bold" pitchFamily="2" charset="0"/>
                </a:rPr>
                <a:t>dữ</a:t>
              </a:r>
              <a:r>
                <a:rPr lang="en-US" altLang="ko-KR" sz="1400" dirty="0">
                  <a:solidFill>
                    <a:srgbClr val="262626"/>
                  </a:solidFill>
                  <a:latin typeface="SamsungOne-400" panose="020B0503030303020204" pitchFamily="34" charset="0"/>
                  <a:ea typeface="SamsungOne-400" panose="020B0503030303020204" pitchFamily="34" charset="0"/>
                  <a:cs typeface="iCiel Samsung Sharp Sans Bold" pitchFamily="2" charset="0"/>
                </a:rPr>
                <a:t> </a:t>
              </a:r>
              <a:r>
                <a:rPr lang="en-US" altLang="ko-KR" sz="1400" dirty="0" err="1">
                  <a:solidFill>
                    <a:srgbClr val="262626"/>
                  </a:solidFill>
                  <a:latin typeface="SamsungOne-400" panose="020B0503030303020204" pitchFamily="34" charset="0"/>
                  <a:ea typeface="SamsungOne-400" panose="020B0503030303020204" pitchFamily="34" charset="0"/>
                  <a:cs typeface="iCiel Samsung Sharp Sans Bold" pitchFamily="2" charset="0"/>
                </a:rPr>
                <a:t>liệu</a:t>
              </a:r>
              <a:r>
                <a:rPr lang="en-US" altLang="ko-KR" sz="1400" dirty="0">
                  <a:solidFill>
                    <a:srgbClr val="262626"/>
                  </a:solidFill>
                  <a:latin typeface="SamsungOne-400" panose="020B0503030303020204" pitchFamily="34" charset="0"/>
                  <a:ea typeface="SamsungOne-400" panose="020B0503030303020204" pitchFamily="34" charset="0"/>
                  <a:cs typeface="iCiel Samsung Sharp Sans Bold" pitchFamily="2" charset="0"/>
                </a:rPr>
                <a:t> </a:t>
              </a:r>
              <a:r>
                <a:rPr lang="en-US" altLang="ko-KR" sz="1400" dirty="0" err="1">
                  <a:solidFill>
                    <a:srgbClr val="262626"/>
                  </a:solidFill>
                  <a:latin typeface="SamsungOne-400" panose="020B0503030303020204" pitchFamily="34" charset="0"/>
                  <a:ea typeface="SamsungOne-400" panose="020B0503030303020204" pitchFamily="34" charset="0"/>
                  <a:cs typeface="iCiel Samsung Sharp Sans Bold" pitchFamily="2" charset="0"/>
                </a:rPr>
                <a:t>khổng</a:t>
              </a:r>
              <a:r>
                <a:rPr lang="en-US" altLang="ko-KR" sz="1400" dirty="0">
                  <a:solidFill>
                    <a:srgbClr val="262626"/>
                  </a:solidFill>
                  <a:latin typeface="SamsungOne-400" panose="020B0503030303020204" pitchFamily="34" charset="0"/>
                  <a:ea typeface="SamsungOne-400" panose="020B0503030303020204" pitchFamily="34" charset="0"/>
                  <a:cs typeface="iCiel Samsung Sharp Sans Bold" pitchFamily="2" charset="0"/>
                </a:rPr>
                <a:t> </a:t>
              </a:r>
              <a:r>
                <a:rPr lang="en-US" altLang="ko-KR" sz="1400" dirty="0" err="1">
                  <a:solidFill>
                    <a:srgbClr val="262626"/>
                  </a:solidFill>
                  <a:latin typeface="SamsungOne-400" panose="020B0503030303020204" pitchFamily="34" charset="0"/>
                  <a:ea typeface="SamsungOne-400" panose="020B0503030303020204" pitchFamily="34" charset="0"/>
                  <a:cs typeface="iCiel Samsung Sharp Sans Bold" pitchFamily="2" charset="0"/>
                </a:rPr>
                <a:t>lồ</a:t>
              </a:r>
              <a:endParaRPr lang="en-US" altLang="ko-KR" sz="1400" dirty="0">
                <a:solidFill>
                  <a:srgbClr val="262626"/>
                </a:solidFill>
                <a:latin typeface="SamsungOne-400" panose="020B0503030303020204" pitchFamily="34" charset="0"/>
                <a:ea typeface="SamsungOne-400" panose="020B0503030303020204" pitchFamily="34" charset="0"/>
                <a:cs typeface="iCiel Samsung Sharp Sans Bold" pitchFamily="2" charset="0"/>
              </a:endParaRPr>
            </a:p>
          </p:txBody>
        </p:sp>
      </p:grpSp>
      <p:grpSp>
        <p:nvGrpSpPr>
          <p:cNvPr id="12" name="Group 2">
            <a:extLst>
              <a:ext uri="{FF2B5EF4-FFF2-40B4-BE49-F238E27FC236}">
                <a16:creationId xmlns:a16="http://schemas.microsoft.com/office/drawing/2014/main" id="{7F02622C-9F24-47AD-A96E-418BA57030C2}"/>
              </a:ext>
            </a:extLst>
          </p:cNvPr>
          <p:cNvGrpSpPr/>
          <p:nvPr/>
        </p:nvGrpSpPr>
        <p:grpSpPr>
          <a:xfrm>
            <a:off x="546895" y="3213556"/>
            <a:ext cx="5321299" cy="215444"/>
            <a:chOff x="558800" y="2232686"/>
            <a:chExt cx="5321299" cy="215444"/>
          </a:xfrm>
        </p:grpSpPr>
        <p:sp>
          <p:nvSpPr>
            <p:cNvPr id="13" name="직사각형 12">
              <a:extLst>
                <a:ext uri="{FF2B5EF4-FFF2-40B4-BE49-F238E27FC236}">
                  <a16:creationId xmlns:a16="http://schemas.microsoft.com/office/drawing/2014/main" id="{74961C40-6A16-4FEB-B74F-9D31E14271B5}"/>
                </a:ext>
              </a:extLst>
            </p:cNvPr>
            <p:cNvSpPr/>
            <p:nvPr/>
          </p:nvSpPr>
          <p:spPr>
            <a:xfrm>
              <a:off x="558800" y="2244056"/>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white"/>
                </a:solidFill>
                <a:effectLst/>
                <a:uLnTx/>
                <a:uFillTx/>
                <a:latin typeface="SamsungOne-400" panose="020B0503030303020204" pitchFamily="34" charset="0"/>
                <a:ea typeface="SamsungOneKorean 400" panose="020B0503030303020204" pitchFamily="50" charset="-127"/>
                <a:cs typeface="+mn-cs"/>
              </a:endParaRPr>
            </a:p>
          </p:txBody>
        </p:sp>
        <p:sp>
          <p:nvSpPr>
            <p:cNvPr id="14" name="직사각형 13">
              <a:extLst>
                <a:ext uri="{FF2B5EF4-FFF2-40B4-BE49-F238E27FC236}">
                  <a16:creationId xmlns:a16="http://schemas.microsoft.com/office/drawing/2014/main" id="{682DF10E-3C71-4A6A-BEAF-36BAFBED608B}"/>
                </a:ext>
              </a:extLst>
            </p:cNvPr>
            <p:cNvSpPr/>
            <p:nvPr/>
          </p:nvSpPr>
          <p:spPr>
            <a:xfrm>
              <a:off x="711200" y="2232686"/>
              <a:ext cx="5168899"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400" dirty="0">
                  <a:solidFill>
                    <a:srgbClr val="262626"/>
                  </a:solidFill>
                  <a:latin typeface="SamsungOne-400" panose="020B0503030303020204" pitchFamily="34" charset="0"/>
                  <a:ea typeface="SamsungOne-400" panose="020B0503030303020204" pitchFamily="34" charset="0"/>
                  <a:cs typeface="iCiel Samsung Sharp Sans Bold" pitchFamily="2" charset="0"/>
                </a:rPr>
                <a:t>IoT</a:t>
              </a:r>
            </a:p>
          </p:txBody>
        </p:sp>
      </p:grpSp>
      <p:grpSp>
        <p:nvGrpSpPr>
          <p:cNvPr id="15" name="Group 2">
            <a:extLst>
              <a:ext uri="{FF2B5EF4-FFF2-40B4-BE49-F238E27FC236}">
                <a16:creationId xmlns:a16="http://schemas.microsoft.com/office/drawing/2014/main" id="{0FCC2E7F-DDD1-4EAB-9A1E-20035D43568D}"/>
              </a:ext>
            </a:extLst>
          </p:cNvPr>
          <p:cNvGrpSpPr/>
          <p:nvPr/>
        </p:nvGrpSpPr>
        <p:grpSpPr>
          <a:xfrm>
            <a:off x="535235" y="4261394"/>
            <a:ext cx="5321299" cy="215444"/>
            <a:chOff x="558800" y="2232686"/>
            <a:chExt cx="5321299" cy="215444"/>
          </a:xfrm>
        </p:grpSpPr>
        <p:sp>
          <p:nvSpPr>
            <p:cNvPr id="16" name="직사각형 15">
              <a:extLst>
                <a:ext uri="{FF2B5EF4-FFF2-40B4-BE49-F238E27FC236}">
                  <a16:creationId xmlns:a16="http://schemas.microsoft.com/office/drawing/2014/main" id="{669DB056-FCC2-4965-B0B7-F268D392421A}"/>
                </a:ext>
              </a:extLst>
            </p:cNvPr>
            <p:cNvSpPr/>
            <p:nvPr/>
          </p:nvSpPr>
          <p:spPr>
            <a:xfrm>
              <a:off x="558800" y="2244056"/>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white"/>
                </a:solidFill>
                <a:effectLst/>
                <a:uLnTx/>
                <a:uFillTx/>
                <a:latin typeface="SamsungOne-400" panose="020B0503030303020204" pitchFamily="34" charset="0"/>
                <a:ea typeface="SamsungOneKorean 400" panose="020B0503030303020204" pitchFamily="50" charset="-127"/>
                <a:cs typeface="+mn-cs"/>
              </a:endParaRPr>
            </a:p>
          </p:txBody>
        </p:sp>
        <p:sp>
          <p:nvSpPr>
            <p:cNvPr id="17" name="직사각형 16">
              <a:extLst>
                <a:ext uri="{FF2B5EF4-FFF2-40B4-BE49-F238E27FC236}">
                  <a16:creationId xmlns:a16="http://schemas.microsoft.com/office/drawing/2014/main" id="{1BE69075-7DC8-40E6-8162-1B2F5C9F5567}"/>
                </a:ext>
              </a:extLst>
            </p:cNvPr>
            <p:cNvSpPr/>
            <p:nvPr/>
          </p:nvSpPr>
          <p:spPr>
            <a:xfrm>
              <a:off x="711200" y="2232686"/>
              <a:ext cx="5168899"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400" dirty="0" err="1">
                  <a:solidFill>
                    <a:srgbClr val="262626"/>
                  </a:solidFill>
                  <a:latin typeface="SamsungOne-400" panose="020B0503030303020204" pitchFamily="34" charset="0"/>
                  <a:ea typeface="SamsungOne-400" panose="020B0503030303020204" pitchFamily="34" charset="0"/>
                  <a:cs typeface="iCiel Samsung Sharp Sans Bold" pitchFamily="2" charset="0"/>
                </a:rPr>
                <a:t>Điện</a:t>
              </a:r>
              <a:r>
                <a:rPr lang="en-US" altLang="ko-KR" sz="1400" dirty="0">
                  <a:solidFill>
                    <a:srgbClr val="262626"/>
                  </a:solidFill>
                  <a:latin typeface="SamsungOne-400" panose="020B0503030303020204" pitchFamily="34" charset="0"/>
                  <a:ea typeface="SamsungOne-400" panose="020B0503030303020204" pitchFamily="34" charset="0"/>
                  <a:cs typeface="iCiel Samsung Sharp Sans Bold" pitchFamily="2" charset="0"/>
                </a:rPr>
                <a:t> </a:t>
              </a:r>
              <a:r>
                <a:rPr lang="en-US" altLang="ko-KR" sz="1400" dirty="0" err="1">
                  <a:solidFill>
                    <a:srgbClr val="262626"/>
                  </a:solidFill>
                  <a:latin typeface="SamsungOne-400" panose="020B0503030303020204" pitchFamily="34" charset="0"/>
                  <a:ea typeface="SamsungOne-400" panose="020B0503030303020204" pitchFamily="34" charset="0"/>
                  <a:cs typeface="iCiel Samsung Sharp Sans Bold" pitchFamily="2" charset="0"/>
                </a:rPr>
                <a:t>toán</a:t>
              </a:r>
              <a:r>
                <a:rPr lang="en-US" altLang="ko-KR" sz="1400" dirty="0">
                  <a:solidFill>
                    <a:srgbClr val="262626"/>
                  </a:solidFill>
                  <a:latin typeface="SamsungOne-400" panose="020B0503030303020204" pitchFamily="34" charset="0"/>
                  <a:ea typeface="SamsungOne-400" panose="020B0503030303020204" pitchFamily="34" charset="0"/>
                  <a:cs typeface="iCiel Samsung Sharp Sans Bold" pitchFamily="2" charset="0"/>
                </a:rPr>
                <a:t> </a:t>
              </a:r>
              <a:r>
                <a:rPr lang="en-US" altLang="ko-KR" sz="1400" dirty="0" err="1">
                  <a:solidFill>
                    <a:srgbClr val="262626"/>
                  </a:solidFill>
                  <a:latin typeface="SamsungOne-400" panose="020B0503030303020204" pitchFamily="34" charset="0"/>
                  <a:ea typeface="SamsungOne-400" panose="020B0503030303020204" pitchFamily="34" charset="0"/>
                  <a:cs typeface="iCiel Samsung Sharp Sans Bold" pitchFamily="2" charset="0"/>
                </a:rPr>
                <a:t>đám</a:t>
              </a:r>
              <a:r>
                <a:rPr lang="en-US" altLang="ko-KR" sz="1400" dirty="0">
                  <a:solidFill>
                    <a:srgbClr val="262626"/>
                  </a:solidFill>
                  <a:latin typeface="SamsungOne-400" panose="020B0503030303020204" pitchFamily="34" charset="0"/>
                  <a:ea typeface="SamsungOne-400" panose="020B0503030303020204" pitchFamily="34" charset="0"/>
                  <a:cs typeface="iCiel Samsung Sharp Sans Bold" pitchFamily="2" charset="0"/>
                </a:rPr>
                <a:t> </a:t>
              </a:r>
              <a:r>
                <a:rPr lang="en-US" altLang="ko-KR" sz="1400" dirty="0" err="1">
                  <a:solidFill>
                    <a:srgbClr val="262626"/>
                  </a:solidFill>
                  <a:latin typeface="SamsungOne-400" panose="020B0503030303020204" pitchFamily="34" charset="0"/>
                  <a:ea typeface="SamsungOne-400" panose="020B0503030303020204" pitchFamily="34" charset="0"/>
                  <a:cs typeface="iCiel Samsung Sharp Sans Bold" pitchFamily="2" charset="0"/>
                </a:rPr>
                <a:t>mây</a:t>
              </a:r>
              <a:endParaRPr lang="en-US" altLang="ko-KR" sz="1400" dirty="0">
                <a:solidFill>
                  <a:srgbClr val="262626"/>
                </a:solidFill>
                <a:latin typeface="SamsungOne-400" panose="020B0503030303020204" pitchFamily="34" charset="0"/>
                <a:ea typeface="SamsungOne-400" panose="020B0503030303020204" pitchFamily="34" charset="0"/>
                <a:cs typeface="iCiel Samsung Sharp Sans Bold" pitchFamily="2" charset="0"/>
              </a:endParaRPr>
            </a:p>
          </p:txBody>
        </p:sp>
      </p:grpSp>
      <p:sp>
        <p:nvSpPr>
          <p:cNvPr id="18" name="Rectangle 12">
            <a:extLst>
              <a:ext uri="{FF2B5EF4-FFF2-40B4-BE49-F238E27FC236}">
                <a16:creationId xmlns:a16="http://schemas.microsoft.com/office/drawing/2014/main" id="{9BBD469E-31B0-4DA2-A191-C57F0D43F615}"/>
              </a:ext>
            </a:extLst>
          </p:cNvPr>
          <p:cNvSpPr/>
          <p:nvPr/>
        </p:nvSpPr>
        <p:spPr>
          <a:xfrm>
            <a:off x="697346" y="2535810"/>
            <a:ext cx="3971635" cy="5455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lvl="0" indent="-182563">
              <a:spcAft>
                <a:spcPts val="800"/>
              </a:spcAft>
              <a:buClr>
                <a:srgbClr val="193EB0"/>
              </a:buClr>
              <a:buFont typeface="SamsungOne 400" panose="020B0503030303020204" pitchFamily="34" charset="0"/>
              <a:buChar char="‣"/>
              <a:defRP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Cung cấp chi phí tính toán thấp hơn và lượng dữ liệu khổng lồ để phân tích</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sp>
        <p:nvSpPr>
          <p:cNvPr id="22" name="Rectangle 12">
            <a:extLst>
              <a:ext uri="{FF2B5EF4-FFF2-40B4-BE49-F238E27FC236}">
                <a16:creationId xmlns:a16="http://schemas.microsoft.com/office/drawing/2014/main" id="{4271413A-AB09-4068-BC0C-014083F8F6AD}"/>
              </a:ext>
            </a:extLst>
          </p:cNvPr>
          <p:cNvSpPr/>
          <p:nvPr/>
        </p:nvSpPr>
        <p:spPr>
          <a:xfrm>
            <a:off x="687635" y="3457803"/>
            <a:ext cx="8175624" cy="6481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lvl="0" indent="-182563">
              <a:spcAft>
                <a:spcPts val="800"/>
              </a:spcAft>
              <a:buClr>
                <a:srgbClr val="193EB0"/>
              </a:buClr>
              <a:buFont typeface="SamsungOne 400" panose="020B0503030303020204" pitchFamily="34" charset="0"/>
              <a:buChar char="‣"/>
              <a:defRP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Tạo ra lượng dữ liệu khổng lồ</a:t>
            </a:r>
          </a:p>
          <a:p>
            <a:pPr marL="182563" lvl="0" indent="-182563">
              <a:spcAft>
                <a:spcPts val="800"/>
              </a:spcAft>
              <a:buClr>
                <a:srgbClr val="193EB0"/>
              </a:buClr>
              <a:buFont typeface="SamsungOne 400" panose="020B0503030303020204" pitchFamily="34" charset="0"/>
              <a:buChar char="‣"/>
              <a:defRP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Điện thoại thông minh ở khắp mọi nơi</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sp>
        <p:nvSpPr>
          <p:cNvPr id="23" name="Rectangle 12">
            <a:extLst>
              <a:ext uri="{FF2B5EF4-FFF2-40B4-BE49-F238E27FC236}">
                <a16:creationId xmlns:a16="http://schemas.microsoft.com/office/drawing/2014/main" id="{6A532BB1-7A0C-41BB-AF7D-1F7E2F4BF096}"/>
              </a:ext>
            </a:extLst>
          </p:cNvPr>
          <p:cNvSpPr/>
          <p:nvPr/>
        </p:nvSpPr>
        <p:spPr>
          <a:xfrm>
            <a:off x="711201" y="4558941"/>
            <a:ext cx="8175624" cy="6481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lvl="0" indent="-182563">
              <a:spcAft>
                <a:spcPts val="800"/>
              </a:spcAft>
              <a:buClr>
                <a:srgbClr val="193EB0"/>
              </a:buClr>
              <a:buFont typeface="SamsungOne 400" panose="020B0503030303020204" pitchFamily="34" charset="0"/>
              <a:buChar char="‣"/>
              <a:defRP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Cung cấp khả năng mở rộng gần như vô hạn</a:t>
            </a:r>
          </a:p>
          <a:p>
            <a:pPr marL="182563" lvl="0" indent="-182563">
              <a:spcAft>
                <a:spcPts val="800"/>
              </a:spcAft>
              <a:buClr>
                <a:srgbClr val="193EB0"/>
              </a:buClr>
              <a:buFont typeface="SamsungOne 400" panose="020B0503030303020204" pitchFamily="34" charset="0"/>
              <a:buChar char="‣"/>
              <a:defRP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Cho phép xử lý Big Data theo thời gian thực</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pic>
        <p:nvPicPr>
          <p:cNvPr id="3" name="그림 2">
            <a:extLst>
              <a:ext uri="{FF2B5EF4-FFF2-40B4-BE49-F238E27FC236}">
                <a16:creationId xmlns:a16="http://schemas.microsoft.com/office/drawing/2014/main" id="{829A18C6-5805-4060-A7D9-9F2CB29D02B5}"/>
              </a:ext>
            </a:extLst>
          </p:cNvPr>
          <p:cNvPicPr>
            <a:picLocks noChangeAspect="1"/>
          </p:cNvPicPr>
          <p:nvPr/>
        </p:nvPicPr>
        <p:blipFill>
          <a:blip r:embed="rId3"/>
          <a:stretch>
            <a:fillRect/>
          </a:stretch>
        </p:blipFill>
        <p:spPr>
          <a:xfrm>
            <a:off x="4728231" y="2624330"/>
            <a:ext cx="4573587" cy="2474074"/>
          </a:xfrm>
          <a:prstGeom prst="rect">
            <a:avLst/>
          </a:prstGeom>
        </p:spPr>
      </p:pic>
    </p:spTree>
    <p:extLst>
      <p:ext uri="{BB962C8B-B14F-4D97-AF65-F5344CB8AC3E}">
        <p14:creationId xmlns:p14="http://schemas.microsoft.com/office/powerpoint/2010/main" val="11082212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
            <a:extLst>
              <a:ext uri="{FF2B5EF4-FFF2-40B4-BE49-F238E27FC236}">
                <a16:creationId xmlns:a16="http://schemas.microsoft.com/office/drawing/2014/main" id="{A1A1144C-C324-413D-A03D-51465028448B}"/>
              </a:ext>
            </a:extLst>
          </p:cNvPr>
          <p:cNvGrpSpPr/>
          <p:nvPr/>
        </p:nvGrpSpPr>
        <p:grpSpPr>
          <a:xfrm>
            <a:off x="1051644" y="4065237"/>
            <a:ext cx="5702300" cy="278172"/>
            <a:chOff x="1051644" y="4301531"/>
            <a:chExt cx="5702300" cy="278172"/>
          </a:xfrm>
        </p:grpSpPr>
        <p:sp>
          <p:nvSpPr>
            <p:cNvPr id="9" name="직사각형 8">
              <a:extLst>
                <a:ext uri="{FF2B5EF4-FFF2-40B4-BE49-F238E27FC236}">
                  <a16:creationId xmlns:a16="http://schemas.microsoft.com/office/drawing/2014/main" id="{FF90F3CA-4D0A-4247-AB94-7F6408AFB428}"/>
                </a:ext>
              </a:extLst>
            </p:cNvPr>
            <p:cNvSpPr/>
            <p:nvPr/>
          </p:nvSpPr>
          <p:spPr>
            <a:xfrm>
              <a:off x="1234524" y="4302704"/>
              <a:ext cx="551942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spcAft>
                  <a:spcPts val="600"/>
                </a:spcAft>
              </a:pPr>
              <a:r>
                <a:rPr lang="vi-VN" altLang="ko-KR" dirty="0">
                  <a:solidFill>
                    <a:schemeClr val="bg1">
                      <a:lumMod val="65000"/>
                    </a:schemeClr>
                  </a:solidFill>
                  <a:latin typeface="SamsungOne-400" panose="020B0503030303020204" pitchFamily="34" charset="0"/>
                  <a:ea typeface="SamsungOne-400" panose="020B0503030303020204" pitchFamily="34" charset="0"/>
                </a:rPr>
                <a:t>1.1. Dữ liệu trong lịch sử loài người</a:t>
              </a:r>
              <a:endParaRPr lang="en-US" altLang="ko-KR" dirty="0">
                <a:solidFill>
                  <a:schemeClr val="bg1">
                    <a:lumMod val="65000"/>
                  </a:schemeClr>
                </a:solidFill>
                <a:latin typeface="SamsungOne-400" panose="020B0503030303020204" pitchFamily="34" charset="0"/>
                <a:ea typeface="SamsungOne-400" panose="020B0503030303020204" pitchFamily="34" charset="0"/>
              </a:endParaRPr>
            </a:p>
          </p:txBody>
        </p:sp>
        <p:sp>
          <p:nvSpPr>
            <p:cNvPr id="10" name="직사각형 9">
              <a:extLst>
                <a:ext uri="{FF2B5EF4-FFF2-40B4-BE49-F238E27FC236}">
                  <a16:creationId xmlns:a16="http://schemas.microsoft.com/office/drawing/2014/main" id="{AB1E89AB-DC67-48FA-886E-E8ED5B5382BD}"/>
                </a:ext>
              </a:extLst>
            </p:cNvPr>
            <p:cNvSpPr/>
            <p:nvPr/>
          </p:nvSpPr>
          <p:spPr>
            <a:xfrm>
              <a:off x="1051644" y="4301531"/>
              <a:ext cx="36000" cy="252000"/>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rgbClr val="1429A0"/>
                </a:solidFill>
                <a:latin typeface="SamsungOne-400" panose="020B0503030303020204" pitchFamily="34" charset="0"/>
                <a:ea typeface="SamsungOneKorean 400" panose="020B0503030303020204" pitchFamily="50" charset="-127"/>
              </a:endParaRPr>
            </a:p>
          </p:txBody>
        </p:sp>
      </p:grpSp>
      <p:grpSp>
        <p:nvGrpSpPr>
          <p:cNvPr id="3" name="그룹 2">
            <a:extLst>
              <a:ext uri="{FF2B5EF4-FFF2-40B4-BE49-F238E27FC236}">
                <a16:creationId xmlns:a16="http://schemas.microsoft.com/office/drawing/2014/main" id="{247CE55B-7615-40AA-AC8D-ACA281169870}"/>
              </a:ext>
            </a:extLst>
          </p:cNvPr>
          <p:cNvGrpSpPr/>
          <p:nvPr/>
        </p:nvGrpSpPr>
        <p:grpSpPr>
          <a:xfrm>
            <a:off x="1051644" y="4495071"/>
            <a:ext cx="5702300" cy="278172"/>
            <a:chOff x="1051644" y="4746823"/>
            <a:chExt cx="5702300" cy="278172"/>
          </a:xfrm>
        </p:grpSpPr>
        <p:sp>
          <p:nvSpPr>
            <p:cNvPr id="12" name="직사각형 11">
              <a:extLst>
                <a:ext uri="{FF2B5EF4-FFF2-40B4-BE49-F238E27FC236}">
                  <a16:creationId xmlns:a16="http://schemas.microsoft.com/office/drawing/2014/main" id="{A5FA72B7-1003-4A99-AEDC-DA7865FF197A}"/>
                </a:ext>
              </a:extLst>
            </p:cNvPr>
            <p:cNvSpPr/>
            <p:nvPr/>
          </p:nvSpPr>
          <p:spPr>
            <a:xfrm>
              <a:off x="1234524" y="4747996"/>
              <a:ext cx="551942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spcAft>
                  <a:spcPts val="600"/>
                </a:spcAft>
              </a:pPr>
              <a:r>
                <a:rPr lang="en-US" altLang="ko-KR" dirty="0">
                  <a:solidFill>
                    <a:schemeClr val="tx1">
                      <a:lumMod val="75000"/>
                      <a:lumOff val="25000"/>
                    </a:schemeClr>
                  </a:solidFill>
                  <a:latin typeface="SamsungOne-700" panose="020B0803030303020204" pitchFamily="34" charset="0"/>
                  <a:ea typeface="SamsungOne-700" panose="020B0803030303020204" pitchFamily="34" charset="0"/>
                </a:rPr>
                <a:t>1.2. </a:t>
              </a:r>
              <a:r>
                <a:rPr lang="en-US" altLang="ko-KR" dirty="0" err="1">
                  <a:solidFill>
                    <a:schemeClr val="tx1">
                      <a:lumMod val="75000"/>
                      <a:lumOff val="25000"/>
                    </a:schemeClr>
                  </a:solidFill>
                  <a:latin typeface="SamsungOne-700" panose="020B0803030303020204" pitchFamily="34" charset="0"/>
                  <a:ea typeface="SamsungOne-700" panose="020B0803030303020204" pitchFamily="34" charset="0"/>
                </a:rPr>
                <a:t>Dữ</a:t>
              </a:r>
              <a:r>
                <a:rPr lang="en-US" altLang="ko-KR" dirty="0">
                  <a:solidFill>
                    <a:schemeClr val="tx1">
                      <a:lumMod val="75000"/>
                      <a:lumOff val="25000"/>
                    </a:schemeClr>
                  </a:solidFill>
                  <a:latin typeface="SamsungOne-700" panose="020B0803030303020204" pitchFamily="34" charset="0"/>
                  <a:ea typeface="SamsungOne-700" panose="020B0803030303020204" pitchFamily="34" charset="0"/>
                </a:rPr>
                <a:t> </a:t>
              </a:r>
              <a:r>
                <a:rPr lang="en-US" altLang="ko-KR" dirty="0" err="1">
                  <a:solidFill>
                    <a:schemeClr val="tx1">
                      <a:lumMod val="75000"/>
                      <a:lumOff val="25000"/>
                    </a:schemeClr>
                  </a:solidFill>
                  <a:latin typeface="SamsungOne-700" panose="020B0803030303020204" pitchFamily="34" charset="0"/>
                  <a:ea typeface="SamsungOne-700" panose="020B0803030303020204" pitchFamily="34" charset="0"/>
                </a:rPr>
                <a:t>liệu</a:t>
              </a:r>
              <a:r>
                <a:rPr lang="en-US" altLang="ko-KR" dirty="0">
                  <a:solidFill>
                    <a:schemeClr val="tx1">
                      <a:lumMod val="75000"/>
                      <a:lumOff val="25000"/>
                    </a:schemeClr>
                  </a:solidFill>
                  <a:latin typeface="SamsungOne-700" panose="020B0803030303020204" pitchFamily="34" charset="0"/>
                  <a:ea typeface="SamsungOne-700" panose="020B0803030303020204" pitchFamily="34" charset="0"/>
                </a:rPr>
                <a:t> </a:t>
              </a:r>
              <a:r>
                <a:rPr lang="en-US" altLang="ko-KR" dirty="0" err="1">
                  <a:solidFill>
                    <a:schemeClr val="tx1">
                      <a:lumMod val="75000"/>
                      <a:lumOff val="25000"/>
                    </a:schemeClr>
                  </a:solidFill>
                  <a:latin typeface="SamsungOne-700" panose="020B0803030303020204" pitchFamily="34" charset="0"/>
                  <a:ea typeface="SamsungOne-700" panose="020B0803030303020204" pitchFamily="34" charset="0"/>
                </a:rPr>
                <a:t>đang</a:t>
              </a:r>
              <a:r>
                <a:rPr lang="en-US" altLang="ko-KR" dirty="0">
                  <a:solidFill>
                    <a:schemeClr val="tx1">
                      <a:lumMod val="75000"/>
                      <a:lumOff val="25000"/>
                    </a:schemeClr>
                  </a:solidFill>
                  <a:latin typeface="SamsungOne-700" panose="020B0803030303020204" pitchFamily="34" charset="0"/>
                  <a:ea typeface="SamsungOne-700" panose="020B0803030303020204" pitchFamily="34" charset="0"/>
                </a:rPr>
                <a:t> </a:t>
              </a:r>
              <a:r>
                <a:rPr lang="en-US" altLang="ko-KR" dirty="0" err="1">
                  <a:solidFill>
                    <a:schemeClr val="tx1">
                      <a:lumMod val="75000"/>
                      <a:lumOff val="25000"/>
                    </a:schemeClr>
                  </a:solidFill>
                  <a:latin typeface="SamsungOne-700" panose="020B0803030303020204" pitchFamily="34" charset="0"/>
                  <a:ea typeface="SamsungOne-700" panose="020B0803030303020204" pitchFamily="34" charset="0"/>
                </a:rPr>
                <a:t>biến</a:t>
              </a:r>
              <a:r>
                <a:rPr lang="en-US" altLang="ko-KR" dirty="0">
                  <a:solidFill>
                    <a:schemeClr val="tx1">
                      <a:lumMod val="75000"/>
                      <a:lumOff val="25000"/>
                    </a:schemeClr>
                  </a:solidFill>
                  <a:latin typeface="SamsungOne-700" panose="020B0803030303020204" pitchFamily="34" charset="0"/>
                  <a:ea typeface="SamsungOne-700" panose="020B0803030303020204" pitchFamily="34" charset="0"/>
                </a:rPr>
                <a:t> </a:t>
              </a:r>
              <a:r>
                <a:rPr lang="en-US" altLang="ko-KR" dirty="0" err="1">
                  <a:solidFill>
                    <a:schemeClr val="tx1">
                      <a:lumMod val="75000"/>
                      <a:lumOff val="25000"/>
                    </a:schemeClr>
                  </a:solidFill>
                  <a:latin typeface="SamsungOne-700" panose="020B0803030303020204" pitchFamily="34" charset="0"/>
                  <a:ea typeface="SamsungOne-700" panose="020B0803030303020204" pitchFamily="34" charset="0"/>
                </a:rPr>
                <a:t>đổi</a:t>
              </a:r>
              <a:r>
                <a:rPr lang="en-US" altLang="ko-KR" dirty="0">
                  <a:solidFill>
                    <a:schemeClr val="tx1">
                      <a:lumMod val="75000"/>
                      <a:lumOff val="25000"/>
                    </a:schemeClr>
                  </a:solidFill>
                  <a:latin typeface="SamsungOne-700" panose="020B0803030303020204" pitchFamily="34" charset="0"/>
                  <a:ea typeface="SamsungOne-700" panose="020B0803030303020204" pitchFamily="34" charset="0"/>
                </a:rPr>
                <a:t> </a:t>
              </a:r>
              <a:r>
                <a:rPr lang="en-US" altLang="ko-KR" dirty="0" err="1">
                  <a:solidFill>
                    <a:schemeClr val="tx1">
                      <a:lumMod val="75000"/>
                      <a:lumOff val="25000"/>
                    </a:schemeClr>
                  </a:solidFill>
                  <a:latin typeface="SamsungOne-700" panose="020B0803030303020204" pitchFamily="34" charset="0"/>
                  <a:ea typeface="SamsungOne-700" panose="020B0803030303020204" pitchFamily="34" charset="0"/>
                </a:rPr>
                <a:t>thế</a:t>
              </a:r>
              <a:r>
                <a:rPr lang="en-US" altLang="ko-KR" dirty="0">
                  <a:solidFill>
                    <a:schemeClr val="tx1">
                      <a:lumMod val="75000"/>
                      <a:lumOff val="25000"/>
                    </a:schemeClr>
                  </a:solidFill>
                  <a:latin typeface="SamsungOne-700" panose="020B0803030303020204" pitchFamily="34" charset="0"/>
                  <a:ea typeface="SamsungOne-700" panose="020B0803030303020204" pitchFamily="34" charset="0"/>
                </a:rPr>
                <a:t> </a:t>
              </a:r>
              <a:r>
                <a:rPr lang="en-US" altLang="ko-KR" dirty="0" err="1">
                  <a:solidFill>
                    <a:schemeClr val="tx1">
                      <a:lumMod val="75000"/>
                      <a:lumOff val="25000"/>
                    </a:schemeClr>
                  </a:solidFill>
                  <a:latin typeface="SamsungOne-700" panose="020B0803030303020204" pitchFamily="34" charset="0"/>
                  <a:ea typeface="SamsungOne-700" panose="020B0803030303020204" pitchFamily="34" charset="0"/>
                </a:rPr>
                <a:t>giới</a:t>
              </a:r>
              <a:endParaRPr lang="en-US" altLang="ko-KR" dirty="0">
                <a:solidFill>
                  <a:schemeClr val="tx1">
                    <a:lumMod val="75000"/>
                    <a:lumOff val="25000"/>
                  </a:schemeClr>
                </a:solidFill>
                <a:latin typeface="SamsungOne-700" panose="020B0803030303020204" pitchFamily="34" charset="0"/>
                <a:ea typeface="SamsungOne-700" panose="020B0803030303020204" pitchFamily="34" charset="0"/>
              </a:endParaRPr>
            </a:p>
          </p:txBody>
        </p:sp>
        <p:sp>
          <p:nvSpPr>
            <p:cNvPr id="13" name="직사각형 12">
              <a:extLst>
                <a:ext uri="{FF2B5EF4-FFF2-40B4-BE49-F238E27FC236}">
                  <a16:creationId xmlns:a16="http://schemas.microsoft.com/office/drawing/2014/main" id="{2AD43763-8C9F-4FB2-8AF4-571A34F947B5}"/>
                </a:ext>
              </a:extLst>
            </p:cNvPr>
            <p:cNvSpPr/>
            <p:nvPr/>
          </p:nvSpPr>
          <p:spPr>
            <a:xfrm>
              <a:off x="1051644" y="4746823"/>
              <a:ext cx="36000" cy="252000"/>
            </a:xfrm>
            <a:prstGeom prst="rect">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rgbClr val="1429A0"/>
                </a:solidFill>
                <a:latin typeface="SamsungOne-400" panose="020B0503030303020204" pitchFamily="34" charset="0"/>
                <a:ea typeface="SamsungOneKorean 400" panose="020B0503030303020204" pitchFamily="50" charset="-127"/>
              </a:endParaRPr>
            </a:p>
          </p:txBody>
        </p:sp>
      </p:grpSp>
      <p:grpSp>
        <p:nvGrpSpPr>
          <p:cNvPr id="14" name="Group 2">
            <a:extLst>
              <a:ext uri="{FF2B5EF4-FFF2-40B4-BE49-F238E27FC236}">
                <a16:creationId xmlns:a16="http://schemas.microsoft.com/office/drawing/2014/main" id="{9D6333FB-A271-4B78-AE87-E2DE2DD68D82}"/>
              </a:ext>
            </a:extLst>
          </p:cNvPr>
          <p:cNvGrpSpPr/>
          <p:nvPr/>
        </p:nvGrpSpPr>
        <p:grpSpPr>
          <a:xfrm>
            <a:off x="1051644" y="4924905"/>
            <a:ext cx="5702300" cy="278172"/>
            <a:chOff x="571500" y="5165783"/>
            <a:chExt cx="5702300" cy="278172"/>
          </a:xfrm>
        </p:grpSpPr>
        <p:sp>
          <p:nvSpPr>
            <p:cNvPr id="15" name="직사각형 43">
              <a:extLst>
                <a:ext uri="{FF2B5EF4-FFF2-40B4-BE49-F238E27FC236}">
                  <a16:creationId xmlns:a16="http://schemas.microsoft.com/office/drawing/2014/main" id="{F6AEDB5B-7E02-49E4-B178-A369B891D513}"/>
                </a:ext>
              </a:extLst>
            </p:cNvPr>
            <p:cNvSpPr/>
            <p:nvPr/>
          </p:nvSpPr>
          <p:spPr>
            <a:xfrm>
              <a:off x="754380" y="5166956"/>
              <a:ext cx="551942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spcAft>
                  <a:spcPts val="600"/>
                </a:spcAft>
              </a:pPr>
              <a:r>
                <a:rPr lang="en-US" altLang="ko-KR" dirty="0">
                  <a:solidFill>
                    <a:schemeClr val="bg1">
                      <a:lumMod val="65000"/>
                    </a:schemeClr>
                  </a:solidFill>
                  <a:latin typeface="SamsungOne-400" panose="020B0503030303020204" pitchFamily="34" charset="0"/>
                  <a:ea typeface="SamsungOne-400" panose="020B0503030303020204" pitchFamily="34" charset="0"/>
                </a:rPr>
                <a:t>1.3. </a:t>
              </a:r>
              <a:r>
                <a:rPr lang="en-US" altLang="ko-KR" dirty="0" err="1">
                  <a:solidFill>
                    <a:schemeClr val="bg1">
                      <a:lumMod val="65000"/>
                    </a:schemeClr>
                  </a:solidFill>
                  <a:latin typeface="SamsungOne-400" panose="020B0503030303020204" pitchFamily="34" charset="0"/>
                  <a:ea typeface="SamsungOne-400" panose="020B0503030303020204" pitchFamily="34" charset="0"/>
                </a:rPr>
                <a:t>Tại</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sao</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cần</a:t>
              </a:r>
              <a:r>
                <a:rPr lang="en-US" altLang="ko-KR" dirty="0">
                  <a:solidFill>
                    <a:schemeClr val="bg1">
                      <a:lumMod val="65000"/>
                    </a:schemeClr>
                  </a:solidFill>
                  <a:latin typeface="SamsungOne-400" panose="020B0503030303020204" pitchFamily="34" charset="0"/>
                  <a:ea typeface="SamsungOne-400" panose="020B0503030303020204" pitchFamily="34" charset="0"/>
                </a:rPr>
                <a:t> Big Data</a:t>
              </a:r>
            </a:p>
          </p:txBody>
        </p:sp>
        <p:sp>
          <p:nvSpPr>
            <p:cNvPr id="16" name="직사각형 44">
              <a:extLst>
                <a:ext uri="{FF2B5EF4-FFF2-40B4-BE49-F238E27FC236}">
                  <a16:creationId xmlns:a16="http://schemas.microsoft.com/office/drawing/2014/main" id="{696618E7-422E-4DEE-85E3-57CBA1C6E106}"/>
                </a:ext>
              </a:extLst>
            </p:cNvPr>
            <p:cNvSpPr/>
            <p:nvPr/>
          </p:nvSpPr>
          <p:spPr>
            <a:xfrm>
              <a:off x="571500" y="5165783"/>
              <a:ext cx="36000" cy="252000"/>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latin typeface="SamsungOne-400" panose="020B0503030303020204" pitchFamily="34" charset="0"/>
                <a:ea typeface="SamsungOneKorean 400" panose="020B0503030303020204" pitchFamily="50" charset="-127"/>
              </a:endParaRPr>
            </a:p>
          </p:txBody>
        </p:sp>
      </p:grpSp>
      <p:grpSp>
        <p:nvGrpSpPr>
          <p:cNvPr id="17" name="Group 20">
            <a:extLst>
              <a:ext uri="{FF2B5EF4-FFF2-40B4-BE49-F238E27FC236}">
                <a16:creationId xmlns:a16="http://schemas.microsoft.com/office/drawing/2014/main" id="{0DB6379E-6FBC-4739-BAE4-F600C003C9A9}"/>
              </a:ext>
            </a:extLst>
          </p:cNvPr>
          <p:cNvGrpSpPr/>
          <p:nvPr/>
        </p:nvGrpSpPr>
        <p:grpSpPr>
          <a:xfrm>
            <a:off x="1051644" y="5354739"/>
            <a:ext cx="5702300" cy="278172"/>
            <a:chOff x="571500" y="5165783"/>
            <a:chExt cx="5702300" cy="278172"/>
          </a:xfrm>
        </p:grpSpPr>
        <p:sp>
          <p:nvSpPr>
            <p:cNvPr id="18" name="직사각형 43">
              <a:extLst>
                <a:ext uri="{FF2B5EF4-FFF2-40B4-BE49-F238E27FC236}">
                  <a16:creationId xmlns:a16="http://schemas.microsoft.com/office/drawing/2014/main" id="{46C60662-A056-4DF1-9C26-02E4368AF452}"/>
                </a:ext>
              </a:extLst>
            </p:cNvPr>
            <p:cNvSpPr/>
            <p:nvPr/>
          </p:nvSpPr>
          <p:spPr>
            <a:xfrm>
              <a:off x="754380" y="5166956"/>
              <a:ext cx="551942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spcAft>
                  <a:spcPts val="600"/>
                </a:spcAft>
              </a:pPr>
              <a:r>
                <a:rPr lang="en-US" altLang="ko-KR" dirty="0">
                  <a:solidFill>
                    <a:schemeClr val="bg1">
                      <a:lumMod val="65000"/>
                    </a:schemeClr>
                  </a:solidFill>
                  <a:latin typeface="SamsungOne-400" panose="020B0503030303020204" pitchFamily="34" charset="0"/>
                  <a:ea typeface="SamsungOne-400" panose="020B0503030303020204" pitchFamily="34" charset="0"/>
                </a:rPr>
                <a:t>1.4. </a:t>
              </a:r>
              <a:r>
                <a:rPr lang="en-US" altLang="ko-KR" dirty="0" err="1">
                  <a:solidFill>
                    <a:schemeClr val="bg1">
                      <a:lumMod val="65000"/>
                    </a:schemeClr>
                  </a:solidFill>
                  <a:latin typeface="SamsungOne-400" panose="020B0503030303020204" pitchFamily="34" charset="0"/>
                  <a:ea typeface="SamsungOne-400" panose="020B0503030303020204" pitchFamily="34" charset="0"/>
                </a:rPr>
                <a:t>Thay</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đổi</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cách</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xử</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lý</a:t>
              </a:r>
              <a:r>
                <a:rPr lang="en-US" altLang="ko-KR" dirty="0">
                  <a:solidFill>
                    <a:schemeClr val="bg1">
                      <a:lumMod val="65000"/>
                    </a:schemeClr>
                  </a:solidFill>
                  <a:latin typeface="SamsungOne-400" panose="020B0503030303020204" pitchFamily="34" charset="0"/>
                  <a:ea typeface="SamsungOne-400" panose="020B0503030303020204" pitchFamily="34" charset="0"/>
                </a:rPr>
                <a:t> Big Data</a:t>
              </a:r>
            </a:p>
          </p:txBody>
        </p:sp>
        <p:sp>
          <p:nvSpPr>
            <p:cNvPr id="19" name="직사각형 44">
              <a:extLst>
                <a:ext uri="{FF2B5EF4-FFF2-40B4-BE49-F238E27FC236}">
                  <a16:creationId xmlns:a16="http://schemas.microsoft.com/office/drawing/2014/main" id="{5460AFF3-DF58-4C46-A26F-5619BD72C73C}"/>
                </a:ext>
              </a:extLst>
            </p:cNvPr>
            <p:cNvSpPr/>
            <p:nvPr/>
          </p:nvSpPr>
          <p:spPr>
            <a:xfrm>
              <a:off x="571500" y="5165783"/>
              <a:ext cx="36000" cy="252000"/>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latin typeface="SamsungOne-400" panose="020B0503030303020204" pitchFamily="34" charset="0"/>
                <a:ea typeface="SamsungOneKorean 400" panose="020B0503030303020204" pitchFamily="50" charset="-127"/>
              </a:endParaRPr>
            </a:p>
          </p:txBody>
        </p:sp>
      </p:grpSp>
      <p:sp>
        <p:nvSpPr>
          <p:cNvPr id="20" name="직사각형 133">
            <a:extLst>
              <a:ext uri="{FF2B5EF4-FFF2-40B4-BE49-F238E27FC236}">
                <a16:creationId xmlns:a16="http://schemas.microsoft.com/office/drawing/2014/main" id="{551F01E8-8777-4A7B-AD71-63E7C805C68C}"/>
              </a:ext>
            </a:extLst>
          </p:cNvPr>
          <p:cNvSpPr/>
          <p:nvPr/>
        </p:nvSpPr>
        <p:spPr>
          <a:xfrm>
            <a:off x="990000" y="3038807"/>
            <a:ext cx="8344500"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200">
              <a:defRPr/>
            </a:pPr>
            <a:r>
              <a:rPr lang="en-US" altLang="ko-KR" sz="3200" dirty="0" err="1">
                <a:solidFill>
                  <a:schemeClr val="tx1"/>
                </a:solidFill>
                <a:latin typeface="iCiel Samsung Sharp Sans Bold" pitchFamily="2" charset="0"/>
                <a:ea typeface="iCiel Samsung Sharp Sans Bold" pitchFamily="2" charset="0"/>
                <a:cs typeface="iCiel Samsung Sharp Sans Bold" pitchFamily="2" charset="0"/>
              </a:rPr>
              <a:t>Tổng</a:t>
            </a:r>
            <a:r>
              <a:rPr lang="en-US" altLang="ko-KR" sz="3200" dirty="0">
                <a:solidFill>
                  <a:schemeClr val="tx1"/>
                </a:solidFill>
                <a:latin typeface="iCiel Samsung Sharp Sans Bold" pitchFamily="2" charset="0"/>
                <a:ea typeface="iCiel Samsung Sharp Sans Bold" pitchFamily="2" charset="0"/>
                <a:cs typeface="iCiel Samsung Sharp Sans Bold" pitchFamily="2" charset="0"/>
              </a:rPr>
              <a:t> </a:t>
            </a:r>
            <a:r>
              <a:rPr lang="en-US" altLang="ko-KR" sz="3200" dirty="0" err="1">
                <a:solidFill>
                  <a:schemeClr val="tx1"/>
                </a:solidFill>
                <a:latin typeface="iCiel Samsung Sharp Sans Bold" pitchFamily="2" charset="0"/>
                <a:ea typeface="iCiel Samsung Sharp Sans Bold" pitchFamily="2" charset="0"/>
                <a:cs typeface="iCiel Samsung Sharp Sans Bold" pitchFamily="2" charset="0"/>
              </a:rPr>
              <a:t>quan</a:t>
            </a:r>
            <a:r>
              <a:rPr lang="en-US" altLang="ko-KR" sz="3200" dirty="0">
                <a:solidFill>
                  <a:schemeClr val="tx1"/>
                </a:solidFill>
                <a:latin typeface="iCiel Samsung Sharp Sans Bold" pitchFamily="2" charset="0"/>
                <a:ea typeface="iCiel Samsung Sharp Sans Bold" pitchFamily="2" charset="0"/>
                <a:cs typeface="iCiel Samsung Sharp Sans Bold" pitchFamily="2" charset="0"/>
              </a:rPr>
              <a:t> </a:t>
            </a:r>
            <a:r>
              <a:rPr lang="en-US" altLang="ko-KR" sz="3200" dirty="0" err="1">
                <a:solidFill>
                  <a:schemeClr val="tx1"/>
                </a:solidFill>
                <a:latin typeface="iCiel Samsung Sharp Sans Bold" pitchFamily="2" charset="0"/>
                <a:ea typeface="iCiel Samsung Sharp Sans Bold" pitchFamily="2" charset="0"/>
                <a:cs typeface="iCiel Samsung Sharp Sans Bold" pitchFamily="2" charset="0"/>
              </a:rPr>
              <a:t>và</a:t>
            </a:r>
            <a:r>
              <a:rPr lang="en-US" altLang="ko-KR" sz="3200" dirty="0">
                <a:solidFill>
                  <a:schemeClr val="tx1"/>
                </a:solidFill>
                <a:latin typeface="iCiel Samsung Sharp Sans Bold" pitchFamily="2" charset="0"/>
                <a:ea typeface="iCiel Samsung Sharp Sans Bold" pitchFamily="2" charset="0"/>
                <a:cs typeface="iCiel Samsung Sharp Sans Bold" pitchFamily="2" charset="0"/>
              </a:rPr>
              <a:t> </a:t>
            </a:r>
            <a:r>
              <a:rPr lang="en-US" altLang="ko-KR" sz="3200" dirty="0" err="1">
                <a:solidFill>
                  <a:schemeClr val="tx1"/>
                </a:solidFill>
                <a:latin typeface="iCiel Samsung Sharp Sans Bold" pitchFamily="2" charset="0"/>
                <a:ea typeface="iCiel Samsung Sharp Sans Bold" pitchFamily="2" charset="0"/>
                <a:cs typeface="iCiel Samsung Sharp Sans Bold" pitchFamily="2" charset="0"/>
              </a:rPr>
              <a:t>nền</a:t>
            </a:r>
            <a:r>
              <a:rPr lang="en-US" altLang="ko-KR" sz="3200" dirty="0">
                <a:solidFill>
                  <a:schemeClr val="tx1"/>
                </a:solidFill>
                <a:latin typeface="iCiel Samsung Sharp Sans Bold" pitchFamily="2" charset="0"/>
                <a:ea typeface="iCiel Samsung Sharp Sans Bold" pitchFamily="2" charset="0"/>
                <a:cs typeface="iCiel Samsung Sharp Sans Bold" pitchFamily="2" charset="0"/>
              </a:rPr>
              <a:t> </a:t>
            </a:r>
            <a:r>
              <a:rPr lang="en-US" altLang="ko-KR" sz="3200" dirty="0" err="1">
                <a:solidFill>
                  <a:schemeClr val="tx1"/>
                </a:solidFill>
                <a:latin typeface="iCiel Samsung Sharp Sans Bold" pitchFamily="2" charset="0"/>
                <a:ea typeface="iCiel Samsung Sharp Sans Bold" pitchFamily="2" charset="0"/>
                <a:cs typeface="iCiel Samsung Sharp Sans Bold" pitchFamily="2" charset="0"/>
              </a:rPr>
              <a:t>tảng</a:t>
            </a:r>
            <a:r>
              <a:rPr lang="en-US" altLang="ko-KR" sz="3200" dirty="0">
                <a:solidFill>
                  <a:schemeClr val="tx1"/>
                </a:solidFill>
                <a:latin typeface="iCiel Samsung Sharp Sans Bold" pitchFamily="2" charset="0"/>
                <a:ea typeface="iCiel Samsung Sharp Sans Bold" pitchFamily="2" charset="0"/>
                <a:cs typeface="iCiel Samsung Sharp Sans Bold" pitchFamily="2" charset="0"/>
              </a:rPr>
              <a:t> </a:t>
            </a:r>
            <a:r>
              <a:rPr lang="en-US" altLang="ko-KR" sz="3200" dirty="0" err="1">
                <a:solidFill>
                  <a:schemeClr val="tx1"/>
                </a:solidFill>
                <a:latin typeface="iCiel Samsung Sharp Sans Bold" pitchFamily="2" charset="0"/>
                <a:ea typeface="iCiel Samsung Sharp Sans Bold" pitchFamily="2" charset="0"/>
                <a:cs typeface="iCiel Samsung Sharp Sans Bold" pitchFamily="2" charset="0"/>
              </a:rPr>
              <a:t>của</a:t>
            </a:r>
            <a:r>
              <a:rPr lang="en-US" altLang="ko-KR" sz="3200" dirty="0">
                <a:solidFill>
                  <a:schemeClr val="tx1"/>
                </a:solidFill>
                <a:latin typeface="iCiel Samsung Sharp Sans Bold" pitchFamily="2" charset="0"/>
                <a:ea typeface="iCiel Samsung Sharp Sans Bold" pitchFamily="2" charset="0"/>
                <a:cs typeface="iCiel Samsung Sharp Sans Bold" pitchFamily="2" charset="0"/>
              </a:rPr>
              <a:t> Big Data</a:t>
            </a:r>
          </a:p>
        </p:txBody>
      </p:sp>
      <p:sp>
        <p:nvSpPr>
          <p:cNvPr id="21" name="직사각형 133">
            <a:extLst>
              <a:ext uri="{FF2B5EF4-FFF2-40B4-BE49-F238E27FC236}">
                <a16:creationId xmlns:a16="http://schemas.microsoft.com/office/drawing/2014/main" id="{F30E60FD-5340-4E90-99F1-BB9E55EB305D}"/>
              </a:ext>
            </a:extLst>
          </p:cNvPr>
          <p:cNvSpPr/>
          <p:nvPr/>
        </p:nvSpPr>
        <p:spPr>
          <a:xfrm>
            <a:off x="990000" y="2748477"/>
            <a:ext cx="5479711"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200">
              <a:defRPr/>
            </a:pPr>
            <a:r>
              <a:rPr lang="en-US" altLang="ko-KR" sz="2000" dirty="0" err="1">
                <a:solidFill>
                  <a:schemeClr val="bg1">
                    <a:lumMod val="50000"/>
                  </a:schemeClr>
                </a:solidFill>
                <a:latin typeface="iCiel Samsung Sharp Sans Bold" pitchFamily="2" charset="0"/>
                <a:ea typeface="iCiel Samsung Sharp Sans Bold" pitchFamily="2" charset="0"/>
                <a:cs typeface="iCiel Samsung Sharp Sans Bold" pitchFamily="2" charset="0"/>
              </a:rPr>
              <a:t>Bài</a:t>
            </a:r>
            <a:r>
              <a:rPr lang="en-US" altLang="ko-KR" sz="2000" dirty="0">
                <a:solidFill>
                  <a:schemeClr val="bg1">
                    <a:lumMod val="50000"/>
                  </a:schemeClr>
                </a:solidFill>
                <a:latin typeface="iCiel Samsung Sharp Sans Bold" pitchFamily="2" charset="0"/>
                <a:ea typeface="iCiel Samsung Sharp Sans Bold" pitchFamily="2" charset="0"/>
                <a:cs typeface="iCiel Samsung Sharp Sans Bold" pitchFamily="2" charset="0"/>
              </a:rPr>
              <a:t> 1. </a:t>
            </a:r>
            <a:endParaRPr lang="en-US" altLang="ko-KR" sz="5400" dirty="0">
              <a:solidFill>
                <a:schemeClr val="bg1">
                  <a:lumMod val="50000"/>
                </a:schemeClr>
              </a:solidFill>
              <a:latin typeface="iCiel Samsung Sharp Sans Bold" pitchFamily="2" charset="0"/>
              <a:ea typeface="iCiel Samsung Sharp Sans Bold" pitchFamily="2" charset="0"/>
              <a:cs typeface="iCiel Samsung Sharp Sans Bold" pitchFamily="2" charset="0"/>
            </a:endParaRPr>
          </a:p>
        </p:txBody>
      </p:sp>
    </p:spTree>
    <p:extLst>
      <p:ext uri="{BB962C8B-B14F-4D97-AF65-F5344CB8AC3E}">
        <p14:creationId xmlns:p14="http://schemas.microsoft.com/office/powerpoint/2010/main" val="16072883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직사각형 2">
            <a:extLst>
              <a:ext uri="{FF2B5EF4-FFF2-40B4-BE49-F238E27FC236}">
                <a16:creationId xmlns:a16="http://schemas.microsoft.com/office/drawing/2014/main" id="{7974A359-F6E4-477C-8765-A37D6902DE35}"/>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1.2.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Dữ</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liệu</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đang</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biến</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đổi</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thế</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giới</a:t>
            </a:r>
            <a:endParaRPr lang="en-US" altLang="ko-KR" dirty="0">
              <a:solidFill>
                <a:schemeClr val="bg1"/>
              </a:solidFill>
              <a:latin typeface="iCiel Samsung Sharp Sans Bold" pitchFamily="2" charset="0"/>
              <a:ea typeface="iCiel Samsung Sharp Sans Bold" pitchFamily="2" charset="0"/>
              <a:cs typeface="iCiel Samsung Sharp Sans Bold" pitchFamily="2" charset="0"/>
            </a:endParaRPr>
          </a:p>
        </p:txBody>
      </p:sp>
      <p:sp>
        <p:nvSpPr>
          <p:cNvPr id="4" name="직사각형 3">
            <a:extLst>
              <a:ext uri="{FF2B5EF4-FFF2-40B4-BE49-F238E27FC236}">
                <a16:creationId xmlns:a16="http://schemas.microsoft.com/office/drawing/2014/main" id="{8BD8CB72-1CFE-4000-BD23-E0E32A9359B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err="1">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  01</a:t>
            </a:r>
          </a:p>
        </p:txBody>
      </p:sp>
      <p:sp>
        <p:nvSpPr>
          <p:cNvPr id="6" name="직사각형 5">
            <a:extLst>
              <a:ext uri="{FF2B5EF4-FFF2-40B4-BE49-F238E27FC236}">
                <a16:creationId xmlns:a16="http://schemas.microsoft.com/office/drawing/2014/main" id="{9586698C-8115-4584-AFB6-7EA1AD7478E6}"/>
              </a:ext>
            </a:extLst>
          </p:cNvPr>
          <p:cNvSpPr/>
          <p:nvPr/>
        </p:nvSpPr>
        <p:spPr>
          <a:xfrm>
            <a:off x="546895" y="1523719"/>
            <a:ext cx="8797130" cy="4308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vl="0">
              <a:defRPr/>
            </a:pPr>
            <a:r>
              <a:rPr lang="vi-VN" altLang="ko-KR" sz="2800" dirty="0">
                <a:solidFill>
                  <a:prstClr val="black">
                    <a:lumMod val="95000"/>
                    <a:lumOff val="5000"/>
                  </a:prstClr>
                </a:solidFill>
                <a:latin typeface="iCiel Samsung Sharp Sans Bold" pitchFamily="2" charset="0"/>
                <a:ea typeface="iCiel Samsung Sharp Sans Bold" pitchFamily="2" charset="0"/>
                <a:cs typeface="iCiel Samsung Sharp Sans Bold" pitchFamily="2" charset="0"/>
              </a:rPr>
              <a:t>Dữ liệu trở thành nhiên liệu mới như thế nào?</a:t>
            </a:r>
            <a:endParaRPr lang="en-US" altLang="ko-KR" sz="2800" dirty="0">
              <a:solidFill>
                <a:prstClr val="black">
                  <a:lumMod val="95000"/>
                  <a:lumOff val="5000"/>
                </a:prstClr>
              </a:solidFill>
              <a:latin typeface="iCiel Samsung Sharp Sans Bold" pitchFamily="2" charset="0"/>
              <a:ea typeface="iCiel Samsung Sharp Sans Bold" pitchFamily="2" charset="0"/>
              <a:cs typeface="iCiel Samsung Sharp Sans Bold" pitchFamily="2" charset="0"/>
            </a:endParaRPr>
          </a:p>
        </p:txBody>
      </p:sp>
      <p:grpSp>
        <p:nvGrpSpPr>
          <p:cNvPr id="16" name="그룹 15">
            <a:extLst>
              <a:ext uri="{FF2B5EF4-FFF2-40B4-BE49-F238E27FC236}">
                <a16:creationId xmlns:a16="http://schemas.microsoft.com/office/drawing/2014/main" id="{A2568723-F70A-4D8D-A51C-8FE3E89C70DF}"/>
              </a:ext>
            </a:extLst>
          </p:cNvPr>
          <p:cNvGrpSpPr/>
          <p:nvPr/>
        </p:nvGrpSpPr>
        <p:grpSpPr>
          <a:xfrm>
            <a:off x="1335266" y="3010969"/>
            <a:ext cx="7220388" cy="2126244"/>
            <a:chOff x="1466398" y="2770477"/>
            <a:chExt cx="7220388" cy="2126244"/>
          </a:xfrm>
        </p:grpSpPr>
        <p:sp>
          <p:nvSpPr>
            <p:cNvPr id="19" name="TextBox 18">
              <a:extLst>
                <a:ext uri="{FF2B5EF4-FFF2-40B4-BE49-F238E27FC236}">
                  <a16:creationId xmlns:a16="http://schemas.microsoft.com/office/drawing/2014/main" id="{77982A27-5419-4BDE-9C0E-5278C47C4C8A}"/>
                </a:ext>
              </a:extLst>
            </p:cNvPr>
            <p:cNvSpPr txBox="1"/>
            <p:nvPr/>
          </p:nvSpPr>
          <p:spPr>
            <a:xfrm>
              <a:off x="3033620" y="3759059"/>
              <a:ext cx="930063" cy="307777"/>
            </a:xfrm>
            <a:prstGeom prst="rect">
              <a:avLst/>
            </a:prstGeom>
            <a:noFill/>
          </p:spPr>
          <p:txBody>
            <a:bodyPr wrap="none" rtlCol="0">
              <a:spAutoFit/>
            </a:bodyPr>
            <a:lstStyle/>
            <a:p>
              <a:r>
                <a:rPr lang="en-US" altLang="ko-KR" sz="1400" dirty="0" err="1">
                  <a:solidFill>
                    <a:srgbClr val="1F45BC"/>
                  </a:solidFill>
                  <a:latin typeface="SamsungOne-700" panose="020B0803030303020204" pitchFamily="34" charset="0"/>
                  <a:ea typeface="SamsungOne-700" panose="020B0803030303020204" pitchFamily="34" charset="0"/>
                </a:rPr>
                <a:t>Phân</a:t>
              </a:r>
              <a:r>
                <a:rPr lang="en-US" altLang="ko-KR" sz="1400" dirty="0">
                  <a:solidFill>
                    <a:srgbClr val="1F45BC"/>
                  </a:solidFill>
                  <a:latin typeface="SamsungOne-700" panose="020B0803030303020204" pitchFamily="34" charset="0"/>
                  <a:ea typeface="SamsungOne-700" panose="020B0803030303020204" pitchFamily="34" charset="0"/>
                </a:rPr>
                <a:t> </a:t>
              </a:r>
              <a:r>
                <a:rPr lang="en-US" altLang="ko-KR" sz="1400" dirty="0" err="1">
                  <a:solidFill>
                    <a:srgbClr val="1F45BC"/>
                  </a:solidFill>
                  <a:latin typeface="SamsungOne-700" panose="020B0803030303020204" pitchFamily="34" charset="0"/>
                  <a:ea typeface="SamsungOne-700" panose="020B0803030303020204" pitchFamily="34" charset="0"/>
                </a:rPr>
                <a:t>tích</a:t>
              </a:r>
              <a:endParaRPr lang="ko-KR" altLang="en-US" sz="1400" dirty="0">
                <a:solidFill>
                  <a:srgbClr val="1F45BC"/>
                </a:solidFill>
                <a:latin typeface="SamsungOne-700" panose="020B0803030303020204" pitchFamily="34" charset="0"/>
                <a:ea typeface="SamsungOneKorean 400" panose="020B0503030303020204" pitchFamily="50" charset="-127"/>
              </a:endParaRPr>
            </a:p>
          </p:txBody>
        </p:sp>
        <p:grpSp>
          <p:nvGrpSpPr>
            <p:cNvPr id="20" name="그룹 19">
              <a:extLst>
                <a:ext uri="{FF2B5EF4-FFF2-40B4-BE49-F238E27FC236}">
                  <a16:creationId xmlns:a16="http://schemas.microsoft.com/office/drawing/2014/main" id="{FB3F7203-66AB-4835-A650-2271653E9C61}"/>
                </a:ext>
              </a:extLst>
            </p:cNvPr>
            <p:cNvGrpSpPr/>
            <p:nvPr/>
          </p:nvGrpSpPr>
          <p:grpSpPr>
            <a:xfrm>
              <a:off x="7231573" y="2912066"/>
              <a:ext cx="1455213" cy="1818860"/>
              <a:chOff x="7231573" y="2912066"/>
              <a:chExt cx="1455213" cy="1818860"/>
            </a:xfrm>
          </p:grpSpPr>
          <p:sp>
            <p:nvSpPr>
              <p:cNvPr id="31" name="TextBox 30">
                <a:extLst>
                  <a:ext uri="{FF2B5EF4-FFF2-40B4-BE49-F238E27FC236}">
                    <a16:creationId xmlns:a16="http://schemas.microsoft.com/office/drawing/2014/main" id="{EAB8B41F-FB71-4C33-9081-FDBB3A38F90E}"/>
                  </a:ext>
                </a:extLst>
              </p:cNvPr>
              <p:cNvSpPr txBox="1"/>
              <p:nvPr/>
            </p:nvSpPr>
            <p:spPr>
              <a:xfrm>
                <a:off x="7231573" y="2912066"/>
                <a:ext cx="1455213" cy="523220"/>
              </a:xfrm>
              <a:prstGeom prst="rect">
                <a:avLst/>
              </a:prstGeom>
              <a:noFill/>
            </p:spPr>
            <p:txBody>
              <a:bodyPr wrap="square" rtlCol="0">
                <a:spAutoFit/>
              </a:bodyPr>
              <a:lstStyle/>
              <a:p>
                <a:pPr algn="ctr"/>
                <a:r>
                  <a:rPr lang="vi-VN" altLang="ko-KR" sz="1400" dirty="0">
                    <a:solidFill>
                      <a:srgbClr val="1F45BC"/>
                    </a:solidFill>
                    <a:latin typeface="SamsungOne-700" panose="020B0803030303020204" pitchFamily="34" charset="0"/>
                    <a:ea typeface="SamsungOne-700" panose="020B0803030303020204" pitchFamily="34" charset="0"/>
                  </a:rPr>
                  <a:t>Tăng trưởng kinh doanh</a:t>
                </a:r>
                <a:endParaRPr lang="ko-KR" altLang="en-US" sz="1400" dirty="0">
                  <a:solidFill>
                    <a:srgbClr val="1F45BC"/>
                  </a:solidFill>
                  <a:latin typeface="SamsungOne-700" panose="020B0803030303020204" pitchFamily="34" charset="0"/>
                  <a:ea typeface="SamsungOneKorean 400" panose="020B0503030303020204" pitchFamily="50" charset="-127"/>
                </a:endParaRPr>
              </a:p>
            </p:txBody>
          </p:sp>
          <p:pic>
            <p:nvPicPr>
              <p:cNvPr id="32" name="그림 31">
                <a:extLst>
                  <a:ext uri="{FF2B5EF4-FFF2-40B4-BE49-F238E27FC236}">
                    <a16:creationId xmlns:a16="http://schemas.microsoft.com/office/drawing/2014/main" id="{6298A3C6-90FC-4D3C-8287-81797351048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70068" y="3434739"/>
                <a:ext cx="1378225" cy="1296187"/>
              </a:xfrm>
              <a:prstGeom prst="rect">
                <a:avLst/>
              </a:prstGeom>
            </p:spPr>
          </p:pic>
        </p:grpSp>
        <p:grpSp>
          <p:nvGrpSpPr>
            <p:cNvPr id="21" name="그룹 20">
              <a:extLst>
                <a:ext uri="{FF2B5EF4-FFF2-40B4-BE49-F238E27FC236}">
                  <a16:creationId xmlns:a16="http://schemas.microsoft.com/office/drawing/2014/main" id="{B16720F3-2CB5-488A-923B-931AAEFE354D}"/>
                </a:ext>
              </a:extLst>
            </p:cNvPr>
            <p:cNvGrpSpPr/>
            <p:nvPr/>
          </p:nvGrpSpPr>
          <p:grpSpPr>
            <a:xfrm>
              <a:off x="1466398" y="2804344"/>
              <a:ext cx="1182144" cy="1942263"/>
              <a:chOff x="1285423" y="2804344"/>
              <a:chExt cx="1182144" cy="1942263"/>
            </a:xfrm>
          </p:grpSpPr>
          <p:sp>
            <p:nvSpPr>
              <p:cNvPr id="29" name="TextBox 28">
                <a:extLst>
                  <a:ext uri="{FF2B5EF4-FFF2-40B4-BE49-F238E27FC236}">
                    <a16:creationId xmlns:a16="http://schemas.microsoft.com/office/drawing/2014/main" id="{9BF7D247-B2DE-4880-B042-8985515CD6B4}"/>
                  </a:ext>
                </a:extLst>
              </p:cNvPr>
              <p:cNvSpPr txBox="1"/>
              <p:nvPr/>
            </p:nvSpPr>
            <p:spPr>
              <a:xfrm>
                <a:off x="1319290" y="2804344"/>
                <a:ext cx="743498" cy="307777"/>
              </a:xfrm>
              <a:prstGeom prst="rect">
                <a:avLst/>
              </a:prstGeom>
              <a:noFill/>
            </p:spPr>
            <p:txBody>
              <a:bodyPr wrap="square" rtlCol="0">
                <a:spAutoFit/>
              </a:bodyPr>
              <a:lstStyle/>
              <a:p>
                <a:pPr algn="ctr"/>
                <a:r>
                  <a:rPr lang="en-US" altLang="ko-KR" sz="1400" dirty="0" err="1">
                    <a:solidFill>
                      <a:srgbClr val="1F45BC"/>
                    </a:solidFill>
                    <a:latin typeface="SamsungOne-700" panose="020B0803030303020204" pitchFamily="34" charset="0"/>
                    <a:ea typeface="SamsungOne-700" panose="020B0803030303020204" pitchFamily="34" charset="0"/>
                  </a:rPr>
                  <a:t>Dữ</a:t>
                </a:r>
                <a:r>
                  <a:rPr lang="en-US" altLang="ko-KR" sz="1400" dirty="0">
                    <a:solidFill>
                      <a:srgbClr val="1F45BC"/>
                    </a:solidFill>
                    <a:latin typeface="SamsungOne-700" panose="020B0803030303020204" pitchFamily="34" charset="0"/>
                    <a:ea typeface="SamsungOne-700" panose="020B0803030303020204" pitchFamily="34" charset="0"/>
                  </a:rPr>
                  <a:t> </a:t>
                </a:r>
                <a:r>
                  <a:rPr lang="en-US" altLang="ko-KR" sz="1400" dirty="0" err="1">
                    <a:solidFill>
                      <a:srgbClr val="1F45BC"/>
                    </a:solidFill>
                    <a:latin typeface="SamsungOne-700" panose="020B0803030303020204" pitchFamily="34" charset="0"/>
                    <a:ea typeface="SamsungOne-700" panose="020B0803030303020204" pitchFamily="34" charset="0"/>
                  </a:rPr>
                  <a:t>liệu</a:t>
                </a:r>
                <a:endParaRPr lang="ko-KR" altLang="en-US" sz="1400" dirty="0">
                  <a:solidFill>
                    <a:srgbClr val="1F45BC"/>
                  </a:solidFill>
                  <a:latin typeface="SamsungOne-700" panose="020B0803030303020204" pitchFamily="34" charset="0"/>
                  <a:ea typeface="SamsungOneKorean 400" panose="020B0503030303020204" pitchFamily="50" charset="-127"/>
                </a:endParaRPr>
              </a:p>
            </p:txBody>
          </p:sp>
          <p:pic>
            <p:nvPicPr>
              <p:cNvPr id="30" name="그림 29">
                <a:extLst>
                  <a:ext uri="{FF2B5EF4-FFF2-40B4-BE49-F238E27FC236}">
                    <a16:creationId xmlns:a16="http://schemas.microsoft.com/office/drawing/2014/main" id="{C9B23BC7-8CD7-440D-8748-5F96AB06BD6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85423" y="3607998"/>
                <a:ext cx="1182144" cy="1138609"/>
              </a:xfrm>
              <a:prstGeom prst="rect">
                <a:avLst/>
              </a:prstGeom>
            </p:spPr>
          </p:pic>
        </p:grpSp>
        <p:grpSp>
          <p:nvGrpSpPr>
            <p:cNvPr id="24" name="그룹 23">
              <a:extLst>
                <a:ext uri="{FF2B5EF4-FFF2-40B4-BE49-F238E27FC236}">
                  <a16:creationId xmlns:a16="http://schemas.microsoft.com/office/drawing/2014/main" id="{0AE24C74-1A7D-4E1A-A8A1-0809B6D84B34}"/>
                </a:ext>
              </a:extLst>
            </p:cNvPr>
            <p:cNvGrpSpPr/>
            <p:nvPr/>
          </p:nvGrpSpPr>
          <p:grpSpPr>
            <a:xfrm>
              <a:off x="4200733" y="2770477"/>
              <a:ext cx="1538156" cy="2126244"/>
              <a:chOff x="4200733" y="2770477"/>
              <a:chExt cx="1538156" cy="2126244"/>
            </a:xfrm>
          </p:grpSpPr>
          <p:sp>
            <p:nvSpPr>
              <p:cNvPr id="27" name="TextBox 26">
                <a:extLst>
                  <a:ext uri="{FF2B5EF4-FFF2-40B4-BE49-F238E27FC236}">
                    <a16:creationId xmlns:a16="http://schemas.microsoft.com/office/drawing/2014/main" id="{DD18A8E6-17AD-4822-8D0C-921F395CA7CF}"/>
                  </a:ext>
                </a:extLst>
              </p:cNvPr>
              <p:cNvSpPr txBox="1"/>
              <p:nvPr/>
            </p:nvSpPr>
            <p:spPr>
              <a:xfrm>
                <a:off x="4200733" y="2770477"/>
                <a:ext cx="1538156" cy="738664"/>
              </a:xfrm>
              <a:prstGeom prst="rect">
                <a:avLst/>
              </a:prstGeom>
              <a:noFill/>
            </p:spPr>
            <p:txBody>
              <a:bodyPr wrap="square" rtlCol="0">
                <a:spAutoFit/>
              </a:bodyPr>
              <a:lstStyle/>
              <a:p>
                <a:pPr algn="ctr"/>
                <a:r>
                  <a:rPr lang="en-US" altLang="ko-KR" sz="1400" dirty="0" err="1">
                    <a:solidFill>
                      <a:srgbClr val="1F45BC"/>
                    </a:solidFill>
                    <a:latin typeface="SamsungOne-700" panose="020B0803030303020204" pitchFamily="34" charset="0"/>
                    <a:ea typeface="SamsungOne-700" panose="020B0803030303020204" pitchFamily="34" charset="0"/>
                  </a:rPr>
                  <a:t>Thay</a:t>
                </a:r>
                <a:r>
                  <a:rPr lang="en-US" altLang="ko-KR" sz="1400" dirty="0">
                    <a:solidFill>
                      <a:srgbClr val="1F45BC"/>
                    </a:solidFill>
                    <a:latin typeface="SamsungOne-700" panose="020B0803030303020204" pitchFamily="34" charset="0"/>
                    <a:ea typeface="SamsungOne-700" panose="020B0803030303020204" pitchFamily="34" charset="0"/>
                  </a:rPr>
                  <a:t> </a:t>
                </a:r>
                <a:r>
                  <a:rPr lang="en-US" altLang="ko-KR" sz="1400" dirty="0" err="1">
                    <a:solidFill>
                      <a:srgbClr val="1F45BC"/>
                    </a:solidFill>
                    <a:latin typeface="SamsungOne-700" panose="020B0803030303020204" pitchFamily="34" charset="0"/>
                    <a:ea typeface="SamsungOne-700" panose="020B0803030303020204" pitchFamily="34" charset="0"/>
                  </a:rPr>
                  <a:t>đổi</a:t>
                </a:r>
                <a:r>
                  <a:rPr lang="en-US" altLang="ko-KR" sz="1400" dirty="0">
                    <a:solidFill>
                      <a:srgbClr val="1F45BC"/>
                    </a:solidFill>
                    <a:latin typeface="SamsungOne-700" panose="020B0803030303020204" pitchFamily="34" charset="0"/>
                    <a:ea typeface="SamsungOne-700" panose="020B0803030303020204" pitchFamily="34" charset="0"/>
                  </a:rPr>
                  <a:t> </a:t>
                </a:r>
                <a:r>
                  <a:rPr lang="en-US" altLang="ko-KR" sz="1400" dirty="0" err="1">
                    <a:solidFill>
                      <a:srgbClr val="1F45BC"/>
                    </a:solidFill>
                    <a:latin typeface="SamsungOne-700" panose="020B0803030303020204" pitchFamily="34" charset="0"/>
                    <a:ea typeface="SamsungOne-700" panose="020B0803030303020204" pitchFamily="34" charset="0"/>
                  </a:rPr>
                  <a:t>trải</a:t>
                </a:r>
                <a:r>
                  <a:rPr lang="en-US" altLang="ko-KR" sz="1400" dirty="0">
                    <a:solidFill>
                      <a:srgbClr val="1F45BC"/>
                    </a:solidFill>
                    <a:latin typeface="SamsungOne-700" panose="020B0803030303020204" pitchFamily="34" charset="0"/>
                    <a:ea typeface="SamsungOne-700" panose="020B0803030303020204" pitchFamily="34" charset="0"/>
                  </a:rPr>
                  <a:t> </a:t>
                </a:r>
                <a:r>
                  <a:rPr lang="en-US" altLang="ko-KR" sz="1400" dirty="0" err="1">
                    <a:solidFill>
                      <a:srgbClr val="1F45BC"/>
                    </a:solidFill>
                    <a:latin typeface="SamsungOne-700" panose="020B0803030303020204" pitchFamily="34" charset="0"/>
                    <a:ea typeface="SamsungOne-700" panose="020B0803030303020204" pitchFamily="34" charset="0"/>
                  </a:rPr>
                  <a:t>nghiệm</a:t>
                </a:r>
                <a:r>
                  <a:rPr lang="en-US" altLang="ko-KR" sz="1400" dirty="0">
                    <a:solidFill>
                      <a:srgbClr val="1F45BC"/>
                    </a:solidFill>
                    <a:latin typeface="SamsungOne-700" panose="020B0803030303020204" pitchFamily="34" charset="0"/>
                    <a:ea typeface="SamsungOne-700" panose="020B0803030303020204" pitchFamily="34" charset="0"/>
                  </a:rPr>
                  <a:t> </a:t>
                </a:r>
                <a:r>
                  <a:rPr lang="en-US" altLang="ko-KR" sz="1400" dirty="0" err="1">
                    <a:solidFill>
                      <a:srgbClr val="1F45BC"/>
                    </a:solidFill>
                    <a:latin typeface="SamsungOne-700" panose="020B0803030303020204" pitchFamily="34" charset="0"/>
                    <a:ea typeface="SamsungOne-700" panose="020B0803030303020204" pitchFamily="34" charset="0"/>
                  </a:rPr>
                  <a:t>khách</a:t>
                </a:r>
                <a:r>
                  <a:rPr lang="en-US" altLang="ko-KR" sz="1400" dirty="0">
                    <a:solidFill>
                      <a:srgbClr val="1F45BC"/>
                    </a:solidFill>
                    <a:latin typeface="SamsungOne-700" panose="020B0803030303020204" pitchFamily="34" charset="0"/>
                    <a:ea typeface="SamsungOne-700" panose="020B0803030303020204" pitchFamily="34" charset="0"/>
                  </a:rPr>
                  <a:t> </a:t>
                </a:r>
                <a:r>
                  <a:rPr lang="en-US" altLang="ko-KR" sz="1400" dirty="0" err="1">
                    <a:solidFill>
                      <a:srgbClr val="1F45BC"/>
                    </a:solidFill>
                    <a:latin typeface="SamsungOne-700" panose="020B0803030303020204" pitchFamily="34" charset="0"/>
                    <a:ea typeface="SamsungOne-700" panose="020B0803030303020204" pitchFamily="34" charset="0"/>
                  </a:rPr>
                  <a:t>hàng</a:t>
                </a:r>
                <a:endParaRPr lang="ko-KR" altLang="en-US" sz="1400" dirty="0">
                  <a:solidFill>
                    <a:srgbClr val="1F45BC"/>
                  </a:solidFill>
                  <a:latin typeface="SamsungOne-700" panose="020B0803030303020204" pitchFamily="34" charset="0"/>
                  <a:ea typeface="SamsungOneKorean 400" panose="020B0503030303020204" pitchFamily="50" charset="-127"/>
                </a:endParaRPr>
              </a:p>
            </p:txBody>
          </p:sp>
          <p:pic>
            <p:nvPicPr>
              <p:cNvPr id="28" name="그림 27">
                <a:extLst>
                  <a:ext uri="{FF2B5EF4-FFF2-40B4-BE49-F238E27FC236}">
                    <a16:creationId xmlns:a16="http://schemas.microsoft.com/office/drawing/2014/main" id="{E2190325-43D6-4653-A4E4-64D4BCEA9A5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284181" y="3434740"/>
                <a:ext cx="1371260" cy="1461981"/>
              </a:xfrm>
              <a:prstGeom prst="rect">
                <a:avLst/>
              </a:prstGeom>
            </p:spPr>
          </p:pic>
        </p:grpSp>
        <p:sp>
          <p:nvSpPr>
            <p:cNvPr id="25" name="오른쪽 화살표 8">
              <a:extLst>
                <a:ext uri="{FF2B5EF4-FFF2-40B4-BE49-F238E27FC236}">
                  <a16:creationId xmlns:a16="http://schemas.microsoft.com/office/drawing/2014/main" id="{30A3F2CB-4E83-4767-AC17-EE1AC8F57CD0}"/>
                </a:ext>
              </a:extLst>
            </p:cNvPr>
            <p:cNvSpPr/>
            <p:nvPr/>
          </p:nvSpPr>
          <p:spPr>
            <a:xfrm>
              <a:off x="3031009" y="4058977"/>
              <a:ext cx="986528" cy="246323"/>
            </a:xfrm>
            <a:prstGeom prst="rightArrow">
              <a:avLst>
                <a:gd name="adj1" fmla="val 50000"/>
                <a:gd name="adj2" fmla="val 73201"/>
              </a:avLst>
            </a:prstGeom>
            <a:solidFill>
              <a:srgbClr val="66A1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a typeface="SamsungOneKorean 400" panose="020B0503030303020204" pitchFamily="50" charset="-127"/>
              </a:endParaRPr>
            </a:p>
          </p:txBody>
        </p:sp>
        <p:sp>
          <p:nvSpPr>
            <p:cNvPr id="26" name="오른쪽 화살표 29">
              <a:extLst>
                <a:ext uri="{FF2B5EF4-FFF2-40B4-BE49-F238E27FC236}">
                  <a16:creationId xmlns:a16="http://schemas.microsoft.com/office/drawing/2014/main" id="{16A750B6-759F-4394-AD5A-CF0E84FF4619}"/>
                </a:ext>
              </a:extLst>
            </p:cNvPr>
            <p:cNvSpPr/>
            <p:nvPr/>
          </p:nvSpPr>
          <p:spPr>
            <a:xfrm>
              <a:off x="6005445" y="4098517"/>
              <a:ext cx="986528" cy="246323"/>
            </a:xfrm>
            <a:prstGeom prst="rightArrow">
              <a:avLst>
                <a:gd name="adj1" fmla="val 50000"/>
                <a:gd name="adj2" fmla="val 73201"/>
              </a:avLst>
            </a:prstGeom>
            <a:solidFill>
              <a:srgbClr val="66A1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a typeface="SamsungOneKorean 400" panose="020B0503030303020204" pitchFamily="50" charset="-127"/>
              </a:endParaRPr>
            </a:p>
          </p:txBody>
        </p:sp>
      </p:grpSp>
    </p:spTree>
    <p:extLst>
      <p:ext uri="{BB962C8B-B14F-4D97-AF65-F5344CB8AC3E}">
        <p14:creationId xmlns:p14="http://schemas.microsoft.com/office/powerpoint/2010/main" val="8295033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78323408-80D5-47D9-8701-FDA548E8D3D3}"/>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1.2.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Dữ</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liệu</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đang</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biến</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đổi</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thế</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giới</a:t>
            </a:r>
            <a:endParaRPr lang="en-US" altLang="ko-KR" dirty="0">
              <a:solidFill>
                <a:schemeClr val="bg1"/>
              </a:solidFill>
              <a:latin typeface="iCiel Samsung Sharp Sans Bold" pitchFamily="2" charset="0"/>
              <a:ea typeface="iCiel Samsung Sharp Sans Bold" pitchFamily="2" charset="0"/>
              <a:cs typeface="iCiel Samsung Sharp Sans Bold" pitchFamily="2" charset="0"/>
            </a:endParaRPr>
          </a:p>
        </p:txBody>
      </p:sp>
      <p:sp>
        <p:nvSpPr>
          <p:cNvPr id="7" name="직사각형 6">
            <a:extLst>
              <a:ext uri="{FF2B5EF4-FFF2-40B4-BE49-F238E27FC236}">
                <a16:creationId xmlns:a16="http://schemas.microsoft.com/office/drawing/2014/main" id="{6B3EED22-90E1-4D1C-874D-CFA86E9EE7B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err="1">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  01</a:t>
            </a:r>
          </a:p>
        </p:txBody>
      </p:sp>
      <p:sp>
        <p:nvSpPr>
          <p:cNvPr id="8" name="직사각형 7">
            <a:extLst>
              <a:ext uri="{FF2B5EF4-FFF2-40B4-BE49-F238E27FC236}">
                <a16:creationId xmlns:a16="http://schemas.microsoft.com/office/drawing/2014/main" id="{B0CA5FF9-03C7-45BB-BE01-73ADE458B1D2}"/>
              </a:ext>
            </a:extLst>
          </p:cNvPr>
          <p:cNvSpPr/>
          <p:nvPr/>
        </p:nvSpPr>
        <p:spPr>
          <a:xfrm>
            <a:off x="546895" y="1523719"/>
            <a:ext cx="8797130" cy="4308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vl="0">
              <a:defRPr/>
            </a:pPr>
            <a:r>
              <a:rPr lang="vi-VN" altLang="ko-KR" sz="2800" dirty="0">
                <a:solidFill>
                  <a:prstClr val="black">
                    <a:lumMod val="95000"/>
                    <a:lumOff val="5000"/>
                  </a:prstClr>
                </a:solidFill>
                <a:latin typeface="iCiel Samsung Sharp Sans Bold" pitchFamily="2" charset="0"/>
                <a:ea typeface="iCiel Samsung Sharp Sans Bold" pitchFamily="2" charset="0"/>
                <a:cs typeface="iCiel Samsung Sharp Sans Bold" pitchFamily="2" charset="0"/>
              </a:rPr>
              <a:t>Các trường hợp sử dụng </a:t>
            </a:r>
            <a:r>
              <a:rPr lang="en-US" altLang="ko-KR" sz="2800" dirty="0">
                <a:solidFill>
                  <a:prstClr val="black">
                    <a:lumMod val="95000"/>
                    <a:lumOff val="5000"/>
                  </a:prstClr>
                </a:solidFill>
                <a:latin typeface="iCiel Samsung Sharp Sans Bold" pitchFamily="2" charset="0"/>
                <a:ea typeface="iCiel Samsung Sharp Sans Bold" pitchFamily="2" charset="0"/>
                <a:cs typeface="iCiel Samsung Sharp Sans Bold" pitchFamily="2" charset="0"/>
              </a:rPr>
              <a:t>Big Data</a:t>
            </a:r>
          </a:p>
        </p:txBody>
      </p:sp>
      <p:grpSp>
        <p:nvGrpSpPr>
          <p:cNvPr id="26" name="그룹 25">
            <a:extLst>
              <a:ext uri="{FF2B5EF4-FFF2-40B4-BE49-F238E27FC236}">
                <a16:creationId xmlns:a16="http://schemas.microsoft.com/office/drawing/2014/main" id="{705EC8CA-B6CD-4B9D-9A5A-65A6B15EB5A3}"/>
              </a:ext>
            </a:extLst>
          </p:cNvPr>
          <p:cNvGrpSpPr/>
          <p:nvPr/>
        </p:nvGrpSpPr>
        <p:grpSpPr>
          <a:xfrm>
            <a:off x="6708828" y="2857499"/>
            <a:ext cx="2073646" cy="2691162"/>
            <a:chOff x="6643832" y="2857499"/>
            <a:chExt cx="2073646" cy="2691162"/>
          </a:xfrm>
        </p:grpSpPr>
        <p:sp>
          <p:nvSpPr>
            <p:cNvPr id="27" name="모서리가 둥근 직사각형 4">
              <a:extLst>
                <a:ext uri="{FF2B5EF4-FFF2-40B4-BE49-F238E27FC236}">
                  <a16:creationId xmlns:a16="http://schemas.microsoft.com/office/drawing/2014/main" id="{73CA5ED1-5D47-40AF-994D-402E91AA91CF}"/>
                </a:ext>
              </a:extLst>
            </p:cNvPr>
            <p:cNvSpPr/>
            <p:nvPr/>
          </p:nvSpPr>
          <p:spPr>
            <a:xfrm>
              <a:off x="6643832" y="2857499"/>
              <a:ext cx="2073646" cy="371475"/>
            </a:xfrm>
            <a:prstGeom prst="roundRect">
              <a:avLst/>
            </a:prstGeom>
            <a:solidFill>
              <a:srgbClr val="E9F2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err="1">
                  <a:solidFill>
                    <a:srgbClr val="1F45BC"/>
                  </a:solidFill>
                  <a:latin typeface="SamsungOne-700" panose="020B0803030303020204" pitchFamily="34" charset="0"/>
                  <a:ea typeface="SamsungOne-700" panose="020B0803030303020204" pitchFamily="34" charset="0"/>
                </a:rPr>
                <a:t>Trường</a:t>
              </a:r>
              <a:r>
                <a:rPr lang="en-US" altLang="ko-KR" sz="1400" dirty="0">
                  <a:solidFill>
                    <a:srgbClr val="1F45BC"/>
                  </a:solidFill>
                  <a:latin typeface="SamsungOne-700" panose="020B0803030303020204" pitchFamily="34" charset="0"/>
                  <a:ea typeface="SamsungOne-700" panose="020B0803030303020204" pitchFamily="34" charset="0"/>
                </a:rPr>
                <a:t> </a:t>
              </a:r>
              <a:r>
                <a:rPr lang="en-US" altLang="ko-KR" sz="1400" dirty="0" err="1">
                  <a:solidFill>
                    <a:srgbClr val="1F45BC"/>
                  </a:solidFill>
                  <a:latin typeface="SamsungOne-700" panose="020B0803030303020204" pitchFamily="34" charset="0"/>
                  <a:ea typeface="SamsungOne-700" panose="020B0803030303020204" pitchFamily="34" charset="0"/>
                </a:rPr>
                <a:t>hợp</a:t>
              </a:r>
              <a:r>
                <a:rPr lang="en-US" altLang="ko-KR" sz="1400" dirty="0">
                  <a:solidFill>
                    <a:srgbClr val="1F45BC"/>
                  </a:solidFill>
                  <a:latin typeface="SamsungOne-700" panose="020B0803030303020204" pitchFamily="34" charset="0"/>
                  <a:ea typeface="SamsungOne-700" panose="020B0803030303020204" pitchFamily="34" charset="0"/>
                </a:rPr>
                <a:t> </a:t>
              </a:r>
              <a:r>
                <a:rPr lang="en-US" altLang="ko-KR" sz="1400" dirty="0" err="1">
                  <a:solidFill>
                    <a:srgbClr val="1F45BC"/>
                  </a:solidFill>
                  <a:latin typeface="SamsungOne-700" panose="020B0803030303020204" pitchFamily="34" charset="0"/>
                  <a:ea typeface="SamsungOne-700" panose="020B0803030303020204" pitchFamily="34" charset="0"/>
                </a:rPr>
                <a:t>nghiên</a:t>
              </a:r>
              <a:r>
                <a:rPr lang="en-US" altLang="ko-KR" sz="1400" dirty="0">
                  <a:solidFill>
                    <a:srgbClr val="1F45BC"/>
                  </a:solidFill>
                  <a:latin typeface="SamsungOne-700" panose="020B0803030303020204" pitchFamily="34" charset="0"/>
                  <a:ea typeface="SamsungOne-700" panose="020B0803030303020204" pitchFamily="34" charset="0"/>
                </a:rPr>
                <a:t> </a:t>
              </a:r>
              <a:r>
                <a:rPr lang="en-US" altLang="ko-KR" sz="1400" dirty="0" err="1">
                  <a:solidFill>
                    <a:srgbClr val="1F45BC"/>
                  </a:solidFill>
                  <a:latin typeface="SamsungOne-700" panose="020B0803030303020204" pitchFamily="34" charset="0"/>
                  <a:ea typeface="SamsungOne-700" panose="020B0803030303020204" pitchFamily="34" charset="0"/>
                </a:rPr>
                <a:t>cứu</a:t>
              </a:r>
              <a:r>
                <a:rPr lang="en-US" altLang="ko-KR" sz="1400" dirty="0">
                  <a:solidFill>
                    <a:srgbClr val="1F45BC"/>
                  </a:solidFill>
                  <a:latin typeface="SamsungOne-700" panose="020B0803030303020204" pitchFamily="34" charset="0"/>
                  <a:ea typeface="SamsungOne-700" panose="020B0803030303020204" pitchFamily="34" charset="0"/>
                </a:rPr>
                <a:t> 3</a:t>
              </a:r>
              <a:endParaRPr lang="ko-KR" altLang="en-US" sz="1400" dirty="0">
                <a:solidFill>
                  <a:srgbClr val="1F45BC"/>
                </a:solidFill>
                <a:latin typeface="SamsungOne-700" panose="020B0803030303020204" pitchFamily="34" charset="0"/>
                <a:ea typeface="SamsungOneKorean 400" panose="020B0503030303020204" pitchFamily="50" charset="-127"/>
              </a:endParaRPr>
            </a:p>
          </p:txBody>
        </p:sp>
        <p:sp>
          <p:nvSpPr>
            <p:cNvPr id="28" name="TextBox 27">
              <a:extLst>
                <a:ext uri="{FF2B5EF4-FFF2-40B4-BE49-F238E27FC236}">
                  <a16:creationId xmlns:a16="http://schemas.microsoft.com/office/drawing/2014/main" id="{B60E05A3-0ED6-40B1-9035-104F1AF22809}"/>
                </a:ext>
              </a:extLst>
            </p:cNvPr>
            <p:cNvSpPr txBox="1"/>
            <p:nvPr/>
          </p:nvSpPr>
          <p:spPr>
            <a:xfrm>
              <a:off x="6849710" y="5025441"/>
              <a:ext cx="1661889" cy="523220"/>
            </a:xfrm>
            <a:prstGeom prst="rect">
              <a:avLst/>
            </a:prstGeom>
            <a:noFill/>
          </p:spPr>
          <p:txBody>
            <a:bodyPr wrap="square" rtlCol="0">
              <a:spAutoFit/>
            </a:bodyPr>
            <a:lstStyle/>
            <a:p>
              <a:pPr algn="ctr"/>
              <a:r>
                <a:rPr lang="en-US" altLang="ko-KR" sz="1400" dirty="0" err="1">
                  <a:solidFill>
                    <a:srgbClr val="1F45BC"/>
                  </a:solidFill>
                  <a:latin typeface="SamsungOne-700" panose="020B0803030303020204" pitchFamily="34" charset="0"/>
                  <a:ea typeface="SamsungOne-700" panose="020B0803030303020204" pitchFamily="34" charset="0"/>
                </a:rPr>
                <a:t>Nội</a:t>
              </a:r>
              <a:r>
                <a:rPr lang="en-US" altLang="ko-KR" sz="1400" dirty="0">
                  <a:solidFill>
                    <a:srgbClr val="1F45BC"/>
                  </a:solidFill>
                  <a:latin typeface="SamsungOne-700" panose="020B0803030303020204" pitchFamily="34" charset="0"/>
                  <a:ea typeface="SamsungOne-700" panose="020B0803030303020204" pitchFamily="34" charset="0"/>
                </a:rPr>
                <a:t> dung </a:t>
              </a:r>
              <a:r>
                <a:rPr lang="en-US" altLang="ko-KR" sz="1400" dirty="0" err="1">
                  <a:solidFill>
                    <a:srgbClr val="1F45BC"/>
                  </a:solidFill>
                  <a:latin typeface="SamsungOne-700" panose="020B0803030303020204" pitchFamily="34" charset="0"/>
                  <a:ea typeface="SamsungOne-700" panose="020B0803030303020204" pitchFamily="34" charset="0"/>
                </a:rPr>
                <a:t>kinh</a:t>
              </a:r>
              <a:r>
                <a:rPr lang="en-US" altLang="ko-KR" sz="1400" dirty="0">
                  <a:solidFill>
                    <a:srgbClr val="1F45BC"/>
                  </a:solidFill>
                  <a:latin typeface="SamsungOne-700" panose="020B0803030303020204" pitchFamily="34" charset="0"/>
                  <a:ea typeface="SamsungOne-700" panose="020B0803030303020204" pitchFamily="34" charset="0"/>
                </a:rPr>
                <a:t> </a:t>
              </a:r>
              <a:r>
                <a:rPr lang="en-US" altLang="ko-KR" sz="1400" dirty="0" err="1">
                  <a:solidFill>
                    <a:srgbClr val="1F45BC"/>
                  </a:solidFill>
                  <a:latin typeface="SamsungOne-700" panose="020B0803030303020204" pitchFamily="34" charset="0"/>
                  <a:ea typeface="SamsungOne-700" panose="020B0803030303020204" pitchFamily="34" charset="0"/>
                </a:rPr>
                <a:t>doanh</a:t>
              </a:r>
              <a:endParaRPr lang="ko-KR" altLang="en-US" sz="1400" dirty="0">
                <a:solidFill>
                  <a:srgbClr val="1F45BC"/>
                </a:solidFill>
                <a:latin typeface="SamsungOne-700" panose="020B0803030303020204" pitchFamily="34" charset="0"/>
                <a:ea typeface="SamsungOneKorean 400" panose="020B0503030303020204" pitchFamily="50" charset="-127"/>
              </a:endParaRPr>
            </a:p>
          </p:txBody>
        </p:sp>
        <p:pic>
          <p:nvPicPr>
            <p:cNvPr id="29" name="그림 28">
              <a:extLst>
                <a:ext uri="{FF2B5EF4-FFF2-40B4-BE49-F238E27FC236}">
                  <a16:creationId xmlns:a16="http://schemas.microsoft.com/office/drawing/2014/main" id="{323FD65E-A6B0-4338-B417-335063F01D3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54327" y="3608812"/>
              <a:ext cx="1452657" cy="1241630"/>
            </a:xfrm>
            <a:prstGeom prst="rect">
              <a:avLst/>
            </a:prstGeom>
          </p:spPr>
        </p:pic>
        <p:cxnSp>
          <p:nvCxnSpPr>
            <p:cNvPr id="30" name="직선 연결선 29">
              <a:extLst>
                <a:ext uri="{FF2B5EF4-FFF2-40B4-BE49-F238E27FC236}">
                  <a16:creationId xmlns:a16="http://schemas.microsoft.com/office/drawing/2014/main" id="{EB7FCD42-C788-4420-B93E-871778CD9ADC}"/>
                </a:ext>
              </a:extLst>
            </p:cNvPr>
            <p:cNvCxnSpPr/>
            <p:nvPr/>
          </p:nvCxnSpPr>
          <p:spPr>
            <a:xfrm>
              <a:off x="6849711" y="5522876"/>
              <a:ext cx="1661889" cy="0"/>
            </a:xfrm>
            <a:prstGeom prst="line">
              <a:avLst/>
            </a:prstGeom>
            <a:ln w="19050">
              <a:solidFill>
                <a:srgbClr val="1F45BC"/>
              </a:solidFill>
            </a:ln>
          </p:spPr>
          <p:style>
            <a:lnRef idx="1">
              <a:schemeClr val="accent1"/>
            </a:lnRef>
            <a:fillRef idx="0">
              <a:schemeClr val="accent1"/>
            </a:fillRef>
            <a:effectRef idx="0">
              <a:schemeClr val="accent1"/>
            </a:effectRef>
            <a:fontRef idx="minor">
              <a:schemeClr val="tx1"/>
            </a:fontRef>
          </p:style>
        </p:cxnSp>
      </p:grpSp>
      <p:grpSp>
        <p:nvGrpSpPr>
          <p:cNvPr id="31" name="그룹 30">
            <a:extLst>
              <a:ext uri="{FF2B5EF4-FFF2-40B4-BE49-F238E27FC236}">
                <a16:creationId xmlns:a16="http://schemas.microsoft.com/office/drawing/2014/main" id="{B949E32A-32E3-4CBA-A42D-83A0543FFEDD}"/>
              </a:ext>
            </a:extLst>
          </p:cNvPr>
          <p:cNvGrpSpPr/>
          <p:nvPr/>
        </p:nvGrpSpPr>
        <p:grpSpPr>
          <a:xfrm>
            <a:off x="3907708" y="2857499"/>
            <a:ext cx="2073646" cy="2682781"/>
            <a:chOff x="3701571" y="2857499"/>
            <a:chExt cx="2073646" cy="2682781"/>
          </a:xfrm>
        </p:grpSpPr>
        <p:sp>
          <p:nvSpPr>
            <p:cNvPr id="32" name="모서리가 둥근 직사각형 3">
              <a:extLst>
                <a:ext uri="{FF2B5EF4-FFF2-40B4-BE49-F238E27FC236}">
                  <a16:creationId xmlns:a16="http://schemas.microsoft.com/office/drawing/2014/main" id="{13EB18C8-6577-48E9-BDEE-174ECAA8CABB}"/>
                </a:ext>
              </a:extLst>
            </p:cNvPr>
            <p:cNvSpPr/>
            <p:nvPr/>
          </p:nvSpPr>
          <p:spPr>
            <a:xfrm>
              <a:off x="3701571" y="2857499"/>
              <a:ext cx="2073646" cy="371475"/>
            </a:xfrm>
            <a:prstGeom prst="roundRect">
              <a:avLst/>
            </a:prstGeom>
            <a:solidFill>
              <a:srgbClr val="E9F2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err="1">
                  <a:solidFill>
                    <a:srgbClr val="1F45BC"/>
                  </a:solidFill>
                  <a:latin typeface="SamsungOne-700" panose="020B0803030303020204" pitchFamily="34" charset="0"/>
                  <a:ea typeface="SamsungOne-700" panose="020B0803030303020204" pitchFamily="34" charset="0"/>
                </a:rPr>
                <a:t>Trường</a:t>
              </a:r>
              <a:r>
                <a:rPr lang="en-US" altLang="ko-KR" sz="1400" dirty="0">
                  <a:solidFill>
                    <a:srgbClr val="1F45BC"/>
                  </a:solidFill>
                  <a:latin typeface="SamsungOne-700" panose="020B0803030303020204" pitchFamily="34" charset="0"/>
                  <a:ea typeface="SamsungOne-700" panose="020B0803030303020204" pitchFamily="34" charset="0"/>
                </a:rPr>
                <a:t> </a:t>
              </a:r>
              <a:r>
                <a:rPr lang="en-US" altLang="ko-KR" sz="1400" dirty="0" err="1">
                  <a:solidFill>
                    <a:srgbClr val="1F45BC"/>
                  </a:solidFill>
                  <a:latin typeface="SamsungOne-700" panose="020B0803030303020204" pitchFamily="34" charset="0"/>
                  <a:ea typeface="SamsungOne-700" panose="020B0803030303020204" pitchFamily="34" charset="0"/>
                </a:rPr>
                <a:t>hợp</a:t>
              </a:r>
              <a:r>
                <a:rPr lang="en-US" altLang="ko-KR" sz="1400" dirty="0">
                  <a:solidFill>
                    <a:srgbClr val="1F45BC"/>
                  </a:solidFill>
                  <a:latin typeface="SamsungOne-700" panose="020B0803030303020204" pitchFamily="34" charset="0"/>
                  <a:ea typeface="SamsungOne-700" panose="020B0803030303020204" pitchFamily="34" charset="0"/>
                </a:rPr>
                <a:t> </a:t>
              </a:r>
              <a:r>
                <a:rPr lang="en-US" altLang="ko-KR" sz="1400" dirty="0" err="1">
                  <a:solidFill>
                    <a:srgbClr val="1F45BC"/>
                  </a:solidFill>
                  <a:latin typeface="SamsungOne-700" panose="020B0803030303020204" pitchFamily="34" charset="0"/>
                  <a:ea typeface="SamsungOne-700" panose="020B0803030303020204" pitchFamily="34" charset="0"/>
                </a:rPr>
                <a:t>nghiên</a:t>
              </a:r>
              <a:r>
                <a:rPr lang="en-US" altLang="ko-KR" sz="1400" dirty="0">
                  <a:solidFill>
                    <a:srgbClr val="1F45BC"/>
                  </a:solidFill>
                  <a:latin typeface="SamsungOne-700" panose="020B0803030303020204" pitchFamily="34" charset="0"/>
                  <a:ea typeface="SamsungOne-700" panose="020B0803030303020204" pitchFamily="34" charset="0"/>
                </a:rPr>
                <a:t> </a:t>
              </a:r>
              <a:r>
                <a:rPr lang="en-US" altLang="ko-KR" sz="1400" dirty="0" err="1">
                  <a:solidFill>
                    <a:srgbClr val="1F45BC"/>
                  </a:solidFill>
                  <a:latin typeface="SamsungOne-700" panose="020B0803030303020204" pitchFamily="34" charset="0"/>
                  <a:ea typeface="SamsungOne-700" panose="020B0803030303020204" pitchFamily="34" charset="0"/>
                </a:rPr>
                <a:t>cứu</a:t>
              </a:r>
              <a:r>
                <a:rPr lang="en-US" altLang="ko-KR" sz="1400" dirty="0">
                  <a:solidFill>
                    <a:srgbClr val="1F45BC"/>
                  </a:solidFill>
                  <a:latin typeface="SamsungOne-700" panose="020B0803030303020204" pitchFamily="34" charset="0"/>
                  <a:ea typeface="SamsungOne-700" panose="020B0803030303020204" pitchFamily="34" charset="0"/>
                </a:rPr>
                <a:t> 2</a:t>
              </a:r>
              <a:endParaRPr lang="ko-KR" altLang="en-US" sz="1400" dirty="0">
                <a:solidFill>
                  <a:srgbClr val="1F45BC"/>
                </a:solidFill>
                <a:latin typeface="SamsungOne-700" panose="020B0803030303020204" pitchFamily="34" charset="0"/>
                <a:ea typeface="SamsungOneKorean 400" panose="020B0503030303020204" pitchFamily="50" charset="-127"/>
              </a:endParaRPr>
            </a:p>
          </p:txBody>
        </p:sp>
        <p:sp>
          <p:nvSpPr>
            <p:cNvPr id="33" name="TextBox 32">
              <a:extLst>
                <a:ext uri="{FF2B5EF4-FFF2-40B4-BE49-F238E27FC236}">
                  <a16:creationId xmlns:a16="http://schemas.microsoft.com/office/drawing/2014/main" id="{07F241F6-0C2C-4A62-9976-35CE04599BDE}"/>
                </a:ext>
              </a:extLst>
            </p:cNvPr>
            <p:cNvSpPr txBox="1"/>
            <p:nvPr/>
          </p:nvSpPr>
          <p:spPr>
            <a:xfrm>
              <a:off x="4060495" y="5017060"/>
              <a:ext cx="1355797" cy="523220"/>
            </a:xfrm>
            <a:prstGeom prst="rect">
              <a:avLst/>
            </a:prstGeom>
            <a:noFill/>
          </p:spPr>
          <p:txBody>
            <a:bodyPr wrap="square" rtlCol="0">
              <a:spAutoFit/>
            </a:bodyPr>
            <a:lstStyle/>
            <a:p>
              <a:pPr algn="ctr"/>
              <a:r>
                <a:rPr lang="en-US" altLang="ko-KR" sz="1400" dirty="0">
                  <a:solidFill>
                    <a:srgbClr val="1F45BC"/>
                  </a:solidFill>
                  <a:latin typeface="SamsungOne-700" panose="020B0803030303020204" pitchFamily="34" charset="0"/>
                  <a:ea typeface="SamsungOne-700" panose="020B0803030303020204" pitchFamily="34" charset="0"/>
                </a:rPr>
                <a:t>T</a:t>
              </a:r>
              <a:r>
                <a:rPr lang="vi-VN" altLang="ko-KR" sz="1400" dirty="0">
                  <a:solidFill>
                    <a:srgbClr val="1F45BC"/>
                  </a:solidFill>
                  <a:latin typeface="SamsungOne-700" panose="020B0803030303020204" pitchFamily="34" charset="0"/>
                  <a:ea typeface="SamsungOne-700" panose="020B0803030303020204" pitchFamily="34" charset="0"/>
                </a:rPr>
                <a:t>hương mại điện tử</a:t>
              </a:r>
              <a:endParaRPr lang="ko-KR" altLang="en-US" sz="1400" dirty="0">
                <a:solidFill>
                  <a:srgbClr val="1F45BC"/>
                </a:solidFill>
                <a:latin typeface="SamsungOne-700" panose="020B0803030303020204" pitchFamily="34" charset="0"/>
                <a:ea typeface="SamsungOneKorean 400" panose="020B0503030303020204" pitchFamily="50" charset="-127"/>
              </a:endParaRPr>
            </a:p>
          </p:txBody>
        </p:sp>
        <p:pic>
          <p:nvPicPr>
            <p:cNvPr id="34" name="그림 33">
              <a:extLst>
                <a:ext uri="{FF2B5EF4-FFF2-40B4-BE49-F238E27FC236}">
                  <a16:creationId xmlns:a16="http://schemas.microsoft.com/office/drawing/2014/main" id="{7A69562A-E098-465D-A802-4A8D6AA10BF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009612" y="3611266"/>
              <a:ext cx="1457565" cy="1236722"/>
            </a:xfrm>
            <a:prstGeom prst="rect">
              <a:avLst/>
            </a:prstGeom>
          </p:spPr>
        </p:pic>
        <p:cxnSp>
          <p:nvCxnSpPr>
            <p:cNvPr id="35" name="직선 연결선 34">
              <a:extLst>
                <a:ext uri="{FF2B5EF4-FFF2-40B4-BE49-F238E27FC236}">
                  <a16:creationId xmlns:a16="http://schemas.microsoft.com/office/drawing/2014/main" id="{1F15730D-19C6-487B-BD87-879F694AB889}"/>
                </a:ext>
              </a:extLst>
            </p:cNvPr>
            <p:cNvCxnSpPr/>
            <p:nvPr/>
          </p:nvCxnSpPr>
          <p:spPr>
            <a:xfrm>
              <a:off x="3907450" y="5522876"/>
              <a:ext cx="1661889" cy="0"/>
            </a:xfrm>
            <a:prstGeom prst="line">
              <a:avLst/>
            </a:prstGeom>
            <a:ln w="19050">
              <a:solidFill>
                <a:srgbClr val="1F45BC"/>
              </a:solidFill>
            </a:ln>
          </p:spPr>
          <p:style>
            <a:lnRef idx="1">
              <a:schemeClr val="accent1"/>
            </a:lnRef>
            <a:fillRef idx="0">
              <a:schemeClr val="accent1"/>
            </a:fillRef>
            <a:effectRef idx="0">
              <a:schemeClr val="accent1"/>
            </a:effectRef>
            <a:fontRef idx="minor">
              <a:schemeClr val="tx1"/>
            </a:fontRef>
          </p:style>
        </p:cxnSp>
      </p:grpSp>
      <p:grpSp>
        <p:nvGrpSpPr>
          <p:cNvPr id="36" name="그룹 35">
            <a:extLst>
              <a:ext uri="{FF2B5EF4-FFF2-40B4-BE49-F238E27FC236}">
                <a16:creationId xmlns:a16="http://schemas.microsoft.com/office/drawing/2014/main" id="{9E5327B0-F624-43BC-82AD-4FFA63902C18}"/>
              </a:ext>
            </a:extLst>
          </p:cNvPr>
          <p:cNvGrpSpPr/>
          <p:nvPr/>
        </p:nvGrpSpPr>
        <p:grpSpPr>
          <a:xfrm>
            <a:off x="1032045" y="2857499"/>
            <a:ext cx="2073646" cy="2682781"/>
            <a:chOff x="757384" y="2857499"/>
            <a:chExt cx="2073646" cy="2682781"/>
          </a:xfrm>
        </p:grpSpPr>
        <p:sp>
          <p:nvSpPr>
            <p:cNvPr id="37" name="모서리가 둥근 직사각형 2">
              <a:extLst>
                <a:ext uri="{FF2B5EF4-FFF2-40B4-BE49-F238E27FC236}">
                  <a16:creationId xmlns:a16="http://schemas.microsoft.com/office/drawing/2014/main" id="{B3EF778A-2CFE-4B65-9841-BC7DE552D28D}"/>
                </a:ext>
              </a:extLst>
            </p:cNvPr>
            <p:cNvSpPr/>
            <p:nvPr/>
          </p:nvSpPr>
          <p:spPr>
            <a:xfrm>
              <a:off x="757384" y="2857499"/>
              <a:ext cx="2073646" cy="371475"/>
            </a:xfrm>
            <a:prstGeom prst="roundRect">
              <a:avLst/>
            </a:prstGeom>
            <a:solidFill>
              <a:srgbClr val="E9F2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err="1">
                  <a:solidFill>
                    <a:srgbClr val="1F45BC"/>
                  </a:solidFill>
                  <a:latin typeface="SamsungOne-700" panose="020B0803030303020204" pitchFamily="34" charset="0"/>
                  <a:ea typeface="SamsungOne-700" panose="020B0803030303020204" pitchFamily="34" charset="0"/>
                </a:rPr>
                <a:t>Trường</a:t>
              </a:r>
              <a:r>
                <a:rPr lang="en-US" altLang="ko-KR" sz="1400" dirty="0">
                  <a:solidFill>
                    <a:srgbClr val="1F45BC"/>
                  </a:solidFill>
                  <a:latin typeface="SamsungOne-700" panose="020B0803030303020204" pitchFamily="34" charset="0"/>
                  <a:ea typeface="SamsungOne-700" panose="020B0803030303020204" pitchFamily="34" charset="0"/>
                </a:rPr>
                <a:t> </a:t>
              </a:r>
              <a:r>
                <a:rPr lang="en-US" altLang="ko-KR" sz="1400" dirty="0" err="1">
                  <a:solidFill>
                    <a:srgbClr val="1F45BC"/>
                  </a:solidFill>
                  <a:latin typeface="SamsungOne-700" panose="020B0803030303020204" pitchFamily="34" charset="0"/>
                  <a:ea typeface="SamsungOne-700" panose="020B0803030303020204" pitchFamily="34" charset="0"/>
                </a:rPr>
                <a:t>hợp</a:t>
              </a:r>
              <a:r>
                <a:rPr lang="en-US" altLang="ko-KR" sz="1400" dirty="0">
                  <a:solidFill>
                    <a:srgbClr val="1F45BC"/>
                  </a:solidFill>
                  <a:latin typeface="SamsungOne-700" panose="020B0803030303020204" pitchFamily="34" charset="0"/>
                  <a:ea typeface="SamsungOne-700" panose="020B0803030303020204" pitchFamily="34" charset="0"/>
                </a:rPr>
                <a:t> </a:t>
              </a:r>
              <a:r>
                <a:rPr lang="en-US" altLang="ko-KR" sz="1400" dirty="0" err="1">
                  <a:solidFill>
                    <a:srgbClr val="1F45BC"/>
                  </a:solidFill>
                  <a:latin typeface="SamsungOne-700" panose="020B0803030303020204" pitchFamily="34" charset="0"/>
                  <a:ea typeface="SamsungOne-700" panose="020B0803030303020204" pitchFamily="34" charset="0"/>
                </a:rPr>
                <a:t>nghiên</a:t>
              </a:r>
              <a:r>
                <a:rPr lang="en-US" altLang="ko-KR" sz="1400" dirty="0">
                  <a:solidFill>
                    <a:srgbClr val="1F45BC"/>
                  </a:solidFill>
                  <a:latin typeface="SamsungOne-700" panose="020B0803030303020204" pitchFamily="34" charset="0"/>
                  <a:ea typeface="SamsungOne-700" panose="020B0803030303020204" pitchFamily="34" charset="0"/>
                </a:rPr>
                <a:t> </a:t>
              </a:r>
              <a:r>
                <a:rPr lang="en-US" altLang="ko-KR" sz="1400" dirty="0" err="1">
                  <a:solidFill>
                    <a:srgbClr val="1F45BC"/>
                  </a:solidFill>
                  <a:latin typeface="SamsungOne-700" panose="020B0803030303020204" pitchFamily="34" charset="0"/>
                  <a:ea typeface="SamsungOne-700" panose="020B0803030303020204" pitchFamily="34" charset="0"/>
                </a:rPr>
                <a:t>cứu</a:t>
              </a:r>
              <a:r>
                <a:rPr lang="en-US" altLang="ko-KR" sz="1400" dirty="0">
                  <a:solidFill>
                    <a:srgbClr val="1F45BC"/>
                  </a:solidFill>
                  <a:latin typeface="SamsungOne-700" panose="020B0803030303020204" pitchFamily="34" charset="0"/>
                  <a:ea typeface="SamsungOne-700" panose="020B0803030303020204" pitchFamily="34" charset="0"/>
                </a:rPr>
                <a:t> 1</a:t>
              </a:r>
              <a:endParaRPr lang="ko-KR" altLang="en-US" sz="1400" dirty="0">
                <a:solidFill>
                  <a:srgbClr val="1F45BC"/>
                </a:solidFill>
                <a:latin typeface="SamsungOne-700" panose="020B0803030303020204" pitchFamily="34" charset="0"/>
                <a:ea typeface="SamsungOneKorean 400" panose="020B0503030303020204" pitchFamily="50" charset="-127"/>
              </a:endParaRPr>
            </a:p>
          </p:txBody>
        </p:sp>
        <p:sp>
          <p:nvSpPr>
            <p:cNvPr id="38" name="TextBox 37">
              <a:extLst>
                <a:ext uri="{FF2B5EF4-FFF2-40B4-BE49-F238E27FC236}">
                  <a16:creationId xmlns:a16="http://schemas.microsoft.com/office/drawing/2014/main" id="{D7E9BC49-F149-4051-9D36-07FEFFCA5D05}"/>
                </a:ext>
              </a:extLst>
            </p:cNvPr>
            <p:cNvSpPr txBox="1"/>
            <p:nvPr/>
          </p:nvSpPr>
          <p:spPr>
            <a:xfrm>
              <a:off x="1144418" y="5017060"/>
              <a:ext cx="1299577" cy="523220"/>
            </a:xfrm>
            <a:prstGeom prst="rect">
              <a:avLst/>
            </a:prstGeom>
            <a:noFill/>
          </p:spPr>
          <p:txBody>
            <a:bodyPr wrap="square" rtlCol="0">
              <a:spAutoFit/>
            </a:bodyPr>
            <a:lstStyle/>
            <a:p>
              <a:pPr algn="ctr"/>
              <a:r>
                <a:rPr lang="en-US" altLang="ko-KR" sz="1400" dirty="0" err="1">
                  <a:solidFill>
                    <a:srgbClr val="1F45BC"/>
                  </a:solidFill>
                  <a:latin typeface="SamsungOne-700" panose="020B0803030303020204" pitchFamily="34" charset="0"/>
                  <a:ea typeface="SamsungOne-700" panose="020B0803030303020204" pitchFamily="34" charset="0"/>
                </a:rPr>
                <a:t>Công</a:t>
              </a:r>
              <a:r>
                <a:rPr lang="en-US" altLang="ko-KR" sz="1400" dirty="0">
                  <a:solidFill>
                    <a:srgbClr val="1F45BC"/>
                  </a:solidFill>
                  <a:latin typeface="SamsungOne-700" panose="020B0803030303020204" pitchFamily="34" charset="0"/>
                  <a:ea typeface="SamsungOne-700" panose="020B0803030303020204" pitchFamily="34" charset="0"/>
                </a:rPr>
                <a:t> </a:t>
              </a:r>
              <a:r>
                <a:rPr lang="en-US" altLang="ko-KR" sz="1400" dirty="0" err="1">
                  <a:solidFill>
                    <a:srgbClr val="1F45BC"/>
                  </a:solidFill>
                  <a:latin typeface="SamsungOne-700" panose="020B0803030303020204" pitchFamily="34" charset="0"/>
                  <a:ea typeface="SamsungOne-700" panose="020B0803030303020204" pitchFamily="34" charset="0"/>
                </a:rPr>
                <a:t>cụ</a:t>
              </a:r>
              <a:r>
                <a:rPr lang="en-US" altLang="ko-KR" sz="1400" dirty="0">
                  <a:solidFill>
                    <a:srgbClr val="1F45BC"/>
                  </a:solidFill>
                  <a:latin typeface="SamsungOne-700" panose="020B0803030303020204" pitchFamily="34" charset="0"/>
                  <a:ea typeface="SamsungOne-700" panose="020B0803030303020204" pitchFamily="34" charset="0"/>
                </a:rPr>
                <a:t> </a:t>
              </a:r>
              <a:r>
                <a:rPr lang="en-US" altLang="ko-KR" sz="1400" dirty="0" err="1">
                  <a:solidFill>
                    <a:srgbClr val="1F45BC"/>
                  </a:solidFill>
                  <a:latin typeface="SamsungOne-700" panose="020B0803030303020204" pitchFamily="34" charset="0"/>
                  <a:ea typeface="SamsungOne-700" panose="020B0803030303020204" pitchFamily="34" charset="0"/>
                </a:rPr>
                <a:t>tìm</a:t>
              </a:r>
              <a:r>
                <a:rPr lang="en-US" altLang="ko-KR" sz="1400" dirty="0">
                  <a:solidFill>
                    <a:srgbClr val="1F45BC"/>
                  </a:solidFill>
                  <a:latin typeface="SamsungOne-700" panose="020B0803030303020204" pitchFamily="34" charset="0"/>
                  <a:ea typeface="SamsungOne-700" panose="020B0803030303020204" pitchFamily="34" charset="0"/>
                </a:rPr>
                <a:t> </a:t>
              </a:r>
              <a:r>
                <a:rPr lang="en-US" altLang="ko-KR" sz="1400" dirty="0" err="1">
                  <a:solidFill>
                    <a:srgbClr val="1F45BC"/>
                  </a:solidFill>
                  <a:latin typeface="SamsungOne-700" panose="020B0803030303020204" pitchFamily="34" charset="0"/>
                  <a:ea typeface="SamsungOne-700" panose="020B0803030303020204" pitchFamily="34" charset="0"/>
                </a:rPr>
                <a:t>kiếm</a:t>
              </a:r>
              <a:endParaRPr lang="ko-KR" altLang="en-US" sz="1400" dirty="0">
                <a:solidFill>
                  <a:srgbClr val="1F45BC"/>
                </a:solidFill>
                <a:latin typeface="SamsungOne-700" panose="020B0803030303020204" pitchFamily="34" charset="0"/>
                <a:ea typeface="SamsungOneKorean 400" panose="020B0503030303020204" pitchFamily="50" charset="-127"/>
              </a:endParaRPr>
            </a:p>
          </p:txBody>
        </p:sp>
        <p:pic>
          <p:nvPicPr>
            <p:cNvPr id="39" name="그림 38">
              <a:extLst>
                <a:ext uri="{FF2B5EF4-FFF2-40B4-BE49-F238E27FC236}">
                  <a16:creationId xmlns:a16="http://schemas.microsoft.com/office/drawing/2014/main" id="{4373B67B-62FD-45A8-85A6-08D08DDCFE9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02232" y="3620783"/>
              <a:ext cx="1383950" cy="1344689"/>
            </a:xfrm>
            <a:prstGeom prst="rect">
              <a:avLst/>
            </a:prstGeom>
          </p:spPr>
        </p:pic>
        <p:cxnSp>
          <p:nvCxnSpPr>
            <p:cNvPr id="40" name="직선 연결선 39">
              <a:extLst>
                <a:ext uri="{FF2B5EF4-FFF2-40B4-BE49-F238E27FC236}">
                  <a16:creationId xmlns:a16="http://schemas.microsoft.com/office/drawing/2014/main" id="{EA90A4F5-8C78-4A0A-B0CD-570FB3BF662F}"/>
                </a:ext>
              </a:extLst>
            </p:cNvPr>
            <p:cNvCxnSpPr/>
            <p:nvPr/>
          </p:nvCxnSpPr>
          <p:spPr>
            <a:xfrm>
              <a:off x="963263" y="5522876"/>
              <a:ext cx="1661889" cy="0"/>
            </a:xfrm>
            <a:prstGeom prst="line">
              <a:avLst/>
            </a:prstGeom>
            <a:ln w="19050">
              <a:solidFill>
                <a:srgbClr val="1F45BC"/>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9780698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직사각형 2">
            <a:extLst>
              <a:ext uri="{FF2B5EF4-FFF2-40B4-BE49-F238E27FC236}">
                <a16:creationId xmlns:a16="http://schemas.microsoft.com/office/drawing/2014/main" id="{7974A359-F6E4-477C-8765-A37D6902DE35}"/>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1.2.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Dữ</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liệu</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đang</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biến</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đổi</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thế</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giới</a:t>
            </a:r>
            <a:endParaRPr lang="en-US" altLang="ko-KR" dirty="0">
              <a:solidFill>
                <a:schemeClr val="bg1"/>
              </a:solidFill>
              <a:latin typeface="iCiel Samsung Sharp Sans Bold" pitchFamily="2" charset="0"/>
              <a:ea typeface="iCiel Samsung Sharp Sans Bold" pitchFamily="2" charset="0"/>
              <a:cs typeface="iCiel Samsung Sharp Sans Bold" pitchFamily="2" charset="0"/>
            </a:endParaRPr>
          </a:p>
        </p:txBody>
      </p:sp>
      <p:sp>
        <p:nvSpPr>
          <p:cNvPr id="4" name="직사각형 3">
            <a:extLst>
              <a:ext uri="{FF2B5EF4-FFF2-40B4-BE49-F238E27FC236}">
                <a16:creationId xmlns:a16="http://schemas.microsoft.com/office/drawing/2014/main" id="{8BD8CB72-1CFE-4000-BD23-E0E32A9359B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err="1">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  01</a:t>
            </a:r>
          </a:p>
        </p:txBody>
      </p:sp>
      <p:sp>
        <p:nvSpPr>
          <p:cNvPr id="6" name="직사각형 5">
            <a:extLst>
              <a:ext uri="{FF2B5EF4-FFF2-40B4-BE49-F238E27FC236}">
                <a16:creationId xmlns:a16="http://schemas.microsoft.com/office/drawing/2014/main" id="{9586698C-8115-4584-AFB6-7EA1AD7478E6}"/>
              </a:ext>
            </a:extLst>
          </p:cNvPr>
          <p:cNvSpPr/>
          <p:nvPr/>
        </p:nvSpPr>
        <p:spPr>
          <a:xfrm>
            <a:off x="546895" y="1523719"/>
            <a:ext cx="8797130" cy="4308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vl="0">
              <a:defRPr/>
            </a:pPr>
            <a:r>
              <a:rPr lang="en-US" altLang="ko-KR" sz="2800" dirty="0">
                <a:solidFill>
                  <a:prstClr val="black">
                    <a:lumMod val="95000"/>
                    <a:lumOff val="5000"/>
                  </a:prstClr>
                </a:solidFill>
                <a:latin typeface="iCiel Samsung Sharp Sans Bold" pitchFamily="2" charset="0"/>
                <a:ea typeface="iCiel Samsung Sharp Sans Bold" pitchFamily="2" charset="0"/>
                <a:cs typeface="iCiel Samsung Sharp Sans Bold" pitchFamily="2" charset="0"/>
              </a:rPr>
              <a:t>[</a:t>
            </a:r>
            <a:r>
              <a:rPr lang="en-US" altLang="ko-KR" sz="2800" dirty="0" err="1">
                <a:solidFill>
                  <a:prstClr val="black">
                    <a:lumMod val="95000"/>
                    <a:lumOff val="5000"/>
                  </a:prstClr>
                </a:solidFill>
                <a:latin typeface="iCiel Samsung Sharp Sans Bold" pitchFamily="2" charset="0"/>
                <a:ea typeface="iCiel Samsung Sharp Sans Bold" pitchFamily="2" charset="0"/>
                <a:cs typeface="iCiel Samsung Sharp Sans Bold" pitchFamily="2" charset="0"/>
              </a:rPr>
              <a:t>Trường</a:t>
            </a:r>
            <a:r>
              <a:rPr lang="en-US" altLang="ko-KR" sz="2800" dirty="0">
                <a:solidFill>
                  <a:prstClr val="black">
                    <a:lumMod val="95000"/>
                    <a:lumOff val="5000"/>
                  </a:prstClr>
                </a:solidFill>
                <a:latin typeface="iCiel Samsung Sharp Sans Bold" pitchFamily="2" charset="0"/>
                <a:ea typeface="iCiel Samsung Sharp Sans Bold" pitchFamily="2" charset="0"/>
                <a:cs typeface="iCiel Samsung Sharp Sans Bold" pitchFamily="2" charset="0"/>
              </a:rPr>
              <a:t> </a:t>
            </a:r>
            <a:r>
              <a:rPr lang="en-US" altLang="ko-KR" sz="2800" dirty="0" err="1">
                <a:solidFill>
                  <a:prstClr val="black">
                    <a:lumMod val="95000"/>
                    <a:lumOff val="5000"/>
                  </a:prstClr>
                </a:solidFill>
                <a:latin typeface="iCiel Samsung Sharp Sans Bold" pitchFamily="2" charset="0"/>
                <a:ea typeface="iCiel Samsung Sharp Sans Bold" pitchFamily="2" charset="0"/>
                <a:cs typeface="iCiel Samsung Sharp Sans Bold" pitchFamily="2" charset="0"/>
              </a:rPr>
              <a:t>hợp</a:t>
            </a:r>
            <a:r>
              <a:rPr lang="en-US" altLang="ko-KR" sz="2800" dirty="0">
                <a:solidFill>
                  <a:prstClr val="black">
                    <a:lumMod val="95000"/>
                    <a:lumOff val="5000"/>
                  </a:prstClr>
                </a:solidFill>
                <a:latin typeface="iCiel Samsung Sharp Sans Bold" pitchFamily="2" charset="0"/>
                <a:ea typeface="iCiel Samsung Sharp Sans Bold" pitchFamily="2" charset="0"/>
                <a:cs typeface="iCiel Samsung Sharp Sans Bold" pitchFamily="2" charset="0"/>
              </a:rPr>
              <a:t> </a:t>
            </a:r>
            <a:r>
              <a:rPr lang="en-US" altLang="ko-KR" sz="2800" dirty="0" err="1">
                <a:solidFill>
                  <a:prstClr val="black">
                    <a:lumMod val="95000"/>
                    <a:lumOff val="5000"/>
                  </a:prstClr>
                </a:solidFill>
                <a:latin typeface="iCiel Samsung Sharp Sans Bold" pitchFamily="2" charset="0"/>
                <a:ea typeface="iCiel Samsung Sharp Sans Bold" pitchFamily="2" charset="0"/>
                <a:cs typeface="iCiel Samsung Sharp Sans Bold" pitchFamily="2" charset="0"/>
              </a:rPr>
              <a:t>nghiên</a:t>
            </a:r>
            <a:r>
              <a:rPr lang="en-US" altLang="ko-KR" sz="2800" dirty="0">
                <a:solidFill>
                  <a:prstClr val="black">
                    <a:lumMod val="95000"/>
                    <a:lumOff val="5000"/>
                  </a:prstClr>
                </a:solidFill>
                <a:latin typeface="iCiel Samsung Sharp Sans Bold" pitchFamily="2" charset="0"/>
                <a:ea typeface="iCiel Samsung Sharp Sans Bold" pitchFamily="2" charset="0"/>
                <a:cs typeface="iCiel Samsung Sharp Sans Bold" pitchFamily="2" charset="0"/>
              </a:rPr>
              <a:t> </a:t>
            </a:r>
            <a:r>
              <a:rPr lang="en-US" altLang="ko-KR" sz="2800" dirty="0" err="1">
                <a:solidFill>
                  <a:prstClr val="black">
                    <a:lumMod val="95000"/>
                    <a:lumOff val="5000"/>
                  </a:prstClr>
                </a:solidFill>
                <a:latin typeface="iCiel Samsung Sharp Sans Bold" pitchFamily="2" charset="0"/>
                <a:ea typeface="iCiel Samsung Sharp Sans Bold" pitchFamily="2" charset="0"/>
                <a:cs typeface="iCiel Samsung Sharp Sans Bold" pitchFamily="2" charset="0"/>
              </a:rPr>
              <a:t>cứu</a:t>
            </a:r>
            <a:r>
              <a:rPr lang="en-US" altLang="ko-KR" sz="2800" dirty="0">
                <a:solidFill>
                  <a:prstClr val="black">
                    <a:lumMod val="95000"/>
                    <a:lumOff val="5000"/>
                  </a:prstClr>
                </a:solidFill>
                <a:latin typeface="iCiel Samsung Sharp Sans Bold" pitchFamily="2" charset="0"/>
                <a:ea typeface="iCiel Samsung Sharp Sans Bold" pitchFamily="2" charset="0"/>
                <a:cs typeface="iCiel Samsung Sharp Sans Bold" pitchFamily="2" charset="0"/>
              </a:rPr>
              <a:t> 1] </a:t>
            </a:r>
            <a:r>
              <a:rPr lang="en-US" altLang="ko-KR" sz="2800" dirty="0" err="1">
                <a:solidFill>
                  <a:prstClr val="black">
                    <a:lumMod val="95000"/>
                    <a:lumOff val="5000"/>
                  </a:prstClr>
                </a:solidFill>
                <a:latin typeface="iCiel Samsung Sharp Sans Bold" pitchFamily="2" charset="0"/>
                <a:ea typeface="iCiel Samsung Sharp Sans Bold" pitchFamily="2" charset="0"/>
                <a:cs typeface="iCiel Samsung Sharp Sans Bold" pitchFamily="2" charset="0"/>
              </a:rPr>
              <a:t>Công</a:t>
            </a:r>
            <a:r>
              <a:rPr lang="en-US" altLang="ko-KR" sz="2800" dirty="0">
                <a:solidFill>
                  <a:prstClr val="black">
                    <a:lumMod val="95000"/>
                    <a:lumOff val="5000"/>
                  </a:prstClr>
                </a:solidFill>
                <a:latin typeface="iCiel Samsung Sharp Sans Bold" pitchFamily="2" charset="0"/>
                <a:ea typeface="iCiel Samsung Sharp Sans Bold" pitchFamily="2" charset="0"/>
                <a:cs typeface="iCiel Samsung Sharp Sans Bold" pitchFamily="2" charset="0"/>
              </a:rPr>
              <a:t> </a:t>
            </a:r>
            <a:r>
              <a:rPr lang="en-US" altLang="ko-KR" sz="2800" dirty="0" err="1">
                <a:solidFill>
                  <a:prstClr val="black">
                    <a:lumMod val="95000"/>
                    <a:lumOff val="5000"/>
                  </a:prstClr>
                </a:solidFill>
                <a:latin typeface="iCiel Samsung Sharp Sans Bold" pitchFamily="2" charset="0"/>
                <a:ea typeface="iCiel Samsung Sharp Sans Bold" pitchFamily="2" charset="0"/>
                <a:cs typeface="iCiel Samsung Sharp Sans Bold" pitchFamily="2" charset="0"/>
              </a:rPr>
              <a:t>cụ</a:t>
            </a:r>
            <a:r>
              <a:rPr lang="en-US" altLang="ko-KR" sz="2800" dirty="0">
                <a:solidFill>
                  <a:prstClr val="black">
                    <a:lumMod val="95000"/>
                    <a:lumOff val="5000"/>
                  </a:prstClr>
                </a:solidFill>
                <a:latin typeface="iCiel Samsung Sharp Sans Bold" pitchFamily="2" charset="0"/>
                <a:ea typeface="iCiel Samsung Sharp Sans Bold" pitchFamily="2" charset="0"/>
                <a:cs typeface="iCiel Samsung Sharp Sans Bold" pitchFamily="2" charset="0"/>
              </a:rPr>
              <a:t> </a:t>
            </a:r>
            <a:r>
              <a:rPr lang="en-US" altLang="ko-KR" sz="2800" dirty="0" err="1">
                <a:solidFill>
                  <a:prstClr val="black">
                    <a:lumMod val="95000"/>
                    <a:lumOff val="5000"/>
                  </a:prstClr>
                </a:solidFill>
                <a:latin typeface="iCiel Samsung Sharp Sans Bold" pitchFamily="2" charset="0"/>
                <a:ea typeface="iCiel Samsung Sharp Sans Bold" pitchFamily="2" charset="0"/>
                <a:cs typeface="iCiel Samsung Sharp Sans Bold" pitchFamily="2" charset="0"/>
              </a:rPr>
              <a:t>tìm</a:t>
            </a:r>
            <a:r>
              <a:rPr lang="en-US" altLang="ko-KR" sz="2800" dirty="0">
                <a:solidFill>
                  <a:prstClr val="black">
                    <a:lumMod val="95000"/>
                    <a:lumOff val="5000"/>
                  </a:prstClr>
                </a:solidFill>
                <a:latin typeface="iCiel Samsung Sharp Sans Bold" pitchFamily="2" charset="0"/>
                <a:ea typeface="iCiel Samsung Sharp Sans Bold" pitchFamily="2" charset="0"/>
                <a:cs typeface="iCiel Samsung Sharp Sans Bold" pitchFamily="2" charset="0"/>
              </a:rPr>
              <a:t> </a:t>
            </a:r>
            <a:r>
              <a:rPr lang="en-US" altLang="ko-KR" sz="2800" dirty="0" err="1">
                <a:solidFill>
                  <a:prstClr val="black">
                    <a:lumMod val="95000"/>
                    <a:lumOff val="5000"/>
                  </a:prstClr>
                </a:solidFill>
                <a:latin typeface="iCiel Samsung Sharp Sans Bold" pitchFamily="2" charset="0"/>
                <a:ea typeface="iCiel Samsung Sharp Sans Bold" pitchFamily="2" charset="0"/>
                <a:cs typeface="iCiel Samsung Sharp Sans Bold" pitchFamily="2" charset="0"/>
              </a:rPr>
              <a:t>kiếm</a:t>
            </a:r>
            <a:endParaRPr lang="en-US" altLang="ko-KR" sz="2800" dirty="0">
              <a:solidFill>
                <a:prstClr val="black">
                  <a:lumMod val="95000"/>
                  <a:lumOff val="5000"/>
                </a:prstClr>
              </a:solidFill>
              <a:latin typeface="iCiel Samsung Sharp Sans Bold" pitchFamily="2" charset="0"/>
              <a:ea typeface="iCiel Samsung Sharp Sans Bold" pitchFamily="2" charset="0"/>
              <a:cs typeface="iCiel Samsung Sharp Sans Bold" pitchFamily="2" charset="0"/>
            </a:endParaRPr>
          </a:p>
        </p:txBody>
      </p:sp>
      <p:sp>
        <p:nvSpPr>
          <p:cNvPr id="16" name="직사각형 15">
            <a:extLst>
              <a:ext uri="{FF2B5EF4-FFF2-40B4-BE49-F238E27FC236}">
                <a16:creationId xmlns:a16="http://schemas.microsoft.com/office/drawing/2014/main" id="{16D0D806-4591-4ED7-93F3-834A782331DF}"/>
              </a:ext>
            </a:extLst>
          </p:cNvPr>
          <p:cNvSpPr/>
          <p:nvPr/>
        </p:nvSpPr>
        <p:spPr>
          <a:xfrm>
            <a:off x="558800" y="2244056"/>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white"/>
              </a:solidFill>
              <a:effectLst/>
              <a:uLnTx/>
              <a:uFillTx/>
              <a:latin typeface="SamsungOne-400" panose="020B0503030303020204" pitchFamily="34" charset="0"/>
              <a:ea typeface="SamsungOneKorean 400" panose="020B0503030303020204" pitchFamily="50" charset="-127"/>
              <a:cs typeface="+mn-cs"/>
            </a:endParaRPr>
          </a:p>
        </p:txBody>
      </p:sp>
      <p:sp>
        <p:nvSpPr>
          <p:cNvPr id="19" name="직사각형 18">
            <a:extLst>
              <a:ext uri="{FF2B5EF4-FFF2-40B4-BE49-F238E27FC236}">
                <a16:creationId xmlns:a16="http://schemas.microsoft.com/office/drawing/2014/main" id="{46673D78-995E-4DC4-AF00-A3DC947985B9}"/>
              </a:ext>
            </a:extLst>
          </p:cNvPr>
          <p:cNvSpPr/>
          <p:nvPr/>
        </p:nvSpPr>
        <p:spPr>
          <a:xfrm>
            <a:off x="711200" y="2232686"/>
            <a:ext cx="7994650"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vl="0">
              <a:spcAft>
                <a:spcPts val="600"/>
              </a:spcAft>
              <a:defRPr/>
            </a:pP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Google Ads </a:t>
            </a:r>
          </a:p>
        </p:txBody>
      </p:sp>
      <p:sp>
        <p:nvSpPr>
          <p:cNvPr id="20" name="Rectangle 12">
            <a:extLst>
              <a:ext uri="{FF2B5EF4-FFF2-40B4-BE49-F238E27FC236}">
                <a16:creationId xmlns:a16="http://schemas.microsoft.com/office/drawing/2014/main" id="{9A7894BC-B25E-49EA-ABC3-963774D0F066}"/>
              </a:ext>
            </a:extLst>
          </p:cNvPr>
          <p:cNvSpPr/>
          <p:nvPr/>
        </p:nvSpPr>
        <p:spPr>
          <a:xfrm>
            <a:off x="680582" y="2563519"/>
            <a:ext cx="8663443" cy="44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defRPr/>
            </a:pPr>
            <a:r>
              <a:rPr lang="vi-VN" altLang="ko-KR" sz="1200" dirty="0">
                <a:solidFill>
                  <a:prstClr val="black">
                    <a:lumMod val="85000"/>
                    <a:lumOff val="15000"/>
                  </a:prstClr>
                </a:solidFill>
                <a:latin typeface="SamsungOne-400" panose="020B0503030303020204" pitchFamily="34" charset="0"/>
                <a:ea typeface="SamsungOne-400" panose="020B0503030303020204" pitchFamily="34" charset="0"/>
              </a:rPr>
              <a:t>Cho phép doanh nghiệp tiếp cận mọi người khi họ tìm kiếm từ khóa hoặc duyệt các trang web có chủ đề liên quan đến doanh nghiệp đó</a:t>
            </a:r>
            <a:endParaRPr lang="en-US" altLang="ko-KR" sz="1200" dirty="0">
              <a:solidFill>
                <a:prstClr val="black">
                  <a:lumMod val="85000"/>
                  <a:lumOff val="15000"/>
                </a:prstClr>
              </a:solidFill>
              <a:latin typeface="SamsungOne-400" panose="020B0503030303020204" pitchFamily="34" charset="0"/>
              <a:ea typeface="SamsungOne-400" panose="020B0503030303020204" pitchFamily="34" charset="0"/>
            </a:endParaRPr>
          </a:p>
        </p:txBody>
      </p:sp>
      <p:pic>
        <p:nvPicPr>
          <p:cNvPr id="13" name="Content Placeholder 9" descr="adwords.png">
            <a:extLst>
              <a:ext uri="{FF2B5EF4-FFF2-40B4-BE49-F238E27FC236}">
                <a16:creationId xmlns:a16="http://schemas.microsoft.com/office/drawing/2014/main" id="{822BDABE-F42E-489C-B96E-77BAF96335B8}"/>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7897" r="-11289"/>
          <a:stretch/>
        </p:blipFill>
        <p:spPr>
          <a:xfrm>
            <a:off x="2083929" y="3012269"/>
            <a:ext cx="5752132" cy="3374772"/>
          </a:xfrm>
          <a:prstGeom prst="rect">
            <a:avLst/>
          </a:prstGeom>
        </p:spPr>
      </p:pic>
    </p:spTree>
    <p:extLst>
      <p:ext uri="{BB962C8B-B14F-4D97-AF65-F5344CB8AC3E}">
        <p14:creationId xmlns:p14="http://schemas.microsoft.com/office/powerpoint/2010/main" val="12649072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직사각형 4">
            <a:extLst>
              <a:ext uri="{FF2B5EF4-FFF2-40B4-BE49-F238E27FC236}">
                <a16:creationId xmlns:a16="http://schemas.microsoft.com/office/drawing/2014/main" id="{EE846C48-9495-4B6D-AB80-5846981FC807}"/>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1.2.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Dữ</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liệu</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đang</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biến</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đổi</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thế</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giới</a:t>
            </a:r>
            <a:endParaRPr lang="en-US" altLang="ko-KR" dirty="0">
              <a:solidFill>
                <a:schemeClr val="bg1"/>
              </a:solidFill>
              <a:latin typeface="iCiel Samsung Sharp Sans Bold" pitchFamily="2" charset="0"/>
              <a:ea typeface="iCiel Samsung Sharp Sans Bold" pitchFamily="2" charset="0"/>
              <a:cs typeface="iCiel Samsung Sharp Sans Bold" pitchFamily="2" charset="0"/>
            </a:endParaRPr>
          </a:p>
        </p:txBody>
      </p:sp>
      <p:sp>
        <p:nvSpPr>
          <p:cNvPr id="6" name="직사각형 5">
            <a:extLst>
              <a:ext uri="{FF2B5EF4-FFF2-40B4-BE49-F238E27FC236}">
                <a16:creationId xmlns:a16="http://schemas.microsoft.com/office/drawing/2014/main" id="{FB3AF3F1-1C60-44AA-8657-46595A0C510C}"/>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err="1">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  01</a:t>
            </a:r>
          </a:p>
        </p:txBody>
      </p:sp>
      <p:sp>
        <p:nvSpPr>
          <p:cNvPr id="8" name="Rectangle 12">
            <a:extLst>
              <a:ext uri="{FF2B5EF4-FFF2-40B4-BE49-F238E27FC236}">
                <a16:creationId xmlns:a16="http://schemas.microsoft.com/office/drawing/2014/main" id="{BAD6712F-DACC-492D-AAC6-81534472C4A5}"/>
              </a:ext>
            </a:extLst>
          </p:cNvPr>
          <p:cNvSpPr/>
          <p:nvPr/>
        </p:nvSpPr>
        <p:spPr>
          <a:xfrm>
            <a:off x="711200" y="4214056"/>
            <a:ext cx="8632825" cy="3916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lvl="0" algn="ctr">
              <a:spcAft>
                <a:spcPts val="800"/>
              </a:spcAft>
              <a:buClr>
                <a:srgbClr val="193EB0"/>
              </a:buClr>
              <a:defRPr/>
            </a:pPr>
            <a:r>
              <a:rPr lang="vi-VN" altLang="ko-KR" sz="1600" dirty="0">
                <a:solidFill>
                  <a:prstClr val="black">
                    <a:lumMod val="85000"/>
                    <a:lumOff val="15000"/>
                  </a:prstClr>
                </a:solidFill>
                <a:latin typeface="SamsungOne-400" panose="020B0503030303020204" pitchFamily="34" charset="0"/>
                <a:ea typeface="SamsungOne-400" panose="020B0503030303020204" pitchFamily="34" charset="0"/>
              </a:rPr>
              <a:t>Trong năm tài chính 2020, Google</a:t>
            </a:r>
            <a:r>
              <a:rPr lang="en-US" altLang="ko-KR" sz="16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600" dirty="0" err="1">
                <a:solidFill>
                  <a:prstClr val="black">
                    <a:lumMod val="85000"/>
                    <a:lumOff val="15000"/>
                  </a:prstClr>
                </a:solidFill>
                <a:latin typeface="SamsungOne-400" panose="020B0503030303020204" pitchFamily="34" charset="0"/>
                <a:ea typeface="SamsungOne-400" panose="020B0503030303020204" pitchFamily="34" charset="0"/>
              </a:rPr>
              <a:t>đã</a:t>
            </a:r>
            <a:r>
              <a:rPr lang="vi-VN" altLang="ko-KR" sz="1600" dirty="0">
                <a:solidFill>
                  <a:prstClr val="black">
                    <a:lumMod val="85000"/>
                    <a:lumOff val="15000"/>
                  </a:prstClr>
                </a:solidFill>
                <a:latin typeface="SamsungOne-400" panose="020B0503030303020204" pitchFamily="34" charset="0"/>
                <a:ea typeface="SamsungOne-400" panose="020B0503030303020204" pitchFamily="34" charset="0"/>
              </a:rPr>
              <a:t> kiếm được bao nhiêu tiền?</a:t>
            </a:r>
            <a:endParaRPr lang="en-US" altLang="ko-KR" sz="1600" dirty="0">
              <a:solidFill>
                <a:prstClr val="black">
                  <a:lumMod val="85000"/>
                  <a:lumOff val="15000"/>
                </a:prstClr>
              </a:solidFill>
              <a:latin typeface="SamsungOne-400" panose="020B0503030303020204" pitchFamily="34" charset="0"/>
              <a:ea typeface="SamsungOne-400" panose="020B0503030303020204" pitchFamily="34" charset="0"/>
            </a:endParaRPr>
          </a:p>
        </p:txBody>
      </p:sp>
      <p:pic>
        <p:nvPicPr>
          <p:cNvPr id="2" name="그림 1">
            <a:extLst>
              <a:ext uri="{FF2B5EF4-FFF2-40B4-BE49-F238E27FC236}">
                <a16:creationId xmlns:a16="http://schemas.microsoft.com/office/drawing/2014/main" id="{6E7B7EE4-DCB7-437D-B0A2-260D3BAD1167}"/>
              </a:ext>
            </a:extLst>
          </p:cNvPr>
          <p:cNvPicPr>
            <a:picLocks noChangeAspect="1"/>
          </p:cNvPicPr>
          <p:nvPr/>
        </p:nvPicPr>
        <p:blipFill>
          <a:blip r:embed="rId3"/>
          <a:stretch>
            <a:fillRect/>
          </a:stretch>
        </p:blipFill>
        <p:spPr>
          <a:xfrm>
            <a:off x="3519487" y="2895600"/>
            <a:ext cx="2867025" cy="1066800"/>
          </a:xfrm>
          <a:prstGeom prst="rect">
            <a:avLst/>
          </a:prstGeom>
        </p:spPr>
      </p:pic>
      <p:sp>
        <p:nvSpPr>
          <p:cNvPr id="3" name="직사각형 2">
            <a:extLst>
              <a:ext uri="{FF2B5EF4-FFF2-40B4-BE49-F238E27FC236}">
                <a16:creationId xmlns:a16="http://schemas.microsoft.com/office/drawing/2014/main" id="{ED25C8FB-A30A-4CE6-92DC-8AA14F091D2D}"/>
              </a:ext>
            </a:extLst>
          </p:cNvPr>
          <p:cNvSpPr/>
          <p:nvPr/>
        </p:nvSpPr>
        <p:spPr>
          <a:xfrm>
            <a:off x="8028534" y="1520825"/>
            <a:ext cx="1291854" cy="41628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b="1" dirty="0" err="1">
                <a:latin typeface="SamsungOne-400" panose="020B0503030303020204" pitchFamily="34" charset="0"/>
                <a:ea typeface="SamsungOneKorean 400" panose="020B0503030303020204" pitchFamily="50" charset="-127"/>
              </a:rPr>
              <a:t>Câu</a:t>
            </a:r>
            <a:r>
              <a:rPr lang="en-US" altLang="ko-KR" sz="2000" b="1" dirty="0">
                <a:latin typeface="SamsungOne-400" panose="020B0503030303020204" pitchFamily="34" charset="0"/>
                <a:ea typeface="SamsungOneKorean 400" panose="020B0503030303020204" pitchFamily="50" charset="-127"/>
              </a:rPr>
              <a:t> </a:t>
            </a:r>
            <a:r>
              <a:rPr lang="en-US" altLang="ko-KR" sz="2000" b="1" dirty="0" err="1">
                <a:latin typeface="SamsungOne-400" panose="020B0503030303020204" pitchFamily="34" charset="0"/>
                <a:ea typeface="SamsungOneKorean 400" panose="020B0503030303020204" pitchFamily="50" charset="-127"/>
              </a:rPr>
              <a:t>hỏi</a:t>
            </a:r>
            <a:endParaRPr lang="ko-KR" altLang="en-US" sz="2000" b="1" dirty="0">
              <a:latin typeface="SamsungOne-400" panose="020B0503030303020204" pitchFamily="34" charset="0"/>
              <a:ea typeface="SamsungOneKorean 400" panose="020B0503030303020204" pitchFamily="50" charset="-127"/>
            </a:endParaRPr>
          </a:p>
        </p:txBody>
      </p:sp>
      <p:sp>
        <p:nvSpPr>
          <p:cNvPr id="11" name="직사각형 10">
            <a:extLst>
              <a:ext uri="{FF2B5EF4-FFF2-40B4-BE49-F238E27FC236}">
                <a16:creationId xmlns:a16="http://schemas.microsoft.com/office/drawing/2014/main" id="{F4A4A402-8E0B-486C-AB56-92761C4419B5}"/>
              </a:ext>
            </a:extLst>
          </p:cNvPr>
          <p:cNvSpPr/>
          <p:nvPr/>
        </p:nvSpPr>
        <p:spPr>
          <a:xfrm>
            <a:off x="546895" y="1520825"/>
            <a:ext cx="8797130" cy="4308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defRPr/>
            </a:pPr>
            <a:r>
              <a:rPr lang="vi-VN" altLang="ko-KR" sz="2800" dirty="0">
                <a:solidFill>
                  <a:prstClr val="black">
                    <a:lumMod val="95000"/>
                    <a:lumOff val="5000"/>
                  </a:prstClr>
                </a:solidFill>
                <a:latin typeface="iCiel Samsung Sharp Sans Bold" pitchFamily="2" charset="0"/>
                <a:ea typeface="iCiel Samsung Sharp Sans Bold" pitchFamily="2" charset="0"/>
                <a:cs typeface="iCiel Samsung Sharp Sans Bold" pitchFamily="2" charset="0"/>
              </a:rPr>
              <a:t>Google</a:t>
            </a:r>
            <a:r>
              <a:rPr lang="en-US" altLang="ko-KR" sz="2800" dirty="0">
                <a:solidFill>
                  <a:prstClr val="black">
                    <a:lumMod val="95000"/>
                    <a:lumOff val="5000"/>
                  </a:prstClr>
                </a:solidFill>
                <a:latin typeface="iCiel Samsung Sharp Sans Bold" pitchFamily="2" charset="0"/>
                <a:ea typeface="iCiel Samsung Sharp Sans Bold" pitchFamily="2" charset="0"/>
                <a:cs typeface="iCiel Samsung Sharp Sans Bold" pitchFamily="2" charset="0"/>
              </a:rPr>
              <a:t> </a:t>
            </a:r>
            <a:r>
              <a:rPr lang="en-US" altLang="ko-KR" sz="2800" dirty="0" err="1">
                <a:solidFill>
                  <a:prstClr val="black">
                    <a:lumMod val="95000"/>
                    <a:lumOff val="5000"/>
                  </a:prstClr>
                </a:solidFill>
                <a:latin typeface="iCiel Samsung Sharp Sans Bold" pitchFamily="2" charset="0"/>
                <a:ea typeface="iCiel Samsung Sharp Sans Bold" pitchFamily="2" charset="0"/>
                <a:cs typeface="iCiel Samsung Sharp Sans Bold" pitchFamily="2" charset="0"/>
              </a:rPr>
              <a:t>đã</a:t>
            </a:r>
            <a:r>
              <a:rPr lang="vi-VN" altLang="ko-KR" sz="2800" dirty="0">
                <a:solidFill>
                  <a:prstClr val="black">
                    <a:lumMod val="95000"/>
                    <a:lumOff val="5000"/>
                  </a:prstClr>
                </a:solidFill>
                <a:latin typeface="iCiel Samsung Sharp Sans Bold" pitchFamily="2" charset="0"/>
                <a:ea typeface="iCiel Samsung Sharp Sans Bold" pitchFamily="2" charset="0"/>
                <a:cs typeface="iCiel Samsung Sharp Sans Bold" pitchFamily="2" charset="0"/>
              </a:rPr>
              <a:t> kiếm được bao nhiêu tiền?</a:t>
            </a:r>
            <a:endParaRPr kumimoji="0" lang="en-US" altLang="ko-KR" sz="2800" b="0" i="0" u="none" strike="noStrike" kern="1200" cap="none" spc="0" normalizeH="0" baseline="0" noProof="0" dirty="0">
              <a:ln>
                <a:noFill/>
              </a:ln>
              <a:solidFill>
                <a:prstClr val="black">
                  <a:lumMod val="95000"/>
                  <a:lumOff val="5000"/>
                </a:prstClr>
              </a:solidFill>
              <a:effectLst/>
              <a:uLnTx/>
              <a:uFillTx/>
              <a:latin typeface="iCiel Samsung Sharp Sans Bold" pitchFamily="2" charset="0"/>
              <a:ea typeface="iCiel Samsung Sharp Sans Bold" pitchFamily="2" charset="0"/>
              <a:cs typeface="iCiel Samsung Sharp Sans Bold" pitchFamily="2" charset="0"/>
            </a:endParaRPr>
          </a:p>
        </p:txBody>
      </p:sp>
    </p:spTree>
    <p:extLst>
      <p:ext uri="{BB962C8B-B14F-4D97-AF65-F5344CB8AC3E}">
        <p14:creationId xmlns:p14="http://schemas.microsoft.com/office/powerpoint/2010/main" val="30529752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2C1D554-C8E3-AC48-95FE-D725700F6624}"/>
              </a:ext>
            </a:extLst>
          </p:cNvPr>
          <p:cNvSpPr/>
          <p:nvPr/>
        </p:nvSpPr>
        <p:spPr>
          <a:xfrm>
            <a:off x="2590017" y="4725145"/>
            <a:ext cx="4725974" cy="923330"/>
          </a:xfrm>
          <a:prstGeom prst="rect">
            <a:avLst/>
          </a:prstGeom>
          <a:noFill/>
        </p:spPr>
        <p:txBody>
          <a:bodyPr wrap="none" lIns="91440" tIns="45720" rIns="91440" bIns="45720">
            <a:spAutoFit/>
          </a:bodyPr>
          <a:lstStyle/>
          <a:p>
            <a:pPr algn="ctr" defTabSz="914400" fontAlgn="base" latinLnBrk="1">
              <a:spcBef>
                <a:spcPct val="0"/>
              </a:spcBef>
              <a:spcAft>
                <a:spcPct val="0"/>
              </a:spcAft>
            </a:pPr>
            <a:r>
              <a:rPr kumimoji="1" lang="en-KR" sz="5400" b="1" dirty="0">
                <a:ln w="9525">
                  <a:solidFill>
                    <a:prstClr val="white"/>
                  </a:solidFill>
                  <a:prstDash val="solid"/>
                </a:ln>
                <a:solidFill>
                  <a:srgbClr val="1429A0"/>
                </a:solidFill>
                <a:latin typeface="SamsungOne-800" panose="020B0903030303020204" pitchFamily="34" charset="0"/>
                <a:ea typeface="SamsungOne-800" panose="020B0903030303020204" pitchFamily="34" charset="0"/>
              </a:rPr>
              <a:t>181.69 </a:t>
            </a:r>
            <a:r>
              <a:rPr kumimoji="1" lang="en-US" sz="5400" b="1" dirty="0" err="1">
                <a:ln w="9525">
                  <a:solidFill>
                    <a:prstClr val="white"/>
                  </a:solidFill>
                  <a:prstDash val="solid"/>
                </a:ln>
                <a:solidFill>
                  <a:srgbClr val="1429A0"/>
                </a:solidFill>
                <a:latin typeface="SamsungOne-800" panose="020B0903030303020204" pitchFamily="34" charset="0"/>
                <a:ea typeface="SamsungOne-800" panose="020B0903030303020204" pitchFamily="34" charset="0"/>
              </a:rPr>
              <a:t>Tỷ</a:t>
            </a:r>
            <a:r>
              <a:rPr kumimoji="1" lang="en-US" sz="5400" b="1" dirty="0">
                <a:ln w="9525">
                  <a:solidFill>
                    <a:prstClr val="white"/>
                  </a:solidFill>
                  <a:prstDash val="solid"/>
                </a:ln>
                <a:solidFill>
                  <a:srgbClr val="1429A0"/>
                </a:solidFill>
                <a:latin typeface="SamsungOne-800" panose="020B0903030303020204" pitchFamily="34" charset="0"/>
                <a:ea typeface="SamsungOne-800" panose="020B0903030303020204" pitchFamily="34" charset="0"/>
              </a:rPr>
              <a:t> </a:t>
            </a:r>
            <a:r>
              <a:rPr kumimoji="1" lang="en-US" sz="5400" b="1" dirty="0" err="1">
                <a:ln w="9525">
                  <a:solidFill>
                    <a:prstClr val="white"/>
                  </a:solidFill>
                  <a:prstDash val="solid"/>
                </a:ln>
                <a:solidFill>
                  <a:srgbClr val="1429A0"/>
                </a:solidFill>
                <a:latin typeface="SamsungOne-800" panose="020B0903030303020204" pitchFamily="34" charset="0"/>
                <a:ea typeface="SamsungOne-800" panose="020B0903030303020204" pitchFamily="34" charset="0"/>
              </a:rPr>
              <a:t>Đô</a:t>
            </a:r>
            <a:r>
              <a:rPr kumimoji="1" lang="en-US" sz="5400" b="1" dirty="0">
                <a:ln w="9525">
                  <a:solidFill>
                    <a:prstClr val="white"/>
                  </a:solidFill>
                  <a:prstDash val="solid"/>
                </a:ln>
                <a:solidFill>
                  <a:srgbClr val="1429A0"/>
                </a:solidFill>
                <a:latin typeface="SamsungOne-800" panose="020B0903030303020204" pitchFamily="34" charset="0"/>
                <a:ea typeface="SamsungOne-800" panose="020B0903030303020204" pitchFamily="34" charset="0"/>
              </a:rPr>
              <a:t> la</a:t>
            </a:r>
            <a:endParaRPr kumimoji="1" lang="en-KR" sz="5400" b="1" dirty="0">
              <a:ln w="9525">
                <a:solidFill>
                  <a:prstClr val="white"/>
                </a:solidFill>
                <a:prstDash val="solid"/>
              </a:ln>
              <a:solidFill>
                <a:srgbClr val="1429A0"/>
              </a:solidFill>
              <a:latin typeface="SamsungOne-800" panose="020B0903030303020204" pitchFamily="34" charset="0"/>
              <a:ea typeface="SamsungOne-800" panose="020B0903030303020204" pitchFamily="34" charset="0"/>
            </a:endParaRPr>
          </a:p>
        </p:txBody>
      </p:sp>
      <p:sp>
        <p:nvSpPr>
          <p:cNvPr id="5" name="직사각형 4">
            <a:extLst>
              <a:ext uri="{FF2B5EF4-FFF2-40B4-BE49-F238E27FC236}">
                <a16:creationId xmlns:a16="http://schemas.microsoft.com/office/drawing/2014/main" id="{EE846C48-9495-4B6D-AB80-5846981FC807}"/>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1.2.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Dữ</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liệu</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đang</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biến</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đổi</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thế</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giới</a:t>
            </a:r>
            <a:endParaRPr lang="en-US" altLang="ko-KR" dirty="0">
              <a:solidFill>
                <a:schemeClr val="bg1"/>
              </a:solidFill>
              <a:latin typeface="iCiel Samsung Sharp Sans Bold" pitchFamily="2" charset="0"/>
              <a:ea typeface="iCiel Samsung Sharp Sans Bold" pitchFamily="2" charset="0"/>
              <a:cs typeface="iCiel Samsung Sharp Sans Bold" pitchFamily="2" charset="0"/>
            </a:endParaRPr>
          </a:p>
        </p:txBody>
      </p:sp>
      <p:sp>
        <p:nvSpPr>
          <p:cNvPr id="6" name="직사각형 5">
            <a:extLst>
              <a:ext uri="{FF2B5EF4-FFF2-40B4-BE49-F238E27FC236}">
                <a16:creationId xmlns:a16="http://schemas.microsoft.com/office/drawing/2014/main" id="{FB3AF3F1-1C60-44AA-8657-46595A0C510C}"/>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err="1">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  01</a:t>
            </a:r>
          </a:p>
        </p:txBody>
      </p:sp>
      <p:sp>
        <p:nvSpPr>
          <p:cNvPr id="8" name="Rectangle 12">
            <a:extLst>
              <a:ext uri="{FF2B5EF4-FFF2-40B4-BE49-F238E27FC236}">
                <a16:creationId xmlns:a16="http://schemas.microsoft.com/office/drawing/2014/main" id="{BAD6712F-DACC-492D-AAC6-81534472C4A5}"/>
              </a:ext>
            </a:extLst>
          </p:cNvPr>
          <p:cNvSpPr/>
          <p:nvPr/>
        </p:nvSpPr>
        <p:spPr>
          <a:xfrm>
            <a:off x="711200" y="4214056"/>
            <a:ext cx="8632825" cy="3916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lvl="0" algn="ctr">
              <a:spcAft>
                <a:spcPts val="800"/>
              </a:spcAft>
              <a:buClr>
                <a:srgbClr val="193EB0"/>
              </a:buClr>
              <a:defRPr/>
            </a:pPr>
            <a:r>
              <a:rPr lang="vi-VN" altLang="ko-KR" sz="1600" dirty="0">
                <a:solidFill>
                  <a:prstClr val="black">
                    <a:lumMod val="85000"/>
                    <a:lumOff val="15000"/>
                  </a:prstClr>
                </a:solidFill>
                <a:latin typeface="SamsungOne-400" panose="020B0503030303020204" pitchFamily="34" charset="0"/>
                <a:ea typeface="SamsungOne-400" panose="020B0503030303020204" pitchFamily="34" charset="0"/>
              </a:rPr>
              <a:t>Trong năm tài chính 2020, Google</a:t>
            </a:r>
            <a:r>
              <a:rPr lang="en-US" altLang="ko-KR" sz="16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600" dirty="0" err="1">
                <a:solidFill>
                  <a:prstClr val="black">
                    <a:lumMod val="85000"/>
                    <a:lumOff val="15000"/>
                  </a:prstClr>
                </a:solidFill>
                <a:latin typeface="SamsungOne-400" panose="020B0503030303020204" pitchFamily="34" charset="0"/>
                <a:ea typeface="SamsungOne-400" panose="020B0503030303020204" pitchFamily="34" charset="0"/>
              </a:rPr>
              <a:t>đã</a:t>
            </a:r>
            <a:r>
              <a:rPr lang="vi-VN" altLang="ko-KR" sz="1600" dirty="0">
                <a:solidFill>
                  <a:prstClr val="black">
                    <a:lumMod val="85000"/>
                    <a:lumOff val="15000"/>
                  </a:prstClr>
                </a:solidFill>
                <a:latin typeface="SamsungOne-400" panose="020B0503030303020204" pitchFamily="34" charset="0"/>
                <a:ea typeface="SamsungOne-400" panose="020B0503030303020204" pitchFamily="34" charset="0"/>
              </a:rPr>
              <a:t> kiếm được bao nhiêu tiền?</a:t>
            </a:r>
            <a:endParaRPr lang="en-US" altLang="ko-KR" sz="1600" dirty="0">
              <a:solidFill>
                <a:prstClr val="black">
                  <a:lumMod val="85000"/>
                  <a:lumOff val="15000"/>
                </a:prstClr>
              </a:solidFill>
              <a:latin typeface="SamsungOne-400" panose="020B0503030303020204" pitchFamily="34" charset="0"/>
              <a:ea typeface="SamsungOne-400" panose="020B0503030303020204" pitchFamily="34" charset="0"/>
            </a:endParaRPr>
          </a:p>
        </p:txBody>
      </p:sp>
      <p:pic>
        <p:nvPicPr>
          <p:cNvPr id="2" name="그림 1">
            <a:extLst>
              <a:ext uri="{FF2B5EF4-FFF2-40B4-BE49-F238E27FC236}">
                <a16:creationId xmlns:a16="http://schemas.microsoft.com/office/drawing/2014/main" id="{6E7B7EE4-DCB7-437D-B0A2-260D3BAD1167}"/>
              </a:ext>
            </a:extLst>
          </p:cNvPr>
          <p:cNvPicPr>
            <a:picLocks noChangeAspect="1"/>
          </p:cNvPicPr>
          <p:nvPr/>
        </p:nvPicPr>
        <p:blipFill>
          <a:blip r:embed="rId3"/>
          <a:stretch>
            <a:fillRect/>
          </a:stretch>
        </p:blipFill>
        <p:spPr>
          <a:xfrm>
            <a:off x="3519487" y="2895600"/>
            <a:ext cx="2867025" cy="1066800"/>
          </a:xfrm>
          <a:prstGeom prst="rect">
            <a:avLst/>
          </a:prstGeom>
        </p:spPr>
      </p:pic>
      <p:sp>
        <p:nvSpPr>
          <p:cNvPr id="3" name="직사각형 2">
            <a:extLst>
              <a:ext uri="{FF2B5EF4-FFF2-40B4-BE49-F238E27FC236}">
                <a16:creationId xmlns:a16="http://schemas.microsoft.com/office/drawing/2014/main" id="{ED25C8FB-A30A-4CE6-92DC-8AA14F091D2D}"/>
              </a:ext>
            </a:extLst>
          </p:cNvPr>
          <p:cNvSpPr/>
          <p:nvPr/>
        </p:nvSpPr>
        <p:spPr>
          <a:xfrm>
            <a:off x="8028534" y="1520825"/>
            <a:ext cx="1439466" cy="41628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b="1" dirty="0" err="1">
                <a:latin typeface="SamsungOne-400" panose="020B0503030303020204" pitchFamily="34" charset="0"/>
                <a:ea typeface="SamsungOneKorean 400" panose="020B0503030303020204" pitchFamily="50" charset="-127"/>
              </a:rPr>
              <a:t>Câu</a:t>
            </a:r>
            <a:r>
              <a:rPr lang="en-US" altLang="ko-KR" sz="2000" b="1" dirty="0">
                <a:latin typeface="SamsungOne-400" panose="020B0503030303020204" pitchFamily="34" charset="0"/>
                <a:ea typeface="SamsungOneKorean 400" panose="020B0503030303020204" pitchFamily="50" charset="-127"/>
              </a:rPr>
              <a:t> </a:t>
            </a:r>
            <a:r>
              <a:rPr lang="en-US" altLang="ko-KR" sz="2000" b="1" dirty="0" err="1">
                <a:latin typeface="SamsungOne-400" panose="020B0503030303020204" pitchFamily="34" charset="0"/>
                <a:ea typeface="SamsungOneKorean 400" panose="020B0503030303020204" pitchFamily="50" charset="-127"/>
              </a:rPr>
              <a:t>trả</a:t>
            </a:r>
            <a:r>
              <a:rPr lang="en-US" altLang="ko-KR" sz="2000" b="1" dirty="0">
                <a:latin typeface="SamsungOne-400" panose="020B0503030303020204" pitchFamily="34" charset="0"/>
                <a:ea typeface="SamsungOneKorean 400" panose="020B0503030303020204" pitchFamily="50" charset="-127"/>
              </a:rPr>
              <a:t> </a:t>
            </a:r>
            <a:r>
              <a:rPr lang="en-US" altLang="ko-KR" sz="2000" b="1" dirty="0" err="1">
                <a:latin typeface="SamsungOne-400" panose="020B0503030303020204" pitchFamily="34" charset="0"/>
                <a:ea typeface="SamsungOneKorean 400" panose="020B0503030303020204" pitchFamily="50" charset="-127"/>
              </a:rPr>
              <a:t>lời</a:t>
            </a:r>
            <a:endParaRPr lang="ko-KR" altLang="en-US" sz="2000" b="1" dirty="0">
              <a:latin typeface="SamsungOne-400" panose="020B0503030303020204" pitchFamily="34" charset="0"/>
              <a:ea typeface="SamsungOneKorean 400" panose="020B0503030303020204" pitchFamily="50" charset="-127"/>
            </a:endParaRPr>
          </a:p>
        </p:txBody>
      </p:sp>
      <p:sp>
        <p:nvSpPr>
          <p:cNvPr id="11" name="직사각형 10">
            <a:extLst>
              <a:ext uri="{FF2B5EF4-FFF2-40B4-BE49-F238E27FC236}">
                <a16:creationId xmlns:a16="http://schemas.microsoft.com/office/drawing/2014/main" id="{F4A4A402-8E0B-486C-AB56-92761C4419B5}"/>
              </a:ext>
            </a:extLst>
          </p:cNvPr>
          <p:cNvSpPr/>
          <p:nvPr/>
        </p:nvSpPr>
        <p:spPr>
          <a:xfrm>
            <a:off x="546895" y="1520825"/>
            <a:ext cx="8797130" cy="4308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defRPr/>
            </a:pPr>
            <a:r>
              <a:rPr lang="vi-VN" altLang="ko-KR" sz="2800" dirty="0">
                <a:solidFill>
                  <a:prstClr val="black">
                    <a:lumMod val="95000"/>
                    <a:lumOff val="5000"/>
                  </a:prstClr>
                </a:solidFill>
                <a:latin typeface="iCiel Samsung Sharp Sans Bold" pitchFamily="2" charset="0"/>
                <a:ea typeface="iCiel Samsung Sharp Sans Bold" pitchFamily="2" charset="0"/>
                <a:cs typeface="iCiel Samsung Sharp Sans Bold" pitchFamily="2" charset="0"/>
              </a:rPr>
              <a:t>Google</a:t>
            </a:r>
            <a:r>
              <a:rPr lang="en-US" altLang="ko-KR" sz="2800" dirty="0">
                <a:solidFill>
                  <a:prstClr val="black">
                    <a:lumMod val="95000"/>
                    <a:lumOff val="5000"/>
                  </a:prstClr>
                </a:solidFill>
                <a:latin typeface="iCiel Samsung Sharp Sans Bold" pitchFamily="2" charset="0"/>
                <a:ea typeface="iCiel Samsung Sharp Sans Bold" pitchFamily="2" charset="0"/>
                <a:cs typeface="iCiel Samsung Sharp Sans Bold" pitchFamily="2" charset="0"/>
              </a:rPr>
              <a:t> </a:t>
            </a:r>
            <a:r>
              <a:rPr lang="en-US" altLang="ko-KR" sz="2800" dirty="0" err="1">
                <a:solidFill>
                  <a:prstClr val="black">
                    <a:lumMod val="95000"/>
                    <a:lumOff val="5000"/>
                  </a:prstClr>
                </a:solidFill>
                <a:latin typeface="iCiel Samsung Sharp Sans Bold" pitchFamily="2" charset="0"/>
                <a:ea typeface="iCiel Samsung Sharp Sans Bold" pitchFamily="2" charset="0"/>
                <a:cs typeface="iCiel Samsung Sharp Sans Bold" pitchFamily="2" charset="0"/>
              </a:rPr>
              <a:t>đã</a:t>
            </a:r>
            <a:r>
              <a:rPr lang="vi-VN" altLang="ko-KR" sz="2800" dirty="0">
                <a:solidFill>
                  <a:prstClr val="black">
                    <a:lumMod val="95000"/>
                    <a:lumOff val="5000"/>
                  </a:prstClr>
                </a:solidFill>
                <a:latin typeface="iCiel Samsung Sharp Sans Bold" pitchFamily="2" charset="0"/>
                <a:ea typeface="iCiel Samsung Sharp Sans Bold" pitchFamily="2" charset="0"/>
                <a:cs typeface="iCiel Samsung Sharp Sans Bold" pitchFamily="2" charset="0"/>
              </a:rPr>
              <a:t> kiếm được bao nhiêu tiền?</a:t>
            </a:r>
            <a:endParaRPr lang="en-US" altLang="ko-KR" sz="2800" dirty="0">
              <a:solidFill>
                <a:prstClr val="black">
                  <a:lumMod val="95000"/>
                  <a:lumOff val="5000"/>
                </a:prstClr>
              </a:solidFill>
              <a:latin typeface="iCiel Samsung Sharp Sans Bold" pitchFamily="2" charset="0"/>
              <a:ea typeface="iCiel Samsung Sharp Sans Bold" pitchFamily="2" charset="0"/>
              <a:cs typeface="iCiel Samsung Sharp Sans Bold" pitchFamily="2" charset="0"/>
            </a:endParaRPr>
          </a:p>
        </p:txBody>
      </p:sp>
    </p:spTree>
    <p:extLst>
      <p:ext uri="{BB962C8B-B14F-4D97-AF65-F5344CB8AC3E}">
        <p14:creationId xmlns:p14="http://schemas.microsoft.com/office/powerpoint/2010/main" val="9848096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BCEF31A4-260E-4711-9911-87B0B4E63754}"/>
              </a:ext>
            </a:extLst>
          </p:cNvPr>
          <p:cNvSpPr>
            <a:spLocks noGrp="1"/>
          </p:cNvSpPr>
          <p:nvPr>
            <p:ph type="body" sz="quarter" idx="10"/>
          </p:nvPr>
        </p:nvSpPr>
        <p:spPr>
          <a:xfrm>
            <a:off x="985323" y="2524714"/>
            <a:ext cx="4049522" cy="1329932"/>
          </a:xfrm>
        </p:spPr>
        <p:txBody>
          <a:bodyPr/>
          <a:lstStyle/>
          <a:p>
            <a:r>
              <a:rPr lang="en-US" altLang="ko-KR" dirty="0" err="1">
                <a:ea typeface="SamsungOneKorean 400" panose="020B0503030303020204" pitchFamily="50" charset="-127"/>
              </a:rPr>
              <a:t>Giới</a:t>
            </a:r>
            <a:r>
              <a:rPr lang="en-US" altLang="ko-KR" dirty="0">
                <a:ea typeface="SamsungOneKorean 400" panose="020B0503030303020204" pitchFamily="50" charset="-127"/>
              </a:rPr>
              <a:t> </a:t>
            </a:r>
            <a:r>
              <a:rPr lang="en-US" altLang="ko-KR" dirty="0" err="1">
                <a:ea typeface="SamsungOneKorean 400" panose="020B0503030303020204" pitchFamily="50" charset="-127"/>
              </a:rPr>
              <a:t>thiệu</a:t>
            </a:r>
            <a:r>
              <a:rPr lang="en-US" altLang="ko-KR" dirty="0">
                <a:ea typeface="SamsungOneKorean 400" panose="020B0503030303020204" pitchFamily="50" charset="-127"/>
              </a:rPr>
              <a:t> </a:t>
            </a:r>
            <a:r>
              <a:rPr lang="en-US" altLang="ko-KR" dirty="0" err="1">
                <a:ea typeface="SamsungOneKorean 400" panose="020B0503030303020204" pitchFamily="50" charset="-127"/>
              </a:rPr>
              <a:t>về</a:t>
            </a:r>
            <a:endParaRPr lang="en-US" altLang="ko-KR" dirty="0">
              <a:ea typeface="SamsungOneKorean 400" panose="020B0503030303020204" pitchFamily="50" charset="-127"/>
            </a:endParaRPr>
          </a:p>
          <a:p>
            <a:r>
              <a:rPr lang="en-US" altLang="ko-KR" dirty="0">
                <a:ea typeface="SamsungOneKorean 400" panose="020B0503030303020204" pitchFamily="50" charset="-127"/>
              </a:rPr>
              <a:t>Big Data</a:t>
            </a:r>
            <a:endParaRPr lang="ko-KR" altLang="en-US" dirty="0">
              <a:ea typeface="SamsungOneKorean 400" panose="020B0503030303020204" pitchFamily="50" charset="-127"/>
            </a:endParaRPr>
          </a:p>
        </p:txBody>
      </p:sp>
      <p:sp>
        <p:nvSpPr>
          <p:cNvPr id="3" name="텍스트 개체 틀 2">
            <a:extLst>
              <a:ext uri="{FF2B5EF4-FFF2-40B4-BE49-F238E27FC236}">
                <a16:creationId xmlns:a16="http://schemas.microsoft.com/office/drawing/2014/main" id="{7D147EA2-D48E-419F-914E-7A01324F7B7E}"/>
              </a:ext>
            </a:extLst>
          </p:cNvPr>
          <p:cNvSpPr>
            <a:spLocks noGrp="1"/>
          </p:cNvSpPr>
          <p:nvPr>
            <p:ph type="body" sz="quarter" idx="12"/>
          </p:nvPr>
        </p:nvSpPr>
        <p:spPr/>
        <p:txBody>
          <a:bodyPr/>
          <a:lstStyle/>
          <a:p>
            <a:r>
              <a:rPr lang="en-US" altLang="ko-KR" dirty="0" err="1">
                <a:ea typeface="SamsungOneKorean 400" panose="020B0503030303020204" pitchFamily="50" charset="-127"/>
              </a:rPr>
              <a:t>Chương</a:t>
            </a:r>
            <a:r>
              <a:rPr lang="en-US" altLang="ko-KR" dirty="0">
                <a:ea typeface="SamsungOneKorean 400" panose="020B0503030303020204" pitchFamily="50" charset="-127"/>
              </a:rPr>
              <a:t> 1.</a:t>
            </a:r>
            <a:endParaRPr lang="ko-KR" altLang="en-US" dirty="0">
              <a:ea typeface="SamsungOneKorean 400" panose="020B0503030303020204" pitchFamily="50" charset="-127"/>
            </a:endParaRPr>
          </a:p>
        </p:txBody>
      </p:sp>
    </p:spTree>
    <p:extLst>
      <p:ext uri="{BB962C8B-B14F-4D97-AF65-F5344CB8AC3E}">
        <p14:creationId xmlns:p14="http://schemas.microsoft.com/office/powerpoint/2010/main" val="25507029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직사각형 7">
            <a:extLst>
              <a:ext uri="{FF2B5EF4-FFF2-40B4-BE49-F238E27FC236}">
                <a16:creationId xmlns:a16="http://schemas.microsoft.com/office/drawing/2014/main" id="{810662C5-A4A8-45EE-B66D-12F8800945B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1.2.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Dữ</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liệu</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đang</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biến</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đổi</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thế</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giới</a:t>
            </a:r>
            <a:endParaRPr lang="en-US" altLang="ko-KR" dirty="0">
              <a:solidFill>
                <a:schemeClr val="bg1"/>
              </a:solidFill>
              <a:latin typeface="iCiel Samsung Sharp Sans Bold" pitchFamily="2" charset="0"/>
              <a:ea typeface="iCiel Samsung Sharp Sans Bold" pitchFamily="2" charset="0"/>
              <a:cs typeface="iCiel Samsung Sharp Sans Bold" pitchFamily="2" charset="0"/>
            </a:endParaRPr>
          </a:p>
        </p:txBody>
      </p:sp>
      <p:sp>
        <p:nvSpPr>
          <p:cNvPr id="9" name="직사각형 8">
            <a:extLst>
              <a:ext uri="{FF2B5EF4-FFF2-40B4-BE49-F238E27FC236}">
                <a16:creationId xmlns:a16="http://schemas.microsoft.com/office/drawing/2014/main" id="{078D4438-68E2-4F2D-A707-BF88F0180C97}"/>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err="1">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  01</a:t>
            </a:r>
          </a:p>
        </p:txBody>
      </p:sp>
      <p:sp>
        <p:nvSpPr>
          <p:cNvPr id="10" name="직사각형 9">
            <a:extLst>
              <a:ext uri="{FF2B5EF4-FFF2-40B4-BE49-F238E27FC236}">
                <a16:creationId xmlns:a16="http://schemas.microsoft.com/office/drawing/2014/main" id="{5FC55BAC-BEBA-4B45-B3B3-DCDBF6781A7B}"/>
              </a:ext>
            </a:extLst>
          </p:cNvPr>
          <p:cNvSpPr/>
          <p:nvPr/>
        </p:nvSpPr>
        <p:spPr>
          <a:xfrm>
            <a:off x="546895" y="1523719"/>
            <a:ext cx="9037372" cy="4308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vl="0">
              <a:defRPr/>
            </a:pPr>
            <a:r>
              <a:rPr lang="en-US" altLang="ko-KR" sz="2800" dirty="0">
                <a:solidFill>
                  <a:prstClr val="black">
                    <a:lumMod val="95000"/>
                    <a:lumOff val="5000"/>
                  </a:prstClr>
                </a:solidFill>
                <a:latin typeface="iCiel Samsung Sharp Sans Bold" pitchFamily="2" charset="0"/>
                <a:ea typeface="iCiel Samsung Sharp Sans Bold" pitchFamily="2" charset="0"/>
                <a:cs typeface="iCiel Samsung Sharp Sans Bold" pitchFamily="2" charset="0"/>
              </a:rPr>
              <a:t>[</a:t>
            </a:r>
            <a:r>
              <a:rPr lang="en-US" altLang="ko-KR" sz="2800" dirty="0" err="1">
                <a:solidFill>
                  <a:prstClr val="black">
                    <a:lumMod val="95000"/>
                    <a:lumOff val="5000"/>
                  </a:prstClr>
                </a:solidFill>
                <a:latin typeface="iCiel Samsung Sharp Sans Bold" pitchFamily="2" charset="0"/>
                <a:ea typeface="iCiel Samsung Sharp Sans Bold" pitchFamily="2" charset="0"/>
                <a:cs typeface="iCiel Samsung Sharp Sans Bold" pitchFamily="2" charset="0"/>
              </a:rPr>
              <a:t>Trường</a:t>
            </a:r>
            <a:r>
              <a:rPr lang="en-US" altLang="ko-KR" sz="2800" dirty="0">
                <a:solidFill>
                  <a:prstClr val="black">
                    <a:lumMod val="95000"/>
                    <a:lumOff val="5000"/>
                  </a:prstClr>
                </a:solidFill>
                <a:latin typeface="iCiel Samsung Sharp Sans Bold" pitchFamily="2" charset="0"/>
                <a:ea typeface="iCiel Samsung Sharp Sans Bold" pitchFamily="2" charset="0"/>
                <a:cs typeface="iCiel Samsung Sharp Sans Bold" pitchFamily="2" charset="0"/>
              </a:rPr>
              <a:t> </a:t>
            </a:r>
            <a:r>
              <a:rPr lang="en-US" altLang="ko-KR" sz="2800" dirty="0" err="1">
                <a:solidFill>
                  <a:prstClr val="black">
                    <a:lumMod val="95000"/>
                    <a:lumOff val="5000"/>
                  </a:prstClr>
                </a:solidFill>
                <a:latin typeface="iCiel Samsung Sharp Sans Bold" pitchFamily="2" charset="0"/>
                <a:ea typeface="iCiel Samsung Sharp Sans Bold" pitchFamily="2" charset="0"/>
                <a:cs typeface="iCiel Samsung Sharp Sans Bold" pitchFamily="2" charset="0"/>
              </a:rPr>
              <a:t>hợp</a:t>
            </a:r>
            <a:r>
              <a:rPr lang="en-US" altLang="ko-KR" sz="2800" dirty="0">
                <a:solidFill>
                  <a:prstClr val="black">
                    <a:lumMod val="95000"/>
                    <a:lumOff val="5000"/>
                  </a:prstClr>
                </a:solidFill>
                <a:latin typeface="iCiel Samsung Sharp Sans Bold" pitchFamily="2" charset="0"/>
                <a:ea typeface="iCiel Samsung Sharp Sans Bold" pitchFamily="2" charset="0"/>
                <a:cs typeface="iCiel Samsung Sharp Sans Bold" pitchFamily="2" charset="0"/>
              </a:rPr>
              <a:t> </a:t>
            </a:r>
            <a:r>
              <a:rPr lang="en-US" altLang="ko-KR" sz="2800" dirty="0" err="1">
                <a:solidFill>
                  <a:prstClr val="black">
                    <a:lumMod val="95000"/>
                    <a:lumOff val="5000"/>
                  </a:prstClr>
                </a:solidFill>
                <a:latin typeface="iCiel Samsung Sharp Sans Bold" pitchFamily="2" charset="0"/>
                <a:ea typeface="iCiel Samsung Sharp Sans Bold" pitchFamily="2" charset="0"/>
                <a:cs typeface="iCiel Samsung Sharp Sans Bold" pitchFamily="2" charset="0"/>
              </a:rPr>
              <a:t>nghiên</a:t>
            </a:r>
            <a:r>
              <a:rPr lang="en-US" altLang="ko-KR" sz="2800" dirty="0">
                <a:solidFill>
                  <a:prstClr val="black">
                    <a:lumMod val="95000"/>
                    <a:lumOff val="5000"/>
                  </a:prstClr>
                </a:solidFill>
                <a:latin typeface="iCiel Samsung Sharp Sans Bold" pitchFamily="2" charset="0"/>
                <a:ea typeface="iCiel Samsung Sharp Sans Bold" pitchFamily="2" charset="0"/>
                <a:cs typeface="iCiel Samsung Sharp Sans Bold" pitchFamily="2" charset="0"/>
              </a:rPr>
              <a:t> </a:t>
            </a:r>
            <a:r>
              <a:rPr lang="en-US" altLang="ko-KR" sz="2800" dirty="0" err="1">
                <a:solidFill>
                  <a:prstClr val="black">
                    <a:lumMod val="95000"/>
                    <a:lumOff val="5000"/>
                  </a:prstClr>
                </a:solidFill>
                <a:latin typeface="iCiel Samsung Sharp Sans Bold" pitchFamily="2" charset="0"/>
                <a:ea typeface="iCiel Samsung Sharp Sans Bold" pitchFamily="2" charset="0"/>
                <a:cs typeface="iCiel Samsung Sharp Sans Bold" pitchFamily="2" charset="0"/>
              </a:rPr>
              <a:t>cứu</a:t>
            </a:r>
            <a:r>
              <a:rPr lang="en-US" altLang="ko-KR" sz="2800" dirty="0">
                <a:solidFill>
                  <a:prstClr val="black">
                    <a:lumMod val="95000"/>
                    <a:lumOff val="5000"/>
                  </a:prstClr>
                </a:solidFill>
                <a:latin typeface="iCiel Samsung Sharp Sans Bold" pitchFamily="2" charset="0"/>
                <a:ea typeface="iCiel Samsung Sharp Sans Bold" pitchFamily="2" charset="0"/>
                <a:cs typeface="iCiel Samsung Sharp Sans Bold" pitchFamily="2" charset="0"/>
              </a:rPr>
              <a:t> 2] </a:t>
            </a:r>
            <a:r>
              <a:rPr lang="en-US" altLang="ko-KR" sz="2800" dirty="0" err="1">
                <a:solidFill>
                  <a:prstClr val="black">
                    <a:lumMod val="95000"/>
                    <a:lumOff val="5000"/>
                  </a:prstClr>
                </a:solidFill>
                <a:latin typeface="iCiel Samsung Sharp Sans Bold" pitchFamily="2" charset="0"/>
                <a:ea typeface="iCiel Samsung Sharp Sans Bold" pitchFamily="2" charset="0"/>
                <a:cs typeface="iCiel Samsung Sharp Sans Bold" pitchFamily="2" charset="0"/>
              </a:rPr>
              <a:t>Thương</a:t>
            </a:r>
            <a:r>
              <a:rPr lang="en-US" altLang="ko-KR" sz="2800" dirty="0">
                <a:solidFill>
                  <a:prstClr val="black">
                    <a:lumMod val="95000"/>
                    <a:lumOff val="5000"/>
                  </a:prstClr>
                </a:solidFill>
                <a:latin typeface="iCiel Samsung Sharp Sans Bold" pitchFamily="2" charset="0"/>
                <a:ea typeface="iCiel Samsung Sharp Sans Bold" pitchFamily="2" charset="0"/>
                <a:cs typeface="iCiel Samsung Sharp Sans Bold" pitchFamily="2" charset="0"/>
              </a:rPr>
              <a:t> </a:t>
            </a:r>
            <a:r>
              <a:rPr lang="en-US" altLang="ko-KR" sz="2800" dirty="0" err="1">
                <a:solidFill>
                  <a:prstClr val="black">
                    <a:lumMod val="95000"/>
                    <a:lumOff val="5000"/>
                  </a:prstClr>
                </a:solidFill>
                <a:latin typeface="iCiel Samsung Sharp Sans Bold" pitchFamily="2" charset="0"/>
                <a:ea typeface="iCiel Samsung Sharp Sans Bold" pitchFamily="2" charset="0"/>
                <a:cs typeface="iCiel Samsung Sharp Sans Bold" pitchFamily="2" charset="0"/>
              </a:rPr>
              <a:t>mại</a:t>
            </a:r>
            <a:r>
              <a:rPr lang="en-US" altLang="ko-KR" sz="2800" dirty="0">
                <a:solidFill>
                  <a:prstClr val="black">
                    <a:lumMod val="95000"/>
                    <a:lumOff val="5000"/>
                  </a:prstClr>
                </a:solidFill>
                <a:latin typeface="iCiel Samsung Sharp Sans Bold" pitchFamily="2" charset="0"/>
                <a:ea typeface="iCiel Samsung Sharp Sans Bold" pitchFamily="2" charset="0"/>
                <a:cs typeface="iCiel Samsung Sharp Sans Bold" pitchFamily="2" charset="0"/>
              </a:rPr>
              <a:t> </a:t>
            </a:r>
            <a:r>
              <a:rPr lang="en-US" altLang="ko-KR" sz="2800" dirty="0" err="1">
                <a:solidFill>
                  <a:prstClr val="black">
                    <a:lumMod val="95000"/>
                    <a:lumOff val="5000"/>
                  </a:prstClr>
                </a:solidFill>
                <a:latin typeface="iCiel Samsung Sharp Sans Bold" pitchFamily="2" charset="0"/>
                <a:ea typeface="iCiel Samsung Sharp Sans Bold" pitchFamily="2" charset="0"/>
                <a:cs typeface="iCiel Samsung Sharp Sans Bold" pitchFamily="2" charset="0"/>
              </a:rPr>
              <a:t>điện</a:t>
            </a:r>
            <a:r>
              <a:rPr lang="en-US" altLang="ko-KR" sz="2800" dirty="0">
                <a:solidFill>
                  <a:prstClr val="black">
                    <a:lumMod val="95000"/>
                    <a:lumOff val="5000"/>
                  </a:prstClr>
                </a:solidFill>
                <a:latin typeface="iCiel Samsung Sharp Sans Bold" pitchFamily="2" charset="0"/>
                <a:ea typeface="iCiel Samsung Sharp Sans Bold" pitchFamily="2" charset="0"/>
                <a:cs typeface="iCiel Samsung Sharp Sans Bold" pitchFamily="2" charset="0"/>
              </a:rPr>
              <a:t> </a:t>
            </a:r>
            <a:r>
              <a:rPr lang="en-US" altLang="ko-KR" sz="2800" dirty="0" err="1">
                <a:solidFill>
                  <a:prstClr val="black">
                    <a:lumMod val="95000"/>
                    <a:lumOff val="5000"/>
                  </a:prstClr>
                </a:solidFill>
                <a:latin typeface="iCiel Samsung Sharp Sans Bold" pitchFamily="2" charset="0"/>
                <a:ea typeface="iCiel Samsung Sharp Sans Bold" pitchFamily="2" charset="0"/>
                <a:cs typeface="iCiel Samsung Sharp Sans Bold" pitchFamily="2" charset="0"/>
              </a:rPr>
              <a:t>tử</a:t>
            </a:r>
            <a:endParaRPr kumimoji="0" lang="en-US" altLang="ko-KR" sz="2800" b="0" i="0" u="none" strike="noStrike" kern="1200" cap="none" spc="0" normalizeH="0" baseline="0" noProof="0" dirty="0">
              <a:ln>
                <a:noFill/>
              </a:ln>
              <a:solidFill>
                <a:prstClr val="black">
                  <a:lumMod val="95000"/>
                  <a:lumOff val="5000"/>
                </a:prstClr>
              </a:solidFill>
              <a:effectLst/>
              <a:uLnTx/>
              <a:uFillTx/>
              <a:latin typeface="iCiel Samsung Sharp Sans Bold" pitchFamily="2" charset="0"/>
              <a:ea typeface="iCiel Samsung Sharp Sans Bold" pitchFamily="2" charset="0"/>
              <a:cs typeface="iCiel Samsung Sharp Sans Bold" pitchFamily="2" charset="0"/>
            </a:endParaRPr>
          </a:p>
        </p:txBody>
      </p:sp>
      <p:grpSp>
        <p:nvGrpSpPr>
          <p:cNvPr id="16" name="그룹 15">
            <a:extLst>
              <a:ext uri="{FF2B5EF4-FFF2-40B4-BE49-F238E27FC236}">
                <a16:creationId xmlns:a16="http://schemas.microsoft.com/office/drawing/2014/main" id="{0B47B771-56D8-4CE7-AD27-F54BC930B926}"/>
              </a:ext>
            </a:extLst>
          </p:cNvPr>
          <p:cNvGrpSpPr/>
          <p:nvPr/>
        </p:nvGrpSpPr>
        <p:grpSpPr>
          <a:xfrm>
            <a:off x="558800" y="2232686"/>
            <a:ext cx="4252191" cy="1706457"/>
            <a:chOff x="558800" y="2232686"/>
            <a:chExt cx="5321299" cy="1706457"/>
          </a:xfrm>
        </p:grpSpPr>
        <p:grpSp>
          <p:nvGrpSpPr>
            <p:cNvPr id="17" name="Group 2">
              <a:extLst>
                <a:ext uri="{FF2B5EF4-FFF2-40B4-BE49-F238E27FC236}">
                  <a16:creationId xmlns:a16="http://schemas.microsoft.com/office/drawing/2014/main" id="{7DE1BA86-D09B-4164-907E-0D2F1490E3E6}"/>
                </a:ext>
              </a:extLst>
            </p:cNvPr>
            <p:cNvGrpSpPr/>
            <p:nvPr/>
          </p:nvGrpSpPr>
          <p:grpSpPr>
            <a:xfrm>
              <a:off x="558800" y="2232686"/>
              <a:ext cx="5321299" cy="430887"/>
              <a:chOff x="558800" y="2232686"/>
              <a:chExt cx="5321299" cy="430887"/>
            </a:xfrm>
          </p:grpSpPr>
          <p:sp>
            <p:nvSpPr>
              <p:cNvPr id="19" name="직사각형 18">
                <a:extLst>
                  <a:ext uri="{FF2B5EF4-FFF2-40B4-BE49-F238E27FC236}">
                    <a16:creationId xmlns:a16="http://schemas.microsoft.com/office/drawing/2014/main" id="{E66DC5F4-B573-4D90-A774-32C27BC75B66}"/>
                  </a:ext>
                </a:extLst>
              </p:cNvPr>
              <p:cNvSpPr/>
              <p:nvPr/>
            </p:nvSpPr>
            <p:spPr>
              <a:xfrm>
                <a:off x="558800" y="2244056"/>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white"/>
                  </a:solidFill>
                  <a:effectLst/>
                  <a:uLnTx/>
                  <a:uFillTx/>
                  <a:latin typeface="SamsungOne-400" panose="020B0503030303020204" pitchFamily="34" charset="0"/>
                  <a:ea typeface="SamsungOneKorean 400" panose="020B0503030303020204" pitchFamily="50" charset="-127"/>
                  <a:cs typeface="+mn-cs"/>
                </a:endParaRPr>
              </a:p>
            </p:txBody>
          </p:sp>
          <p:sp>
            <p:nvSpPr>
              <p:cNvPr id="20" name="직사각형 19">
                <a:extLst>
                  <a:ext uri="{FF2B5EF4-FFF2-40B4-BE49-F238E27FC236}">
                    <a16:creationId xmlns:a16="http://schemas.microsoft.com/office/drawing/2014/main" id="{86759625-A277-4B8D-987C-43CE01CDC998}"/>
                  </a:ext>
                </a:extLst>
              </p:cNvPr>
              <p:cNvSpPr/>
              <p:nvPr/>
            </p:nvSpPr>
            <p:spPr>
              <a:xfrm>
                <a:off x="711200" y="2232686"/>
                <a:ext cx="5168899" cy="4308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a:spcAft>
                    <a:spcPts val="600"/>
                  </a:spcAft>
                  <a:defRPr/>
                </a:pP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Amazon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sử</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dụng</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dữ</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liệu</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để</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bán</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hàng</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theo</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nhu</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cầu</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của</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bạn</a:t>
                </a:r>
                <a:endParaRPr lang="en-US" altLang="ko-KR" sz="14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sp>
          <p:nvSpPr>
            <p:cNvPr id="18" name="Rectangle 12">
              <a:extLst>
                <a:ext uri="{FF2B5EF4-FFF2-40B4-BE49-F238E27FC236}">
                  <a16:creationId xmlns:a16="http://schemas.microsoft.com/office/drawing/2014/main" id="{4243725E-0A55-4307-9926-FEA54FAC6053}"/>
                </a:ext>
              </a:extLst>
            </p:cNvPr>
            <p:cNvSpPr/>
            <p:nvPr/>
          </p:nvSpPr>
          <p:spPr>
            <a:xfrm>
              <a:off x="711201" y="2563519"/>
              <a:ext cx="4453227" cy="13756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0" rtlCol="0" anchor="t">
              <a:spAutoFit/>
              <a:scene3d>
                <a:camera prst="orthographicFront"/>
                <a:lightRig rig="threePt" dir="t"/>
              </a:scene3d>
              <a:sp3d>
                <a:bevelT w="0" h="6350"/>
              </a:sp3d>
            </a:bodyPr>
            <a:lstStyle/>
            <a:p>
              <a:pPr marL="182563" lvl="0" indent="-182563">
                <a:spcAft>
                  <a:spcPts val="800"/>
                </a:spcAft>
                <a:buClr>
                  <a:srgbClr val="193EB0"/>
                </a:buClr>
                <a:buFont typeface="SamsungOne 400" panose="020B0503030303020204" pitchFamily="34" charset="0"/>
                <a:buChar char="‣"/>
                <a:defRP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Amazon hiện đang sử dụng tính năng lọc cộng tác giữa các mặt hàng, giúp chia tỷ lệ thành các tập dữ liệu lớn và đưa ra các đề xuất chất lượng cao theo thời gian thực</a:t>
              </a:r>
            </a:p>
            <a:p>
              <a:pPr marL="182563" lvl="0" indent="-182563">
                <a:spcAft>
                  <a:spcPts val="800"/>
                </a:spcAft>
                <a:buClr>
                  <a:srgbClr val="193EB0"/>
                </a:buClr>
                <a:buFont typeface="SamsungOne 400" panose="020B0503030303020204" pitchFamily="34" charset="0"/>
                <a:buChar char="‣"/>
                <a:defRP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35% doanh số bán hàng từ các đề xuất sản phẩm</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grpSp>
        <p:nvGrpSpPr>
          <p:cNvPr id="21" name="그룹 20">
            <a:extLst>
              <a:ext uri="{FF2B5EF4-FFF2-40B4-BE49-F238E27FC236}">
                <a16:creationId xmlns:a16="http://schemas.microsoft.com/office/drawing/2014/main" id="{4AE94D91-36EC-4B35-9223-944340E670A8}"/>
              </a:ext>
            </a:extLst>
          </p:cNvPr>
          <p:cNvGrpSpPr/>
          <p:nvPr/>
        </p:nvGrpSpPr>
        <p:grpSpPr>
          <a:xfrm>
            <a:off x="4680216" y="3160419"/>
            <a:ext cx="4663809" cy="2669627"/>
            <a:chOff x="4561609" y="2348345"/>
            <a:chExt cx="5008418" cy="2985936"/>
          </a:xfrm>
        </p:grpSpPr>
        <p:pic>
          <p:nvPicPr>
            <p:cNvPr id="22" name="그림 21">
              <a:extLst>
                <a:ext uri="{FF2B5EF4-FFF2-40B4-BE49-F238E27FC236}">
                  <a16:creationId xmlns:a16="http://schemas.microsoft.com/office/drawing/2014/main" id="{681D323B-B9B4-4644-9C86-C6E450209F85}"/>
                </a:ext>
              </a:extLst>
            </p:cNvPr>
            <p:cNvPicPr>
              <a:picLocks noChangeAspect="1"/>
            </p:cNvPicPr>
            <p:nvPr/>
          </p:nvPicPr>
          <p:blipFill rotWithShape="1">
            <a:blip r:embed="rId3"/>
            <a:srcRect l="2891" t="4553" r="2422"/>
            <a:stretch/>
          </p:blipFill>
          <p:spPr>
            <a:xfrm>
              <a:off x="4810991" y="2566554"/>
              <a:ext cx="4540827" cy="2482609"/>
            </a:xfrm>
            <a:prstGeom prst="rect">
              <a:avLst/>
            </a:prstGeom>
          </p:spPr>
        </p:pic>
        <p:sp>
          <p:nvSpPr>
            <p:cNvPr id="23" name="사각형: 둥근 모서리 22">
              <a:extLst>
                <a:ext uri="{FF2B5EF4-FFF2-40B4-BE49-F238E27FC236}">
                  <a16:creationId xmlns:a16="http://schemas.microsoft.com/office/drawing/2014/main" id="{B93DD13D-9E89-4693-8EA2-514B574722ED}"/>
                </a:ext>
              </a:extLst>
            </p:cNvPr>
            <p:cNvSpPr/>
            <p:nvPr/>
          </p:nvSpPr>
          <p:spPr>
            <a:xfrm>
              <a:off x="4561609" y="2348345"/>
              <a:ext cx="5008418" cy="2985936"/>
            </a:xfrm>
            <a:prstGeom prst="roundRect">
              <a:avLst>
                <a:gd name="adj" fmla="val 10403"/>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a typeface="SamsungOneKorean 400" panose="020B0503030303020204" pitchFamily="50" charset="-127"/>
              </a:endParaRPr>
            </a:p>
          </p:txBody>
        </p:sp>
      </p:grpSp>
      <p:sp>
        <p:nvSpPr>
          <p:cNvPr id="24" name="TextBox 23">
            <a:extLst>
              <a:ext uri="{FF2B5EF4-FFF2-40B4-BE49-F238E27FC236}">
                <a16:creationId xmlns:a16="http://schemas.microsoft.com/office/drawing/2014/main" id="{F6068FBF-4323-4618-8A6E-39239F01C454}"/>
              </a:ext>
            </a:extLst>
          </p:cNvPr>
          <p:cNvSpPr txBox="1"/>
          <p:nvPr/>
        </p:nvSpPr>
        <p:spPr>
          <a:xfrm>
            <a:off x="5735769" y="2337128"/>
            <a:ext cx="2552701" cy="954107"/>
          </a:xfrm>
          <a:prstGeom prst="rect">
            <a:avLst/>
          </a:prstGeom>
          <a:noFill/>
        </p:spPr>
        <p:txBody>
          <a:bodyPr wrap="square" rtlCol="0">
            <a:spAutoFit/>
          </a:bodyPr>
          <a:lstStyle/>
          <a:p>
            <a:pPr algn="ctr"/>
            <a:r>
              <a:rPr lang="en-US" altLang="ko-KR" sz="2800" b="1" dirty="0">
                <a:solidFill>
                  <a:srgbClr val="1429A0"/>
                </a:solidFill>
                <a:latin typeface="SamsungOne-800" panose="020B0903030303020204" pitchFamily="34" charset="0"/>
                <a:ea typeface="SamsungOne-800" panose="020B0903030303020204" pitchFamily="34" charset="0"/>
              </a:rPr>
              <a:t>35% </a:t>
            </a:r>
            <a:r>
              <a:rPr lang="en-US" altLang="ko-KR" sz="2800" b="1" dirty="0" err="1">
                <a:solidFill>
                  <a:srgbClr val="1429A0"/>
                </a:solidFill>
                <a:latin typeface="SamsungOne-800" panose="020B0903030303020204" pitchFamily="34" charset="0"/>
                <a:ea typeface="SamsungOne-800" panose="020B0903030303020204" pitchFamily="34" charset="0"/>
              </a:rPr>
              <a:t>doanh</a:t>
            </a:r>
            <a:r>
              <a:rPr lang="en-US" altLang="ko-KR" sz="2800" b="1" dirty="0">
                <a:solidFill>
                  <a:srgbClr val="1429A0"/>
                </a:solidFill>
                <a:latin typeface="SamsungOne-800" panose="020B0903030303020204" pitchFamily="34" charset="0"/>
                <a:ea typeface="SamsungOne-800" panose="020B0903030303020204" pitchFamily="34" charset="0"/>
              </a:rPr>
              <a:t> </a:t>
            </a:r>
            <a:r>
              <a:rPr lang="en-US" altLang="ko-KR" sz="2800" b="1" dirty="0" err="1">
                <a:solidFill>
                  <a:srgbClr val="1429A0"/>
                </a:solidFill>
                <a:latin typeface="SamsungOne-800" panose="020B0903030303020204" pitchFamily="34" charset="0"/>
                <a:ea typeface="SamsungOne-800" panose="020B0903030303020204" pitchFamily="34" charset="0"/>
              </a:rPr>
              <a:t>thu</a:t>
            </a:r>
            <a:endParaRPr lang="ko-KR" altLang="en-US" sz="2800" b="1" dirty="0">
              <a:solidFill>
                <a:srgbClr val="1429A0"/>
              </a:solidFill>
              <a:latin typeface="SamsungOne-800" panose="020B0903030303020204" pitchFamily="34" charset="0"/>
              <a:ea typeface="SamsungOneKorean 400" panose="020B0503030303020204" pitchFamily="50" charset="-127"/>
            </a:endParaRPr>
          </a:p>
        </p:txBody>
      </p:sp>
      <p:pic>
        <p:nvPicPr>
          <p:cNvPr id="25" name="그림 24">
            <a:extLst>
              <a:ext uri="{FF2B5EF4-FFF2-40B4-BE49-F238E27FC236}">
                <a16:creationId xmlns:a16="http://schemas.microsoft.com/office/drawing/2014/main" id="{B65C5312-DAAE-4467-BF2E-7674090BB43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8642273">
            <a:off x="7331487" y="2768983"/>
            <a:ext cx="858284" cy="654210"/>
          </a:xfrm>
          <a:prstGeom prst="rect">
            <a:avLst/>
          </a:prstGeom>
        </p:spPr>
      </p:pic>
    </p:spTree>
    <p:extLst>
      <p:ext uri="{BB962C8B-B14F-4D97-AF65-F5344CB8AC3E}">
        <p14:creationId xmlns:p14="http://schemas.microsoft.com/office/powerpoint/2010/main" val="24179911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직사각형 4">
            <a:extLst>
              <a:ext uri="{FF2B5EF4-FFF2-40B4-BE49-F238E27FC236}">
                <a16:creationId xmlns:a16="http://schemas.microsoft.com/office/drawing/2014/main" id="{5905BA8B-FC80-45C9-BAF4-43E336363770}"/>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1.2.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Dữ</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liệu</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đang</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biến</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đổi</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thế</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giới</a:t>
            </a:r>
            <a:endParaRPr lang="en-US" altLang="ko-KR" dirty="0">
              <a:solidFill>
                <a:schemeClr val="bg1"/>
              </a:solidFill>
              <a:latin typeface="iCiel Samsung Sharp Sans Bold" pitchFamily="2" charset="0"/>
              <a:ea typeface="iCiel Samsung Sharp Sans Bold" pitchFamily="2" charset="0"/>
              <a:cs typeface="iCiel Samsung Sharp Sans Bold" pitchFamily="2" charset="0"/>
            </a:endParaRPr>
          </a:p>
        </p:txBody>
      </p:sp>
      <p:sp>
        <p:nvSpPr>
          <p:cNvPr id="7" name="직사각형 6">
            <a:extLst>
              <a:ext uri="{FF2B5EF4-FFF2-40B4-BE49-F238E27FC236}">
                <a16:creationId xmlns:a16="http://schemas.microsoft.com/office/drawing/2014/main" id="{02C03673-BC84-43B3-A385-0A02F948906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err="1">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  01</a:t>
            </a:r>
          </a:p>
        </p:txBody>
      </p:sp>
      <p:sp>
        <p:nvSpPr>
          <p:cNvPr id="8" name="직사각형 7">
            <a:extLst>
              <a:ext uri="{FF2B5EF4-FFF2-40B4-BE49-F238E27FC236}">
                <a16:creationId xmlns:a16="http://schemas.microsoft.com/office/drawing/2014/main" id="{AFA6DB01-B1A5-41AA-83CD-BE87F0ADF251}"/>
              </a:ext>
            </a:extLst>
          </p:cNvPr>
          <p:cNvSpPr/>
          <p:nvPr/>
        </p:nvSpPr>
        <p:spPr>
          <a:xfrm>
            <a:off x="546895" y="1523719"/>
            <a:ext cx="9188776" cy="4308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vl="0">
              <a:defRPr/>
            </a:pPr>
            <a:r>
              <a:rPr lang="en-US" altLang="ko-KR" sz="2800" dirty="0">
                <a:solidFill>
                  <a:prstClr val="black">
                    <a:lumMod val="95000"/>
                    <a:lumOff val="5000"/>
                  </a:prstClr>
                </a:solidFill>
                <a:latin typeface="iCiel Samsung Sharp Sans Bold" pitchFamily="2" charset="0"/>
                <a:ea typeface="iCiel Samsung Sharp Sans Bold" pitchFamily="2" charset="0"/>
                <a:cs typeface="iCiel Samsung Sharp Sans Bold" pitchFamily="2" charset="0"/>
              </a:rPr>
              <a:t>[</a:t>
            </a:r>
            <a:r>
              <a:rPr lang="en-US" altLang="ko-KR" sz="2800" dirty="0" err="1">
                <a:solidFill>
                  <a:prstClr val="black">
                    <a:lumMod val="95000"/>
                    <a:lumOff val="5000"/>
                  </a:prstClr>
                </a:solidFill>
                <a:latin typeface="iCiel Samsung Sharp Sans Bold" pitchFamily="2" charset="0"/>
                <a:ea typeface="iCiel Samsung Sharp Sans Bold" pitchFamily="2" charset="0"/>
                <a:cs typeface="iCiel Samsung Sharp Sans Bold" pitchFamily="2" charset="0"/>
              </a:rPr>
              <a:t>Trường</a:t>
            </a:r>
            <a:r>
              <a:rPr lang="en-US" altLang="ko-KR" sz="2800" dirty="0">
                <a:solidFill>
                  <a:prstClr val="black">
                    <a:lumMod val="95000"/>
                    <a:lumOff val="5000"/>
                  </a:prstClr>
                </a:solidFill>
                <a:latin typeface="iCiel Samsung Sharp Sans Bold" pitchFamily="2" charset="0"/>
                <a:ea typeface="iCiel Samsung Sharp Sans Bold" pitchFamily="2" charset="0"/>
                <a:cs typeface="iCiel Samsung Sharp Sans Bold" pitchFamily="2" charset="0"/>
              </a:rPr>
              <a:t> </a:t>
            </a:r>
            <a:r>
              <a:rPr lang="en-US" altLang="ko-KR" sz="2800" dirty="0" err="1">
                <a:solidFill>
                  <a:prstClr val="black">
                    <a:lumMod val="95000"/>
                    <a:lumOff val="5000"/>
                  </a:prstClr>
                </a:solidFill>
                <a:latin typeface="iCiel Samsung Sharp Sans Bold" pitchFamily="2" charset="0"/>
                <a:ea typeface="iCiel Samsung Sharp Sans Bold" pitchFamily="2" charset="0"/>
                <a:cs typeface="iCiel Samsung Sharp Sans Bold" pitchFamily="2" charset="0"/>
              </a:rPr>
              <a:t>hợp</a:t>
            </a:r>
            <a:r>
              <a:rPr lang="en-US" altLang="ko-KR" sz="2800" dirty="0">
                <a:solidFill>
                  <a:prstClr val="black">
                    <a:lumMod val="95000"/>
                    <a:lumOff val="5000"/>
                  </a:prstClr>
                </a:solidFill>
                <a:latin typeface="iCiel Samsung Sharp Sans Bold" pitchFamily="2" charset="0"/>
                <a:ea typeface="iCiel Samsung Sharp Sans Bold" pitchFamily="2" charset="0"/>
                <a:cs typeface="iCiel Samsung Sharp Sans Bold" pitchFamily="2" charset="0"/>
              </a:rPr>
              <a:t> </a:t>
            </a:r>
            <a:r>
              <a:rPr lang="en-US" altLang="ko-KR" sz="2800" dirty="0" err="1">
                <a:solidFill>
                  <a:prstClr val="black">
                    <a:lumMod val="95000"/>
                    <a:lumOff val="5000"/>
                  </a:prstClr>
                </a:solidFill>
                <a:latin typeface="iCiel Samsung Sharp Sans Bold" pitchFamily="2" charset="0"/>
                <a:ea typeface="iCiel Samsung Sharp Sans Bold" pitchFamily="2" charset="0"/>
                <a:cs typeface="iCiel Samsung Sharp Sans Bold" pitchFamily="2" charset="0"/>
              </a:rPr>
              <a:t>nghiên</a:t>
            </a:r>
            <a:r>
              <a:rPr lang="en-US" altLang="ko-KR" sz="2800" dirty="0">
                <a:solidFill>
                  <a:prstClr val="black">
                    <a:lumMod val="95000"/>
                    <a:lumOff val="5000"/>
                  </a:prstClr>
                </a:solidFill>
                <a:latin typeface="iCiel Samsung Sharp Sans Bold" pitchFamily="2" charset="0"/>
                <a:ea typeface="iCiel Samsung Sharp Sans Bold" pitchFamily="2" charset="0"/>
                <a:cs typeface="iCiel Samsung Sharp Sans Bold" pitchFamily="2" charset="0"/>
              </a:rPr>
              <a:t> </a:t>
            </a:r>
            <a:r>
              <a:rPr lang="en-US" altLang="ko-KR" sz="2800" dirty="0" err="1">
                <a:solidFill>
                  <a:prstClr val="black">
                    <a:lumMod val="95000"/>
                    <a:lumOff val="5000"/>
                  </a:prstClr>
                </a:solidFill>
                <a:latin typeface="iCiel Samsung Sharp Sans Bold" pitchFamily="2" charset="0"/>
                <a:ea typeface="iCiel Samsung Sharp Sans Bold" pitchFamily="2" charset="0"/>
                <a:cs typeface="iCiel Samsung Sharp Sans Bold" pitchFamily="2" charset="0"/>
              </a:rPr>
              <a:t>cứu</a:t>
            </a:r>
            <a:r>
              <a:rPr lang="en-US" altLang="ko-KR" sz="2800" dirty="0">
                <a:solidFill>
                  <a:prstClr val="black">
                    <a:lumMod val="95000"/>
                    <a:lumOff val="5000"/>
                  </a:prstClr>
                </a:solidFill>
                <a:latin typeface="iCiel Samsung Sharp Sans Bold" pitchFamily="2" charset="0"/>
                <a:ea typeface="iCiel Samsung Sharp Sans Bold" pitchFamily="2" charset="0"/>
                <a:cs typeface="iCiel Samsung Sharp Sans Bold" pitchFamily="2" charset="0"/>
              </a:rPr>
              <a:t> 3] </a:t>
            </a:r>
            <a:r>
              <a:rPr lang="en-US" altLang="ko-KR" sz="2800" dirty="0" err="1">
                <a:solidFill>
                  <a:prstClr val="black">
                    <a:lumMod val="95000"/>
                    <a:lumOff val="5000"/>
                  </a:prstClr>
                </a:solidFill>
                <a:latin typeface="iCiel Samsung Sharp Sans Bold" pitchFamily="2" charset="0"/>
                <a:ea typeface="iCiel Samsung Sharp Sans Bold" pitchFamily="2" charset="0"/>
                <a:cs typeface="iCiel Samsung Sharp Sans Bold" pitchFamily="2" charset="0"/>
              </a:rPr>
              <a:t>Nội</a:t>
            </a:r>
            <a:r>
              <a:rPr lang="en-US" altLang="ko-KR" sz="2800" dirty="0">
                <a:solidFill>
                  <a:prstClr val="black">
                    <a:lumMod val="95000"/>
                    <a:lumOff val="5000"/>
                  </a:prstClr>
                </a:solidFill>
                <a:latin typeface="iCiel Samsung Sharp Sans Bold" pitchFamily="2" charset="0"/>
                <a:ea typeface="iCiel Samsung Sharp Sans Bold" pitchFamily="2" charset="0"/>
                <a:cs typeface="iCiel Samsung Sharp Sans Bold" pitchFamily="2" charset="0"/>
              </a:rPr>
              <a:t> dung </a:t>
            </a:r>
            <a:r>
              <a:rPr lang="en-US" altLang="ko-KR" sz="2800" dirty="0" err="1">
                <a:solidFill>
                  <a:prstClr val="black">
                    <a:lumMod val="95000"/>
                    <a:lumOff val="5000"/>
                  </a:prstClr>
                </a:solidFill>
                <a:latin typeface="iCiel Samsung Sharp Sans Bold" pitchFamily="2" charset="0"/>
                <a:ea typeface="iCiel Samsung Sharp Sans Bold" pitchFamily="2" charset="0"/>
                <a:cs typeface="iCiel Samsung Sharp Sans Bold" pitchFamily="2" charset="0"/>
              </a:rPr>
              <a:t>kinh</a:t>
            </a:r>
            <a:r>
              <a:rPr lang="en-US" altLang="ko-KR" sz="2800" dirty="0">
                <a:solidFill>
                  <a:prstClr val="black">
                    <a:lumMod val="95000"/>
                    <a:lumOff val="5000"/>
                  </a:prstClr>
                </a:solidFill>
                <a:latin typeface="iCiel Samsung Sharp Sans Bold" pitchFamily="2" charset="0"/>
                <a:ea typeface="iCiel Samsung Sharp Sans Bold" pitchFamily="2" charset="0"/>
                <a:cs typeface="iCiel Samsung Sharp Sans Bold" pitchFamily="2" charset="0"/>
              </a:rPr>
              <a:t> </a:t>
            </a:r>
            <a:r>
              <a:rPr lang="en-US" altLang="ko-KR" sz="2800" dirty="0" err="1">
                <a:solidFill>
                  <a:prstClr val="black">
                    <a:lumMod val="95000"/>
                    <a:lumOff val="5000"/>
                  </a:prstClr>
                </a:solidFill>
                <a:latin typeface="iCiel Samsung Sharp Sans Bold" pitchFamily="2" charset="0"/>
                <a:ea typeface="iCiel Samsung Sharp Sans Bold" pitchFamily="2" charset="0"/>
                <a:cs typeface="iCiel Samsung Sharp Sans Bold" pitchFamily="2" charset="0"/>
              </a:rPr>
              <a:t>doanh</a:t>
            </a:r>
            <a:endParaRPr kumimoji="0" lang="en-US" altLang="ko-KR" sz="2800" b="0" i="0" u="none" strike="noStrike" kern="1200" cap="none" spc="0" normalizeH="0" baseline="0" noProof="0" dirty="0">
              <a:ln>
                <a:noFill/>
              </a:ln>
              <a:solidFill>
                <a:prstClr val="black">
                  <a:lumMod val="95000"/>
                  <a:lumOff val="5000"/>
                </a:prstClr>
              </a:solidFill>
              <a:effectLst/>
              <a:uLnTx/>
              <a:uFillTx/>
              <a:latin typeface="iCiel Samsung Sharp Sans Bold" pitchFamily="2" charset="0"/>
              <a:ea typeface="iCiel Samsung Sharp Sans Bold" pitchFamily="2" charset="0"/>
              <a:cs typeface="iCiel Samsung Sharp Sans Bold" pitchFamily="2" charset="0"/>
            </a:endParaRPr>
          </a:p>
        </p:txBody>
      </p:sp>
      <p:grpSp>
        <p:nvGrpSpPr>
          <p:cNvPr id="11" name="그룹 10">
            <a:extLst>
              <a:ext uri="{FF2B5EF4-FFF2-40B4-BE49-F238E27FC236}">
                <a16:creationId xmlns:a16="http://schemas.microsoft.com/office/drawing/2014/main" id="{27FB75C6-1052-4BA7-A19B-450994C44ADD}"/>
              </a:ext>
            </a:extLst>
          </p:cNvPr>
          <p:cNvGrpSpPr/>
          <p:nvPr/>
        </p:nvGrpSpPr>
        <p:grpSpPr>
          <a:xfrm>
            <a:off x="558800" y="2232686"/>
            <a:ext cx="5321299" cy="603591"/>
            <a:chOff x="558800" y="2232686"/>
            <a:chExt cx="5321299" cy="603591"/>
          </a:xfrm>
        </p:grpSpPr>
        <p:grpSp>
          <p:nvGrpSpPr>
            <p:cNvPr id="12" name="Group 2">
              <a:extLst>
                <a:ext uri="{FF2B5EF4-FFF2-40B4-BE49-F238E27FC236}">
                  <a16:creationId xmlns:a16="http://schemas.microsoft.com/office/drawing/2014/main" id="{3B4BDCC7-60E1-4512-8095-F915367B32BF}"/>
                </a:ext>
              </a:extLst>
            </p:cNvPr>
            <p:cNvGrpSpPr/>
            <p:nvPr/>
          </p:nvGrpSpPr>
          <p:grpSpPr>
            <a:xfrm>
              <a:off x="558800" y="2232686"/>
              <a:ext cx="5321299" cy="215444"/>
              <a:chOff x="558800" y="2232686"/>
              <a:chExt cx="5321299" cy="215444"/>
            </a:xfrm>
          </p:grpSpPr>
          <p:sp>
            <p:nvSpPr>
              <p:cNvPr id="14" name="직사각형 13">
                <a:extLst>
                  <a:ext uri="{FF2B5EF4-FFF2-40B4-BE49-F238E27FC236}">
                    <a16:creationId xmlns:a16="http://schemas.microsoft.com/office/drawing/2014/main" id="{2671BF7D-929F-4FD3-8AA0-83002AD51D0B}"/>
                  </a:ext>
                </a:extLst>
              </p:cNvPr>
              <p:cNvSpPr/>
              <p:nvPr/>
            </p:nvSpPr>
            <p:spPr>
              <a:xfrm>
                <a:off x="558800" y="2244056"/>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white"/>
                  </a:solidFill>
                  <a:effectLst/>
                  <a:uLnTx/>
                  <a:uFillTx/>
                  <a:latin typeface="SamsungOne-400" panose="020B0503030303020204" pitchFamily="34" charset="0"/>
                  <a:ea typeface="SamsungOneKorean 400" panose="020B0503030303020204" pitchFamily="50" charset="-127"/>
                  <a:cs typeface="+mn-cs"/>
                </a:endParaRPr>
              </a:p>
            </p:txBody>
          </p:sp>
          <p:sp>
            <p:nvSpPr>
              <p:cNvPr id="15" name="직사각형 14">
                <a:extLst>
                  <a:ext uri="{FF2B5EF4-FFF2-40B4-BE49-F238E27FC236}">
                    <a16:creationId xmlns:a16="http://schemas.microsoft.com/office/drawing/2014/main" id="{F0C10E84-5A4A-4138-A4F0-195A97215F4F}"/>
                  </a:ext>
                </a:extLst>
              </p:cNvPr>
              <p:cNvSpPr/>
              <p:nvPr/>
            </p:nvSpPr>
            <p:spPr>
              <a:xfrm>
                <a:off x="711200" y="2232686"/>
                <a:ext cx="5168899"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a:spcAft>
                    <a:spcPts val="600"/>
                  </a:spcAft>
                  <a:defRPr/>
                </a:pP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Đề</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xuất</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video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của</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Netflix</a:t>
                </a:r>
              </a:p>
            </p:txBody>
          </p:sp>
        </p:grpSp>
        <p:sp>
          <p:nvSpPr>
            <p:cNvPr id="13" name="Rectangle 12">
              <a:extLst>
                <a:ext uri="{FF2B5EF4-FFF2-40B4-BE49-F238E27FC236}">
                  <a16:creationId xmlns:a16="http://schemas.microsoft.com/office/drawing/2014/main" id="{00DCD551-48A2-4E6D-9AEC-953D34965519}"/>
                </a:ext>
              </a:extLst>
            </p:cNvPr>
            <p:cNvSpPr/>
            <p:nvPr/>
          </p:nvSpPr>
          <p:spPr>
            <a:xfrm>
              <a:off x="711201" y="2563519"/>
              <a:ext cx="4453227" cy="2727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0" rtlCol="0" anchor="t">
              <a:spAutoFit/>
              <a:scene3d>
                <a:camera prst="orthographicFront"/>
                <a:lightRig rig="threePt" dir="t"/>
              </a:scene3d>
              <a:sp3d>
                <a:bevelT w="0" h="6350"/>
              </a:sp3d>
            </a:bodyPr>
            <a:lstStyle/>
            <a:p>
              <a:pPr marL="182563" lvl="0" indent="-182563">
                <a:spcAft>
                  <a:spcPts val="800"/>
                </a:spcAft>
                <a:buClr>
                  <a:srgbClr val="193EB0"/>
                </a:buClr>
                <a:buFont typeface="SamsungOne 400" panose="020B0503030303020204" pitchFamily="34" charset="0"/>
                <a:buChar char="‣"/>
                <a:defRPr/>
              </a:pP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75% video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phát</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trực</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tuyến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từ</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các</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đề</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xuất</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grpSp>
        <p:nvGrpSpPr>
          <p:cNvPr id="28" name="그룹 27">
            <a:extLst>
              <a:ext uri="{FF2B5EF4-FFF2-40B4-BE49-F238E27FC236}">
                <a16:creationId xmlns:a16="http://schemas.microsoft.com/office/drawing/2014/main" id="{3FAC33A0-232F-4919-B008-B52C3F42613C}"/>
              </a:ext>
            </a:extLst>
          </p:cNvPr>
          <p:cNvGrpSpPr/>
          <p:nvPr/>
        </p:nvGrpSpPr>
        <p:grpSpPr>
          <a:xfrm>
            <a:off x="5318880" y="3305899"/>
            <a:ext cx="3994372" cy="2842076"/>
            <a:chOff x="5318880" y="3305899"/>
            <a:chExt cx="3994372" cy="2842076"/>
          </a:xfrm>
        </p:grpSpPr>
        <p:pic>
          <p:nvPicPr>
            <p:cNvPr id="33" name="그림 32">
              <a:extLst>
                <a:ext uri="{FF2B5EF4-FFF2-40B4-BE49-F238E27FC236}">
                  <a16:creationId xmlns:a16="http://schemas.microsoft.com/office/drawing/2014/main" id="{105B7F00-6841-489E-B967-097243635479}"/>
                </a:ext>
              </a:extLst>
            </p:cNvPr>
            <p:cNvPicPr>
              <a:picLocks noChangeAspect="1"/>
            </p:cNvPicPr>
            <p:nvPr/>
          </p:nvPicPr>
          <p:blipFill>
            <a:blip r:embed="rId3"/>
            <a:stretch>
              <a:fillRect/>
            </a:stretch>
          </p:blipFill>
          <p:spPr>
            <a:xfrm>
              <a:off x="5318880" y="3305899"/>
              <a:ext cx="3994372" cy="2474501"/>
            </a:xfrm>
            <a:prstGeom prst="rect">
              <a:avLst/>
            </a:prstGeom>
          </p:spPr>
        </p:pic>
        <p:sp>
          <p:nvSpPr>
            <p:cNvPr id="48" name="TextBox 47">
              <a:extLst>
                <a:ext uri="{FF2B5EF4-FFF2-40B4-BE49-F238E27FC236}">
                  <a16:creationId xmlns:a16="http://schemas.microsoft.com/office/drawing/2014/main" id="{E29A8F55-9FB3-427A-91BC-485A629C1AC8}"/>
                </a:ext>
              </a:extLst>
            </p:cNvPr>
            <p:cNvSpPr txBox="1"/>
            <p:nvPr/>
          </p:nvSpPr>
          <p:spPr>
            <a:xfrm>
              <a:off x="6722795" y="5840198"/>
              <a:ext cx="1423787" cy="307777"/>
            </a:xfrm>
            <a:prstGeom prst="rect">
              <a:avLst/>
            </a:prstGeom>
            <a:noFill/>
          </p:spPr>
          <p:txBody>
            <a:bodyPr wrap="none" rtlCol="0">
              <a:spAutoFit/>
            </a:bodyPr>
            <a:lstStyle/>
            <a:p>
              <a:pPr algn="r"/>
              <a:r>
                <a:rPr lang="en-US" altLang="ko-KR" sz="1400" dirty="0">
                  <a:solidFill>
                    <a:srgbClr val="1F45BC"/>
                  </a:solidFill>
                  <a:latin typeface="SamsungOne-700" panose="020B0803030303020204" pitchFamily="34" charset="0"/>
                  <a:ea typeface="SamsungOne-700" panose="020B0803030303020204" pitchFamily="34" charset="0"/>
                </a:rPr>
                <a:t>[</a:t>
              </a:r>
              <a:r>
                <a:rPr lang="en-US" altLang="ko-KR" sz="1400" dirty="0" err="1">
                  <a:solidFill>
                    <a:srgbClr val="1F45BC"/>
                  </a:solidFill>
                  <a:latin typeface="SamsungOne-700" panose="020B0803030303020204" pitchFamily="34" charset="0"/>
                  <a:ea typeface="SamsungOne-700" panose="020B0803030303020204" pitchFamily="34" charset="0"/>
                </a:rPr>
                <a:t>Trang</a:t>
              </a:r>
              <a:r>
                <a:rPr lang="en-US" altLang="ko-KR" sz="1400" dirty="0">
                  <a:solidFill>
                    <a:srgbClr val="1F45BC"/>
                  </a:solidFill>
                  <a:latin typeface="SamsungOne-700" panose="020B0803030303020204" pitchFamily="34" charset="0"/>
                  <a:ea typeface="SamsungOne-700" panose="020B0803030303020204" pitchFamily="34" charset="0"/>
                </a:rPr>
                <a:t> </a:t>
              </a:r>
              <a:r>
                <a:rPr lang="en-US" altLang="ko-KR" sz="1400" dirty="0" err="1">
                  <a:solidFill>
                    <a:srgbClr val="1F45BC"/>
                  </a:solidFill>
                  <a:latin typeface="SamsungOne-700" panose="020B0803030303020204" pitchFamily="34" charset="0"/>
                  <a:ea typeface="SamsungOne-700" panose="020B0803030303020204" pitchFamily="34" charset="0"/>
                </a:rPr>
                <a:t>cá</a:t>
              </a:r>
              <a:r>
                <a:rPr lang="en-US" altLang="ko-KR" sz="1400" dirty="0">
                  <a:solidFill>
                    <a:srgbClr val="1F45BC"/>
                  </a:solidFill>
                  <a:latin typeface="SamsungOne-700" panose="020B0803030303020204" pitchFamily="34" charset="0"/>
                  <a:ea typeface="SamsungOne-700" panose="020B0803030303020204" pitchFamily="34" charset="0"/>
                </a:rPr>
                <a:t> </a:t>
              </a:r>
              <a:r>
                <a:rPr lang="en-US" altLang="ko-KR" sz="1400" dirty="0" err="1">
                  <a:solidFill>
                    <a:srgbClr val="1F45BC"/>
                  </a:solidFill>
                  <a:latin typeface="SamsungOne-700" panose="020B0803030303020204" pitchFamily="34" charset="0"/>
                  <a:ea typeface="SamsungOne-700" panose="020B0803030303020204" pitchFamily="34" charset="0"/>
                </a:rPr>
                <a:t>nhân</a:t>
              </a:r>
              <a:r>
                <a:rPr lang="en-US" altLang="ko-KR" sz="1400" dirty="0">
                  <a:solidFill>
                    <a:srgbClr val="1F45BC"/>
                  </a:solidFill>
                  <a:latin typeface="SamsungOne-700" panose="020B0803030303020204" pitchFamily="34" charset="0"/>
                  <a:ea typeface="SamsungOne-700" panose="020B0803030303020204" pitchFamily="34" charset="0"/>
                </a:rPr>
                <a:t>]</a:t>
              </a:r>
              <a:endParaRPr lang="ko-KR" altLang="en-US" sz="1400" dirty="0">
                <a:solidFill>
                  <a:srgbClr val="1F45BC"/>
                </a:solidFill>
                <a:latin typeface="SamsungOne-700" panose="020B0803030303020204" pitchFamily="34" charset="0"/>
                <a:ea typeface="SamsungOneKorean 400" panose="020B0503030303020204" pitchFamily="50" charset="-127"/>
              </a:endParaRPr>
            </a:p>
          </p:txBody>
        </p:sp>
      </p:grpSp>
      <p:sp>
        <p:nvSpPr>
          <p:cNvPr id="49" name="오른쪽 화살표 27">
            <a:extLst>
              <a:ext uri="{FF2B5EF4-FFF2-40B4-BE49-F238E27FC236}">
                <a16:creationId xmlns:a16="http://schemas.microsoft.com/office/drawing/2014/main" id="{4F0E6A86-3662-42FB-AD96-71CE12792F6E}"/>
              </a:ext>
            </a:extLst>
          </p:cNvPr>
          <p:cNvSpPr/>
          <p:nvPr/>
        </p:nvSpPr>
        <p:spPr>
          <a:xfrm>
            <a:off x="4122521" y="3569433"/>
            <a:ext cx="1013337" cy="386239"/>
          </a:xfrm>
          <a:prstGeom prst="rightArrow">
            <a:avLst>
              <a:gd name="adj1" fmla="val 33212"/>
              <a:gd name="adj2" fmla="val 76052"/>
            </a:avLst>
          </a:prstGeom>
          <a:solidFill>
            <a:srgbClr val="2D95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a typeface="SamsungOneKorean 400" panose="020B0503030303020204" pitchFamily="50" charset="-127"/>
            </a:endParaRPr>
          </a:p>
        </p:txBody>
      </p:sp>
      <p:grpSp>
        <p:nvGrpSpPr>
          <p:cNvPr id="50" name="그룹 49">
            <a:extLst>
              <a:ext uri="{FF2B5EF4-FFF2-40B4-BE49-F238E27FC236}">
                <a16:creationId xmlns:a16="http://schemas.microsoft.com/office/drawing/2014/main" id="{77035679-8660-46FE-B4B1-AF4A180F0542}"/>
              </a:ext>
            </a:extLst>
          </p:cNvPr>
          <p:cNvGrpSpPr/>
          <p:nvPr/>
        </p:nvGrpSpPr>
        <p:grpSpPr>
          <a:xfrm>
            <a:off x="560070" y="3300362"/>
            <a:ext cx="4575789" cy="2890089"/>
            <a:chOff x="560070" y="3300362"/>
            <a:chExt cx="4575789" cy="2890089"/>
          </a:xfrm>
        </p:grpSpPr>
        <p:sp>
          <p:nvSpPr>
            <p:cNvPr id="51" name="TextBox 50">
              <a:extLst>
                <a:ext uri="{FF2B5EF4-FFF2-40B4-BE49-F238E27FC236}">
                  <a16:creationId xmlns:a16="http://schemas.microsoft.com/office/drawing/2014/main" id="{A3D66488-E6EF-4430-BE4F-0B4AF6DC9E6D}"/>
                </a:ext>
              </a:extLst>
            </p:cNvPr>
            <p:cNvSpPr txBox="1"/>
            <p:nvPr/>
          </p:nvSpPr>
          <p:spPr>
            <a:xfrm>
              <a:off x="598651" y="5448157"/>
              <a:ext cx="1422588" cy="707886"/>
            </a:xfrm>
            <a:prstGeom prst="rect">
              <a:avLst/>
            </a:prstGeom>
            <a:noFill/>
          </p:spPr>
          <p:txBody>
            <a:bodyPr wrap="square" rtlCol="0">
              <a:spAutoFit/>
            </a:bodyPr>
            <a:lstStyle/>
            <a:p>
              <a:pPr algn="ctr"/>
              <a:r>
                <a:rPr lang="vi-VN" altLang="ko-KR" sz="1000" dirty="0">
                  <a:solidFill>
                    <a:srgbClr val="1F45BC"/>
                  </a:solidFill>
                  <a:latin typeface="SamsungOne-700" panose="020B0803030303020204" pitchFamily="34" charset="0"/>
                  <a:ea typeface="SamsungOne-700" panose="020B0803030303020204" pitchFamily="34" charset="0"/>
                </a:rPr>
                <a:t>Thấu hiểu hành vi người dùng thông qua tác động của Chất lượng trải nghiệm</a:t>
              </a:r>
              <a:endParaRPr lang="ko-KR" altLang="en-US" sz="1000" dirty="0">
                <a:solidFill>
                  <a:srgbClr val="1F45BC"/>
                </a:solidFill>
                <a:latin typeface="SamsungOne-700" panose="020B0803030303020204" pitchFamily="34" charset="0"/>
                <a:ea typeface="SamsungOneKorean 400" panose="020B0503030303020204" pitchFamily="50" charset="-127"/>
              </a:endParaRPr>
            </a:p>
          </p:txBody>
        </p:sp>
        <p:sp>
          <p:nvSpPr>
            <p:cNvPr id="52" name="TextBox 51">
              <a:extLst>
                <a:ext uri="{FF2B5EF4-FFF2-40B4-BE49-F238E27FC236}">
                  <a16:creationId xmlns:a16="http://schemas.microsoft.com/office/drawing/2014/main" id="{8FD17853-E801-45DD-8640-B108060F493E}"/>
                </a:ext>
              </a:extLst>
            </p:cNvPr>
            <p:cNvSpPr txBox="1"/>
            <p:nvPr/>
          </p:nvSpPr>
          <p:spPr>
            <a:xfrm>
              <a:off x="2120831" y="5459768"/>
              <a:ext cx="1422588" cy="553998"/>
            </a:xfrm>
            <a:prstGeom prst="rect">
              <a:avLst/>
            </a:prstGeom>
            <a:noFill/>
          </p:spPr>
          <p:txBody>
            <a:bodyPr wrap="square" rtlCol="0">
              <a:spAutoFit/>
            </a:bodyPr>
            <a:lstStyle/>
            <a:p>
              <a:pPr algn="ctr"/>
              <a:r>
                <a:rPr lang="en-US" altLang="ko-KR" sz="1000" dirty="0" err="1">
                  <a:solidFill>
                    <a:srgbClr val="1F45BC"/>
                  </a:solidFill>
                  <a:latin typeface="SamsungOne-700" panose="020B0803030303020204" pitchFamily="34" charset="0"/>
                  <a:ea typeface="SamsungOne-700" panose="020B0803030303020204" pitchFamily="34" charset="0"/>
                </a:rPr>
                <a:t>Cá</a:t>
              </a:r>
              <a:r>
                <a:rPr lang="en-US" altLang="ko-KR" sz="1000" dirty="0">
                  <a:solidFill>
                    <a:srgbClr val="1F45BC"/>
                  </a:solidFill>
                  <a:latin typeface="SamsungOne-700" panose="020B0803030303020204" pitchFamily="34" charset="0"/>
                  <a:ea typeface="SamsungOne-700" panose="020B0803030303020204" pitchFamily="34" charset="0"/>
                </a:rPr>
                <a:t> </a:t>
              </a:r>
              <a:r>
                <a:rPr lang="en-US" altLang="ko-KR" sz="1000" dirty="0" err="1">
                  <a:solidFill>
                    <a:srgbClr val="1F45BC"/>
                  </a:solidFill>
                  <a:latin typeface="SamsungOne-700" panose="020B0803030303020204" pitchFamily="34" charset="0"/>
                  <a:ea typeface="SamsungOne-700" panose="020B0803030303020204" pitchFamily="34" charset="0"/>
                </a:rPr>
                <a:t>nhân</a:t>
              </a:r>
              <a:r>
                <a:rPr lang="en-US" altLang="ko-KR" sz="1000" dirty="0">
                  <a:solidFill>
                    <a:srgbClr val="1F45BC"/>
                  </a:solidFill>
                  <a:latin typeface="SamsungOne-700" panose="020B0803030303020204" pitchFamily="34" charset="0"/>
                  <a:ea typeface="SamsungOne-700" panose="020B0803030303020204" pitchFamily="34" charset="0"/>
                </a:rPr>
                <a:t> </a:t>
              </a:r>
              <a:r>
                <a:rPr lang="en-US" altLang="ko-KR" sz="1000" dirty="0" err="1">
                  <a:solidFill>
                    <a:srgbClr val="1F45BC"/>
                  </a:solidFill>
                  <a:latin typeface="SamsungOne-700" panose="020B0803030303020204" pitchFamily="34" charset="0"/>
                  <a:ea typeface="SamsungOne-700" panose="020B0803030303020204" pitchFamily="34" charset="0"/>
                </a:rPr>
                <a:t>hóa</a:t>
              </a:r>
              <a:r>
                <a:rPr lang="en-US" altLang="ko-KR" sz="1000" dirty="0">
                  <a:solidFill>
                    <a:srgbClr val="1F45BC"/>
                  </a:solidFill>
                  <a:latin typeface="SamsungOne-700" panose="020B0803030303020204" pitchFamily="34" charset="0"/>
                  <a:ea typeface="SamsungOne-700" panose="020B0803030303020204" pitchFamily="34" charset="0"/>
                </a:rPr>
                <a:t> </a:t>
              </a:r>
              <a:r>
                <a:rPr lang="en-US" altLang="ko-KR" sz="1000" dirty="0" err="1">
                  <a:solidFill>
                    <a:srgbClr val="1F45BC"/>
                  </a:solidFill>
                  <a:latin typeface="SamsungOne-700" panose="020B0803030303020204" pitchFamily="34" charset="0"/>
                  <a:ea typeface="SamsungOne-700" panose="020B0803030303020204" pitchFamily="34" charset="0"/>
                </a:rPr>
                <a:t>trải</a:t>
              </a:r>
              <a:r>
                <a:rPr lang="en-US" altLang="ko-KR" sz="1000" dirty="0">
                  <a:solidFill>
                    <a:srgbClr val="1F45BC"/>
                  </a:solidFill>
                  <a:latin typeface="SamsungOne-700" panose="020B0803030303020204" pitchFamily="34" charset="0"/>
                  <a:ea typeface="SamsungOne-700" panose="020B0803030303020204" pitchFamily="34" charset="0"/>
                </a:rPr>
                <a:t> </a:t>
              </a:r>
              <a:r>
                <a:rPr lang="en-US" altLang="ko-KR" sz="1000" dirty="0" err="1">
                  <a:solidFill>
                    <a:srgbClr val="1F45BC"/>
                  </a:solidFill>
                  <a:latin typeface="SamsungOne-700" panose="020B0803030303020204" pitchFamily="34" charset="0"/>
                  <a:ea typeface="SamsungOne-700" panose="020B0803030303020204" pitchFamily="34" charset="0"/>
                </a:rPr>
                <a:t>nghiệm</a:t>
              </a:r>
              <a:r>
                <a:rPr lang="en-US" altLang="ko-KR" sz="1000" dirty="0">
                  <a:solidFill>
                    <a:srgbClr val="1F45BC"/>
                  </a:solidFill>
                  <a:latin typeface="SamsungOne-700" panose="020B0803030303020204" pitchFamily="34" charset="0"/>
                  <a:ea typeface="SamsungOne-700" panose="020B0803030303020204" pitchFamily="34" charset="0"/>
                </a:rPr>
                <a:t> </a:t>
              </a:r>
              <a:r>
                <a:rPr lang="en-US" altLang="ko-KR" sz="1000" dirty="0" err="1">
                  <a:solidFill>
                    <a:srgbClr val="1F45BC"/>
                  </a:solidFill>
                  <a:latin typeface="SamsungOne-700" panose="020B0803030303020204" pitchFamily="34" charset="0"/>
                  <a:ea typeface="SamsungOne-700" panose="020B0803030303020204" pitchFamily="34" charset="0"/>
                </a:rPr>
                <a:t>phát</a:t>
              </a:r>
              <a:r>
                <a:rPr lang="en-US" altLang="ko-KR" sz="1000" dirty="0">
                  <a:solidFill>
                    <a:srgbClr val="1F45BC"/>
                  </a:solidFill>
                  <a:latin typeface="SamsungOne-700" panose="020B0803030303020204" pitchFamily="34" charset="0"/>
                  <a:ea typeface="SamsungOne-700" panose="020B0803030303020204" pitchFamily="34" charset="0"/>
                </a:rPr>
                <a:t> </a:t>
              </a:r>
              <a:r>
                <a:rPr lang="en-US" altLang="ko-KR" sz="1000" dirty="0" err="1">
                  <a:solidFill>
                    <a:srgbClr val="1F45BC"/>
                  </a:solidFill>
                  <a:latin typeface="SamsungOne-700" panose="020B0803030303020204" pitchFamily="34" charset="0"/>
                  <a:ea typeface="SamsungOne-700" panose="020B0803030303020204" pitchFamily="34" charset="0"/>
                </a:rPr>
                <a:t>trực</a:t>
              </a:r>
              <a:r>
                <a:rPr lang="en-US" altLang="ko-KR" sz="1000" dirty="0">
                  <a:solidFill>
                    <a:srgbClr val="1F45BC"/>
                  </a:solidFill>
                  <a:latin typeface="SamsungOne-700" panose="020B0803030303020204" pitchFamily="34" charset="0"/>
                  <a:ea typeface="SamsungOne-700" panose="020B0803030303020204" pitchFamily="34" charset="0"/>
                </a:rPr>
                <a:t> </a:t>
              </a:r>
              <a:r>
                <a:rPr lang="en-US" altLang="ko-KR" sz="1000" dirty="0" err="1">
                  <a:solidFill>
                    <a:srgbClr val="1F45BC"/>
                  </a:solidFill>
                  <a:latin typeface="SamsungOne-700" panose="020B0803030303020204" pitchFamily="34" charset="0"/>
                  <a:ea typeface="SamsungOne-700" panose="020B0803030303020204" pitchFamily="34" charset="0"/>
                </a:rPr>
                <a:t>tuyến</a:t>
              </a:r>
              <a:endParaRPr lang="ko-KR" altLang="en-US" sz="1000" dirty="0">
                <a:solidFill>
                  <a:srgbClr val="1F45BC"/>
                </a:solidFill>
                <a:latin typeface="SamsungOne-700" panose="020B0803030303020204" pitchFamily="34" charset="0"/>
                <a:ea typeface="SamsungOneKorean 400" panose="020B0503030303020204" pitchFamily="50" charset="-127"/>
              </a:endParaRPr>
            </a:p>
          </p:txBody>
        </p:sp>
        <p:sp>
          <p:nvSpPr>
            <p:cNvPr id="53" name="TextBox 52">
              <a:extLst>
                <a:ext uri="{FF2B5EF4-FFF2-40B4-BE49-F238E27FC236}">
                  <a16:creationId xmlns:a16="http://schemas.microsoft.com/office/drawing/2014/main" id="{16632708-BEEB-4110-B0F0-0FE1527A2CC2}"/>
                </a:ext>
              </a:extLst>
            </p:cNvPr>
            <p:cNvSpPr txBox="1"/>
            <p:nvPr/>
          </p:nvSpPr>
          <p:spPr>
            <a:xfrm>
              <a:off x="3640374" y="5456761"/>
              <a:ext cx="1422588" cy="415498"/>
            </a:xfrm>
            <a:prstGeom prst="rect">
              <a:avLst/>
            </a:prstGeom>
            <a:noFill/>
          </p:spPr>
          <p:txBody>
            <a:bodyPr wrap="square" rtlCol="0">
              <a:spAutoFit/>
            </a:bodyPr>
            <a:lstStyle/>
            <a:p>
              <a:pPr algn="ctr"/>
              <a:r>
                <a:rPr lang="vi-VN" altLang="ko-KR" sz="1000" dirty="0">
                  <a:solidFill>
                    <a:srgbClr val="1F45BC"/>
                  </a:solidFill>
                  <a:latin typeface="SamsungOne-700" panose="020B0803030303020204" pitchFamily="34" charset="0"/>
                  <a:ea typeface="SamsungOne-700" panose="020B0803030303020204" pitchFamily="34" charset="0"/>
                </a:rPr>
                <a:t>Tối ưu hóa tìm kiếm nội dung</a:t>
              </a:r>
              <a:endParaRPr lang="ko-KR" altLang="en-US" sz="1000" dirty="0">
                <a:solidFill>
                  <a:srgbClr val="1F45BC"/>
                </a:solidFill>
                <a:latin typeface="SamsungOne-700" panose="020B0803030303020204" pitchFamily="34" charset="0"/>
                <a:ea typeface="SamsungOneKorean 400" panose="020B0503030303020204" pitchFamily="50" charset="-127"/>
              </a:endParaRPr>
            </a:p>
          </p:txBody>
        </p:sp>
        <p:sp>
          <p:nvSpPr>
            <p:cNvPr id="54" name="사다리꼴 53">
              <a:extLst>
                <a:ext uri="{FF2B5EF4-FFF2-40B4-BE49-F238E27FC236}">
                  <a16:creationId xmlns:a16="http://schemas.microsoft.com/office/drawing/2014/main" id="{6F3BF27F-DAE0-4AD0-87DA-5D257A3E33DF}"/>
                </a:ext>
              </a:extLst>
            </p:cNvPr>
            <p:cNvSpPr/>
            <p:nvPr/>
          </p:nvSpPr>
          <p:spPr>
            <a:xfrm>
              <a:off x="657225" y="4117255"/>
              <a:ext cx="4405737" cy="342546"/>
            </a:xfrm>
            <a:prstGeom prst="trapezoid">
              <a:avLst>
                <a:gd name="adj" fmla="val 397127"/>
              </a:avLst>
            </a:prstGeom>
            <a:solidFill>
              <a:srgbClr val="CDE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a typeface="SamsungOneKorean 400" panose="020B0503030303020204" pitchFamily="50" charset="-127"/>
              </a:endParaRPr>
            </a:p>
          </p:txBody>
        </p:sp>
        <p:sp>
          <p:nvSpPr>
            <p:cNvPr id="55" name="모서리가 둥근 직사각형 42">
              <a:extLst>
                <a:ext uri="{FF2B5EF4-FFF2-40B4-BE49-F238E27FC236}">
                  <a16:creationId xmlns:a16="http://schemas.microsoft.com/office/drawing/2014/main" id="{7889314F-5998-4202-A074-B8CA2B7707B5}"/>
                </a:ext>
              </a:extLst>
            </p:cNvPr>
            <p:cNvSpPr/>
            <p:nvPr/>
          </p:nvSpPr>
          <p:spPr>
            <a:xfrm>
              <a:off x="560070" y="4450703"/>
              <a:ext cx="4575789" cy="1739748"/>
            </a:xfrm>
            <a:prstGeom prst="roundRect">
              <a:avLst>
                <a:gd name="adj" fmla="val 7360"/>
              </a:avLst>
            </a:prstGeom>
            <a:noFill/>
            <a:ln w="19050">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a typeface="SamsungOneKorean 400" panose="020B0503030303020204" pitchFamily="50" charset="-127"/>
              </a:endParaRPr>
            </a:p>
          </p:txBody>
        </p:sp>
        <p:pic>
          <p:nvPicPr>
            <p:cNvPr id="56" name="Picture 4" descr="Netflix voucher/ gift card – TAPAHI.com">
              <a:extLst>
                <a:ext uri="{FF2B5EF4-FFF2-40B4-BE49-F238E27FC236}">
                  <a16:creationId xmlns:a16="http://schemas.microsoft.com/office/drawing/2014/main" id="{168B7085-9793-4375-9437-75522245AB5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72832" y="3300362"/>
              <a:ext cx="1774521" cy="832149"/>
            </a:xfrm>
            <a:prstGeom prst="rect">
              <a:avLst/>
            </a:prstGeom>
            <a:noFill/>
            <a:extLst>
              <a:ext uri="{909E8E84-426E-40DD-AFC4-6F175D3DCCD1}">
                <a14:hiddenFill xmlns:a14="http://schemas.microsoft.com/office/drawing/2010/main">
                  <a:solidFill>
                    <a:srgbClr val="FFFFFF"/>
                  </a:solidFill>
                </a14:hiddenFill>
              </a:ext>
            </a:extLst>
          </p:spPr>
        </p:pic>
        <p:grpSp>
          <p:nvGrpSpPr>
            <p:cNvPr id="57" name="그룹 56">
              <a:extLst>
                <a:ext uri="{FF2B5EF4-FFF2-40B4-BE49-F238E27FC236}">
                  <a16:creationId xmlns:a16="http://schemas.microsoft.com/office/drawing/2014/main" id="{7AE781C0-9697-4983-9FA6-4ED9A24C382D}"/>
                </a:ext>
              </a:extLst>
            </p:cNvPr>
            <p:cNvGrpSpPr/>
            <p:nvPr/>
          </p:nvGrpSpPr>
          <p:grpSpPr>
            <a:xfrm>
              <a:off x="900622" y="4603174"/>
              <a:ext cx="818645" cy="818645"/>
              <a:chOff x="900622" y="4603174"/>
              <a:chExt cx="818645" cy="818645"/>
            </a:xfrm>
          </p:grpSpPr>
          <p:grpSp>
            <p:nvGrpSpPr>
              <p:cNvPr id="68" name="그룹 67">
                <a:extLst>
                  <a:ext uri="{FF2B5EF4-FFF2-40B4-BE49-F238E27FC236}">
                    <a16:creationId xmlns:a16="http://schemas.microsoft.com/office/drawing/2014/main" id="{6DE2BA10-BF5F-4030-BB69-AA00C22B0EC6}"/>
                  </a:ext>
                </a:extLst>
              </p:cNvPr>
              <p:cNvGrpSpPr/>
              <p:nvPr/>
            </p:nvGrpSpPr>
            <p:grpSpPr>
              <a:xfrm>
                <a:off x="900622" y="4605285"/>
                <a:ext cx="818645" cy="816533"/>
                <a:chOff x="544744" y="4409871"/>
                <a:chExt cx="1153427" cy="1066800"/>
              </a:xfrm>
            </p:grpSpPr>
            <p:pic>
              <p:nvPicPr>
                <p:cNvPr id="70" name="그림 69">
                  <a:extLst>
                    <a:ext uri="{FF2B5EF4-FFF2-40B4-BE49-F238E27FC236}">
                      <a16:creationId xmlns:a16="http://schemas.microsoft.com/office/drawing/2014/main" id="{77E69B41-A10E-49D4-A8FC-8839E1CB7DBE}"/>
                    </a:ext>
                  </a:extLst>
                </p:cNvPr>
                <p:cNvPicPr>
                  <a:picLocks noChangeAspect="1"/>
                </p:cNvPicPr>
                <p:nvPr/>
              </p:nvPicPr>
              <p:blipFill>
                <a:blip r:embed="rId5"/>
                <a:stretch>
                  <a:fillRect/>
                </a:stretch>
              </p:blipFill>
              <p:spPr>
                <a:xfrm>
                  <a:off x="600730" y="4409871"/>
                  <a:ext cx="1009650" cy="1066800"/>
                </a:xfrm>
                <a:prstGeom prst="rect">
                  <a:avLst/>
                </a:prstGeom>
              </p:spPr>
            </p:pic>
            <p:sp>
              <p:nvSpPr>
                <p:cNvPr id="71" name="타원 70">
                  <a:extLst>
                    <a:ext uri="{FF2B5EF4-FFF2-40B4-BE49-F238E27FC236}">
                      <a16:creationId xmlns:a16="http://schemas.microsoft.com/office/drawing/2014/main" id="{54E7AB2C-9CF2-450B-B953-2EA21A9A1901}"/>
                    </a:ext>
                  </a:extLst>
                </p:cNvPr>
                <p:cNvSpPr/>
                <p:nvPr/>
              </p:nvSpPr>
              <p:spPr>
                <a:xfrm>
                  <a:off x="544744" y="4409871"/>
                  <a:ext cx="1153427" cy="1066800"/>
                </a:xfrm>
                <a:prstGeom prst="ellipse">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a typeface="SamsungOneKorean 400" panose="020B0503030303020204" pitchFamily="50" charset="-127"/>
                  </a:endParaRPr>
                </a:p>
              </p:txBody>
            </p:sp>
          </p:grpSp>
          <p:sp>
            <p:nvSpPr>
              <p:cNvPr id="69" name="타원 68">
                <a:extLst>
                  <a:ext uri="{FF2B5EF4-FFF2-40B4-BE49-F238E27FC236}">
                    <a16:creationId xmlns:a16="http://schemas.microsoft.com/office/drawing/2014/main" id="{B8AADE92-6ED9-42F1-985B-B003709136C1}"/>
                  </a:ext>
                </a:extLst>
              </p:cNvPr>
              <p:cNvSpPr/>
              <p:nvPr/>
            </p:nvSpPr>
            <p:spPr>
              <a:xfrm>
                <a:off x="900622" y="4603174"/>
                <a:ext cx="818645" cy="818645"/>
              </a:xfrm>
              <a:prstGeom prst="ellipse">
                <a:avLst/>
              </a:prstGeom>
              <a:noFill/>
              <a:ln w="28575">
                <a:solidFill>
                  <a:srgbClr val="2D95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a typeface="SamsungOneKorean 400" panose="020B0503030303020204" pitchFamily="50" charset="-127"/>
                </a:endParaRPr>
              </a:p>
            </p:txBody>
          </p:sp>
        </p:grpSp>
        <p:grpSp>
          <p:nvGrpSpPr>
            <p:cNvPr id="58" name="그룹 57">
              <a:extLst>
                <a:ext uri="{FF2B5EF4-FFF2-40B4-BE49-F238E27FC236}">
                  <a16:creationId xmlns:a16="http://schemas.microsoft.com/office/drawing/2014/main" id="{A5BF5239-1E4A-472D-8035-B2E237919BD9}"/>
                </a:ext>
              </a:extLst>
            </p:cNvPr>
            <p:cNvGrpSpPr/>
            <p:nvPr/>
          </p:nvGrpSpPr>
          <p:grpSpPr>
            <a:xfrm>
              <a:off x="2428130" y="4603174"/>
              <a:ext cx="824394" cy="818645"/>
              <a:chOff x="2428130" y="4603174"/>
              <a:chExt cx="824394" cy="818645"/>
            </a:xfrm>
          </p:grpSpPr>
          <p:grpSp>
            <p:nvGrpSpPr>
              <p:cNvPr id="64" name="그룹 63">
                <a:extLst>
                  <a:ext uri="{FF2B5EF4-FFF2-40B4-BE49-F238E27FC236}">
                    <a16:creationId xmlns:a16="http://schemas.microsoft.com/office/drawing/2014/main" id="{D9DBFB37-4BF7-4229-A5D9-8DF5B1C4CF45}"/>
                  </a:ext>
                </a:extLst>
              </p:cNvPr>
              <p:cNvGrpSpPr/>
              <p:nvPr/>
            </p:nvGrpSpPr>
            <p:grpSpPr>
              <a:xfrm>
                <a:off x="2433879" y="4608862"/>
                <a:ext cx="818645" cy="812955"/>
                <a:chOff x="2344078" y="4590172"/>
                <a:chExt cx="818645" cy="787280"/>
              </a:xfrm>
            </p:grpSpPr>
            <p:pic>
              <p:nvPicPr>
                <p:cNvPr id="66" name="그림 65">
                  <a:extLst>
                    <a:ext uri="{FF2B5EF4-FFF2-40B4-BE49-F238E27FC236}">
                      <a16:creationId xmlns:a16="http://schemas.microsoft.com/office/drawing/2014/main" id="{66377979-0ACF-46C0-A5DA-0DC643FE990F}"/>
                    </a:ext>
                  </a:extLst>
                </p:cNvPr>
                <p:cNvPicPr>
                  <a:picLocks noChangeAspect="1"/>
                </p:cNvPicPr>
                <p:nvPr/>
              </p:nvPicPr>
              <p:blipFill>
                <a:blip r:embed="rId6"/>
                <a:stretch>
                  <a:fillRect/>
                </a:stretch>
              </p:blipFill>
              <p:spPr>
                <a:xfrm>
                  <a:off x="2382042" y="4590172"/>
                  <a:ext cx="742716" cy="735288"/>
                </a:xfrm>
                <a:prstGeom prst="rect">
                  <a:avLst/>
                </a:prstGeom>
              </p:spPr>
            </p:pic>
            <p:sp>
              <p:nvSpPr>
                <p:cNvPr id="67" name="타원 66">
                  <a:extLst>
                    <a:ext uri="{FF2B5EF4-FFF2-40B4-BE49-F238E27FC236}">
                      <a16:creationId xmlns:a16="http://schemas.microsoft.com/office/drawing/2014/main" id="{870932DF-68FD-4D76-AABB-2A876E0790EA}"/>
                    </a:ext>
                  </a:extLst>
                </p:cNvPr>
                <p:cNvSpPr/>
                <p:nvPr/>
              </p:nvSpPr>
              <p:spPr>
                <a:xfrm>
                  <a:off x="2344078" y="4590172"/>
                  <a:ext cx="818645" cy="787280"/>
                </a:xfrm>
                <a:prstGeom prst="ellipse">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a typeface="SamsungOneKorean 400" panose="020B0503030303020204" pitchFamily="50" charset="-127"/>
                  </a:endParaRPr>
                </a:p>
              </p:txBody>
            </p:sp>
          </p:grpSp>
          <p:sp>
            <p:nvSpPr>
              <p:cNvPr id="65" name="타원 64">
                <a:extLst>
                  <a:ext uri="{FF2B5EF4-FFF2-40B4-BE49-F238E27FC236}">
                    <a16:creationId xmlns:a16="http://schemas.microsoft.com/office/drawing/2014/main" id="{00EFD8E2-201B-465D-810D-579D88BD7240}"/>
                  </a:ext>
                </a:extLst>
              </p:cNvPr>
              <p:cNvSpPr/>
              <p:nvPr/>
            </p:nvSpPr>
            <p:spPr>
              <a:xfrm>
                <a:off x="2428130" y="4603174"/>
                <a:ext cx="818645" cy="818645"/>
              </a:xfrm>
              <a:prstGeom prst="ellipse">
                <a:avLst/>
              </a:prstGeom>
              <a:noFill/>
              <a:ln w="28575">
                <a:solidFill>
                  <a:srgbClr val="2D95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a typeface="SamsungOneKorean 400" panose="020B0503030303020204" pitchFamily="50" charset="-127"/>
                </a:endParaRPr>
              </a:p>
            </p:txBody>
          </p:sp>
        </p:grpSp>
        <p:grpSp>
          <p:nvGrpSpPr>
            <p:cNvPr id="59" name="그룹 58">
              <a:extLst>
                <a:ext uri="{FF2B5EF4-FFF2-40B4-BE49-F238E27FC236}">
                  <a16:creationId xmlns:a16="http://schemas.microsoft.com/office/drawing/2014/main" id="{2CEB5A14-E6C3-4D00-A5E6-D93DCE4F8802}"/>
                </a:ext>
              </a:extLst>
            </p:cNvPr>
            <p:cNvGrpSpPr/>
            <p:nvPr/>
          </p:nvGrpSpPr>
          <p:grpSpPr>
            <a:xfrm>
              <a:off x="3942659" y="4614031"/>
              <a:ext cx="826873" cy="818645"/>
              <a:chOff x="3942659" y="4614031"/>
              <a:chExt cx="826873" cy="818645"/>
            </a:xfrm>
          </p:grpSpPr>
          <p:grpSp>
            <p:nvGrpSpPr>
              <p:cNvPr id="60" name="그룹 59">
                <a:extLst>
                  <a:ext uri="{FF2B5EF4-FFF2-40B4-BE49-F238E27FC236}">
                    <a16:creationId xmlns:a16="http://schemas.microsoft.com/office/drawing/2014/main" id="{CA0F3A87-464D-40BF-A531-D568672C1E85}"/>
                  </a:ext>
                </a:extLst>
              </p:cNvPr>
              <p:cNvGrpSpPr/>
              <p:nvPr/>
            </p:nvGrpSpPr>
            <p:grpSpPr>
              <a:xfrm>
                <a:off x="3942659" y="4614080"/>
                <a:ext cx="818645" cy="818596"/>
                <a:chOff x="3356673" y="4614314"/>
                <a:chExt cx="818645" cy="791131"/>
              </a:xfrm>
            </p:grpSpPr>
            <p:pic>
              <p:nvPicPr>
                <p:cNvPr id="62" name="그림 61">
                  <a:extLst>
                    <a:ext uri="{FF2B5EF4-FFF2-40B4-BE49-F238E27FC236}">
                      <a16:creationId xmlns:a16="http://schemas.microsoft.com/office/drawing/2014/main" id="{AE6F2080-5457-4602-B1B0-F7FBC2CA9BA2}"/>
                    </a:ext>
                  </a:extLst>
                </p:cNvPr>
                <p:cNvPicPr>
                  <a:picLocks noChangeAspect="1"/>
                </p:cNvPicPr>
                <p:nvPr/>
              </p:nvPicPr>
              <p:blipFill>
                <a:blip r:embed="rId7"/>
                <a:stretch>
                  <a:fillRect/>
                </a:stretch>
              </p:blipFill>
              <p:spPr>
                <a:xfrm>
                  <a:off x="3418479" y="4614314"/>
                  <a:ext cx="711491" cy="786028"/>
                </a:xfrm>
                <a:prstGeom prst="rect">
                  <a:avLst/>
                </a:prstGeom>
              </p:spPr>
            </p:pic>
            <p:sp>
              <p:nvSpPr>
                <p:cNvPr id="63" name="타원 62">
                  <a:extLst>
                    <a:ext uri="{FF2B5EF4-FFF2-40B4-BE49-F238E27FC236}">
                      <a16:creationId xmlns:a16="http://schemas.microsoft.com/office/drawing/2014/main" id="{9C9E3599-B523-4499-A70F-CAB26C903EBA}"/>
                    </a:ext>
                  </a:extLst>
                </p:cNvPr>
                <p:cNvSpPr/>
                <p:nvPr/>
              </p:nvSpPr>
              <p:spPr>
                <a:xfrm>
                  <a:off x="3356673" y="4618165"/>
                  <a:ext cx="818645" cy="787280"/>
                </a:xfrm>
                <a:prstGeom prst="ellipse">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a typeface="SamsungOneKorean 400" panose="020B0503030303020204" pitchFamily="50" charset="-127"/>
                  </a:endParaRPr>
                </a:p>
              </p:txBody>
            </p:sp>
          </p:grpSp>
          <p:sp>
            <p:nvSpPr>
              <p:cNvPr id="61" name="타원 60">
                <a:extLst>
                  <a:ext uri="{FF2B5EF4-FFF2-40B4-BE49-F238E27FC236}">
                    <a16:creationId xmlns:a16="http://schemas.microsoft.com/office/drawing/2014/main" id="{A031A8A1-C149-4467-9683-A18DC4082FFA}"/>
                  </a:ext>
                </a:extLst>
              </p:cNvPr>
              <p:cNvSpPr/>
              <p:nvPr/>
            </p:nvSpPr>
            <p:spPr>
              <a:xfrm>
                <a:off x="3950887" y="4614031"/>
                <a:ext cx="818645" cy="818645"/>
              </a:xfrm>
              <a:prstGeom prst="ellipse">
                <a:avLst/>
              </a:prstGeom>
              <a:noFill/>
              <a:ln w="28575">
                <a:solidFill>
                  <a:srgbClr val="2D95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a typeface="SamsungOneKorean 400" panose="020B0503030303020204" pitchFamily="50" charset="-127"/>
                </a:endParaRPr>
              </a:p>
            </p:txBody>
          </p:sp>
        </p:grpSp>
      </p:grpSp>
    </p:spTree>
    <p:extLst>
      <p:ext uri="{BB962C8B-B14F-4D97-AF65-F5344CB8AC3E}">
        <p14:creationId xmlns:p14="http://schemas.microsoft.com/office/powerpoint/2010/main" val="8147760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직사각형 47">
            <a:extLst>
              <a:ext uri="{FF2B5EF4-FFF2-40B4-BE49-F238E27FC236}">
                <a16:creationId xmlns:a16="http://schemas.microsoft.com/office/drawing/2014/main" id="{066A2157-D4B9-4E29-B1A5-F5329AA77127}"/>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1.2.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Dữ</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liệu</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đang</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biến</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đổi</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thế</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giới</a:t>
            </a:r>
            <a:endParaRPr lang="en-US" altLang="ko-KR" dirty="0">
              <a:solidFill>
                <a:schemeClr val="bg1"/>
              </a:solidFill>
              <a:latin typeface="iCiel Samsung Sharp Sans Bold" pitchFamily="2" charset="0"/>
              <a:ea typeface="iCiel Samsung Sharp Sans Bold" pitchFamily="2" charset="0"/>
              <a:cs typeface="iCiel Samsung Sharp Sans Bold" pitchFamily="2" charset="0"/>
            </a:endParaRPr>
          </a:p>
        </p:txBody>
      </p:sp>
      <p:sp>
        <p:nvSpPr>
          <p:cNvPr id="49" name="직사각형 48">
            <a:extLst>
              <a:ext uri="{FF2B5EF4-FFF2-40B4-BE49-F238E27FC236}">
                <a16:creationId xmlns:a16="http://schemas.microsoft.com/office/drawing/2014/main" id="{A2588A7E-9F58-4C33-8507-24EA8A858629}"/>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err="1">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  01</a:t>
            </a:r>
          </a:p>
        </p:txBody>
      </p:sp>
      <p:sp>
        <p:nvSpPr>
          <p:cNvPr id="52" name="직사각형 51">
            <a:extLst>
              <a:ext uri="{FF2B5EF4-FFF2-40B4-BE49-F238E27FC236}">
                <a16:creationId xmlns:a16="http://schemas.microsoft.com/office/drawing/2014/main" id="{3BE96E7D-5A35-4EE4-AD32-425BC6D5EA33}"/>
              </a:ext>
            </a:extLst>
          </p:cNvPr>
          <p:cNvSpPr/>
          <p:nvPr/>
        </p:nvSpPr>
        <p:spPr>
          <a:xfrm>
            <a:off x="546895" y="1523719"/>
            <a:ext cx="8797130" cy="4308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vl="0">
              <a:defRPr/>
            </a:pPr>
            <a:r>
              <a:rPr lang="vi-VN" altLang="ko-KR" sz="2800" dirty="0">
                <a:solidFill>
                  <a:prstClr val="black">
                    <a:lumMod val="95000"/>
                    <a:lumOff val="5000"/>
                  </a:prstClr>
                </a:solidFill>
                <a:latin typeface="iCiel Samsung Sharp Sans Bold" pitchFamily="2" charset="0"/>
                <a:ea typeface="iCiel Samsung Sharp Sans Bold" pitchFamily="2" charset="0"/>
                <a:cs typeface="iCiel Samsung Sharp Sans Bold" pitchFamily="2" charset="0"/>
              </a:rPr>
              <a:t>Thay đổi người bảo vệ – Vốn hóa thị trường</a:t>
            </a:r>
            <a:endParaRPr lang="en-US" altLang="ko-KR" sz="2800" dirty="0">
              <a:solidFill>
                <a:prstClr val="black">
                  <a:lumMod val="95000"/>
                  <a:lumOff val="5000"/>
                </a:prstClr>
              </a:solidFill>
              <a:latin typeface="iCiel Samsung Sharp Sans Bold" pitchFamily="2" charset="0"/>
              <a:ea typeface="iCiel Samsung Sharp Sans Bold" pitchFamily="2" charset="0"/>
              <a:cs typeface="iCiel Samsung Sharp Sans Bold" pitchFamily="2" charset="0"/>
            </a:endParaRPr>
          </a:p>
        </p:txBody>
      </p:sp>
      <p:sp>
        <p:nvSpPr>
          <p:cNvPr id="35" name="TextBox 34">
            <a:extLst>
              <a:ext uri="{FF2B5EF4-FFF2-40B4-BE49-F238E27FC236}">
                <a16:creationId xmlns:a16="http://schemas.microsoft.com/office/drawing/2014/main" id="{71E339DA-2209-4F52-853C-8045B8920C4E}"/>
              </a:ext>
            </a:extLst>
          </p:cNvPr>
          <p:cNvSpPr txBox="1"/>
          <p:nvPr/>
        </p:nvSpPr>
        <p:spPr>
          <a:xfrm>
            <a:off x="2361710" y="2182030"/>
            <a:ext cx="989481" cy="307777"/>
          </a:xfrm>
          <a:prstGeom prst="rect">
            <a:avLst/>
          </a:prstGeom>
          <a:noFill/>
        </p:spPr>
        <p:txBody>
          <a:bodyPr wrap="square" rtlCol="0">
            <a:spAutoFit/>
          </a:bodyPr>
          <a:lstStyle>
            <a:defPPr>
              <a:defRPr lang="ko-KR"/>
            </a:defPPr>
            <a:lvl1pPr>
              <a:defRPr sz="2000" b="1">
                <a:latin typeface="나눔스퀘어 Bold" panose="020B0600000101010101" pitchFamily="50" charset="-127"/>
                <a:ea typeface="나눔스퀘어 Bold" panose="020B0600000101010101" pitchFamily="50" charset="-127"/>
              </a:defRPr>
            </a:lvl1pPr>
          </a:lstStyle>
          <a:p>
            <a:pPr algn="ctr" defTabSz="914400" fontAlgn="base" latinLnBrk="1">
              <a:spcBef>
                <a:spcPct val="0"/>
              </a:spcBef>
              <a:spcAft>
                <a:spcPct val="0"/>
              </a:spcAft>
            </a:pPr>
            <a:r>
              <a:rPr kumimoji="1" lang="en-US" altLang="ko-KR" sz="1400" b="0" dirty="0">
                <a:solidFill>
                  <a:srgbClr val="1F45BC"/>
                </a:solidFill>
                <a:latin typeface="SamsungOne-700" panose="020B0803030303020204" pitchFamily="34" charset="0"/>
                <a:ea typeface="SamsungOne-700" panose="020B0803030303020204" pitchFamily="34" charset="0"/>
              </a:rPr>
              <a:t>2009</a:t>
            </a:r>
            <a:endParaRPr kumimoji="1" lang="ko-KR" altLang="en-US" sz="1400" b="0" dirty="0">
              <a:solidFill>
                <a:srgbClr val="1F45BC"/>
              </a:solidFill>
              <a:latin typeface="SamsungOne-700" panose="020B0803030303020204" pitchFamily="34" charset="0"/>
              <a:ea typeface="Apple SD Gothic Neo" panose="02000300000000000000" pitchFamily="2" charset="-127"/>
            </a:endParaRPr>
          </a:p>
        </p:txBody>
      </p:sp>
      <p:sp>
        <p:nvSpPr>
          <p:cNvPr id="38" name="TextBox 37">
            <a:extLst>
              <a:ext uri="{FF2B5EF4-FFF2-40B4-BE49-F238E27FC236}">
                <a16:creationId xmlns:a16="http://schemas.microsoft.com/office/drawing/2014/main" id="{903108FC-32E5-421E-A823-5E2EBDC8913B}"/>
              </a:ext>
            </a:extLst>
          </p:cNvPr>
          <p:cNvSpPr txBox="1"/>
          <p:nvPr/>
        </p:nvSpPr>
        <p:spPr>
          <a:xfrm>
            <a:off x="6547895" y="2182030"/>
            <a:ext cx="1100474" cy="307777"/>
          </a:xfrm>
          <a:prstGeom prst="rect">
            <a:avLst/>
          </a:prstGeom>
          <a:noFill/>
        </p:spPr>
        <p:txBody>
          <a:bodyPr wrap="square" rtlCol="0">
            <a:spAutoFit/>
          </a:bodyPr>
          <a:lstStyle>
            <a:defPPr>
              <a:defRPr lang="ko-KR"/>
            </a:defPPr>
            <a:lvl1pPr>
              <a:defRPr sz="2000" b="1">
                <a:latin typeface="나눔스퀘어 Bold" panose="020B0600000101010101" pitchFamily="50" charset="-127"/>
                <a:ea typeface="나눔스퀘어 Bold" panose="020B0600000101010101" pitchFamily="50" charset="-127"/>
              </a:defRPr>
            </a:lvl1pPr>
          </a:lstStyle>
          <a:p>
            <a:pPr algn="ctr" defTabSz="914400" fontAlgn="base" latinLnBrk="1">
              <a:spcBef>
                <a:spcPct val="0"/>
              </a:spcBef>
              <a:spcAft>
                <a:spcPct val="0"/>
              </a:spcAft>
            </a:pPr>
            <a:r>
              <a:rPr kumimoji="1" lang="en-US" altLang="ko-KR" sz="1400" b="0" dirty="0">
                <a:solidFill>
                  <a:srgbClr val="1F45BC"/>
                </a:solidFill>
                <a:latin typeface="SamsungOne-700" panose="020B0803030303020204" pitchFamily="34" charset="0"/>
                <a:ea typeface="SamsungOne-700" panose="020B0803030303020204" pitchFamily="34" charset="0"/>
              </a:rPr>
              <a:t>2021</a:t>
            </a:r>
            <a:endParaRPr kumimoji="1" lang="ko-KR" altLang="en-US" sz="1400" b="0" dirty="0">
              <a:solidFill>
                <a:srgbClr val="1F45BC"/>
              </a:solidFill>
              <a:latin typeface="SamsungOne-700" panose="020B0803030303020204" pitchFamily="34" charset="0"/>
              <a:ea typeface="Apple SD Gothic Neo" panose="02000300000000000000" pitchFamily="2" charset="-127"/>
            </a:endParaRPr>
          </a:p>
        </p:txBody>
      </p:sp>
      <p:grpSp>
        <p:nvGrpSpPr>
          <p:cNvPr id="39" name="그룹 38">
            <a:extLst>
              <a:ext uri="{FF2B5EF4-FFF2-40B4-BE49-F238E27FC236}">
                <a16:creationId xmlns:a16="http://schemas.microsoft.com/office/drawing/2014/main" id="{77DD6E40-8E40-4917-9ACA-5CAC8A666A40}"/>
              </a:ext>
            </a:extLst>
          </p:cNvPr>
          <p:cNvGrpSpPr/>
          <p:nvPr/>
        </p:nvGrpSpPr>
        <p:grpSpPr>
          <a:xfrm>
            <a:off x="455098" y="2503489"/>
            <a:ext cx="8990090" cy="3817457"/>
            <a:chOff x="455098" y="2503489"/>
            <a:chExt cx="8990090" cy="3817457"/>
          </a:xfrm>
        </p:grpSpPr>
        <p:sp>
          <p:nvSpPr>
            <p:cNvPr id="40" name="직사각형 39">
              <a:extLst>
                <a:ext uri="{FF2B5EF4-FFF2-40B4-BE49-F238E27FC236}">
                  <a16:creationId xmlns:a16="http://schemas.microsoft.com/office/drawing/2014/main" id="{9F1E8CE2-403D-40C8-BF81-1B0E0EE91EE7}"/>
                </a:ext>
              </a:extLst>
            </p:cNvPr>
            <p:cNvSpPr/>
            <p:nvPr/>
          </p:nvSpPr>
          <p:spPr>
            <a:xfrm>
              <a:off x="1511924" y="5982392"/>
              <a:ext cx="6882152" cy="338554"/>
            </a:xfrm>
            <a:prstGeom prst="rect">
              <a:avLst/>
            </a:prstGeom>
          </p:spPr>
          <p:txBody>
            <a:bodyPr wrap="square">
              <a:spAutoFit/>
            </a:bodyPr>
            <a:lstStyle/>
            <a:p>
              <a:pPr lvl="0" algn="ctr">
                <a:spcAft>
                  <a:spcPts val="600"/>
                </a:spcAft>
                <a:defRPr/>
              </a:pPr>
              <a:r>
                <a:rPr lang="en-US" altLang="ko-KR" sz="1600" dirty="0" err="1">
                  <a:solidFill>
                    <a:srgbClr val="1F45BC"/>
                  </a:solidFill>
                  <a:latin typeface="SamsungOne-700" panose="020B0803030303020204" pitchFamily="34" charset="0"/>
                  <a:ea typeface="SamsungOne-700" panose="020B0803030303020204" pitchFamily="34" charset="0"/>
                </a:rPr>
                <a:t>Tài</a:t>
              </a:r>
              <a:r>
                <a:rPr lang="en-US" altLang="ko-KR" sz="1600" dirty="0">
                  <a:solidFill>
                    <a:srgbClr val="1F45BC"/>
                  </a:solidFill>
                  <a:latin typeface="SamsungOne-700" panose="020B0803030303020204" pitchFamily="34" charset="0"/>
                  <a:ea typeface="SamsungOne-700" panose="020B0803030303020204" pitchFamily="34" charset="0"/>
                </a:rPr>
                <a:t> </a:t>
              </a:r>
              <a:r>
                <a:rPr lang="en-US" altLang="ko-KR" sz="1600" dirty="0" err="1">
                  <a:solidFill>
                    <a:srgbClr val="1F45BC"/>
                  </a:solidFill>
                  <a:latin typeface="SamsungOne-700" panose="020B0803030303020204" pitchFamily="34" charset="0"/>
                  <a:ea typeface="SamsungOne-700" panose="020B0803030303020204" pitchFamily="34" charset="0"/>
                </a:rPr>
                <a:t>nguyên</a:t>
              </a:r>
              <a:r>
                <a:rPr lang="en-US" altLang="ko-KR" sz="1600" dirty="0">
                  <a:solidFill>
                    <a:srgbClr val="1F45BC"/>
                  </a:solidFill>
                  <a:latin typeface="SamsungOne-700" panose="020B0803030303020204" pitchFamily="34" charset="0"/>
                  <a:ea typeface="SamsungOne-700" panose="020B0803030303020204" pitchFamily="34" charset="0"/>
                </a:rPr>
                <a:t> </a:t>
              </a:r>
              <a:r>
                <a:rPr lang="en-US" altLang="ko-KR" sz="1600" dirty="0" err="1">
                  <a:solidFill>
                    <a:srgbClr val="1F45BC"/>
                  </a:solidFill>
                  <a:latin typeface="SamsungOne-700" panose="020B0803030303020204" pitchFamily="34" charset="0"/>
                  <a:ea typeface="SamsungOne-700" panose="020B0803030303020204" pitchFamily="34" charset="0"/>
                </a:rPr>
                <a:t>quý</a:t>
              </a:r>
              <a:r>
                <a:rPr lang="en-US" altLang="ko-KR" sz="1600" dirty="0">
                  <a:solidFill>
                    <a:srgbClr val="1F45BC"/>
                  </a:solidFill>
                  <a:latin typeface="SamsungOne-700" panose="020B0803030303020204" pitchFamily="34" charset="0"/>
                  <a:ea typeface="SamsungOne-700" panose="020B0803030303020204" pitchFamily="34" charset="0"/>
                </a:rPr>
                <a:t> </a:t>
              </a:r>
              <a:r>
                <a:rPr lang="en-US" altLang="ko-KR" sz="1600" dirty="0" err="1">
                  <a:solidFill>
                    <a:srgbClr val="1F45BC"/>
                  </a:solidFill>
                  <a:latin typeface="SamsungOne-700" panose="020B0803030303020204" pitchFamily="34" charset="0"/>
                  <a:ea typeface="SamsungOne-700" panose="020B0803030303020204" pitchFamily="34" charset="0"/>
                </a:rPr>
                <a:t>giá</a:t>
              </a:r>
              <a:r>
                <a:rPr lang="en-US" altLang="ko-KR" sz="1600" dirty="0">
                  <a:solidFill>
                    <a:srgbClr val="1F45BC"/>
                  </a:solidFill>
                  <a:latin typeface="SamsungOne-700" panose="020B0803030303020204" pitchFamily="34" charset="0"/>
                  <a:ea typeface="SamsungOne-700" panose="020B0803030303020204" pitchFamily="34" charset="0"/>
                </a:rPr>
                <a:t> </a:t>
              </a:r>
              <a:r>
                <a:rPr lang="en-US" altLang="ko-KR" sz="1600" dirty="0" err="1">
                  <a:solidFill>
                    <a:srgbClr val="1F45BC"/>
                  </a:solidFill>
                  <a:latin typeface="SamsungOne-700" panose="020B0803030303020204" pitchFamily="34" charset="0"/>
                  <a:ea typeface="SamsungOne-700" panose="020B0803030303020204" pitchFamily="34" charset="0"/>
                </a:rPr>
                <a:t>nhất</a:t>
              </a:r>
              <a:r>
                <a:rPr lang="en-US" altLang="ko-KR" sz="1600" dirty="0">
                  <a:solidFill>
                    <a:srgbClr val="1F45BC"/>
                  </a:solidFill>
                  <a:latin typeface="SamsungOne-700" panose="020B0803030303020204" pitchFamily="34" charset="0"/>
                  <a:ea typeface="SamsungOne-700" panose="020B0803030303020204" pitchFamily="34" charset="0"/>
                </a:rPr>
                <a:t> </a:t>
              </a:r>
              <a:r>
                <a:rPr lang="en-US" altLang="ko-KR" sz="1600" dirty="0" err="1">
                  <a:solidFill>
                    <a:srgbClr val="1F45BC"/>
                  </a:solidFill>
                  <a:latin typeface="SamsungOne-700" panose="020B0803030303020204" pitchFamily="34" charset="0"/>
                  <a:ea typeface="SamsungOne-700" panose="020B0803030303020204" pitchFamily="34" charset="0"/>
                </a:rPr>
                <a:t>thế</a:t>
              </a:r>
              <a:r>
                <a:rPr lang="en-US" altLang="ko-KR" sz="1600" dirty="0">
                  <a:solidFill>
                    <a:srgbClr val="1F45BC"/>
                  </a:solidFill>
                  <a:latin typeface="SamsungOne-700" panose="020B0803030303020204" pitchFamily="34" charset="0"/>
                  <a:ea typeface="SamsungOne-700" panose="020B0803030303020204" pitchFamily="34" charset="0"/>
                </a:rPr>
                <a:t> </a:t>
              </a:r>
              <a:r>
                <a:rPr lang="en-US" altLang="ko-KR" sz="1600" dirty="0" err="1">
                  <a:solidFill>
                    <a:srgbClr val="1F45BC"/>
                  </a:solidFill>
                  <a:latin typeface="SamsungOne-700" panose="020B0803030303020204" pitchFamily="34" charset="0"/>
                  <a:ea typeface="SamsungOne-700" panose="020B0803030303020204" pitchFamily="34" charset="0"/>
                </a:rPr>
                <a:t>giới</a:t>
              </a:r>
              <a:r>
                <a:rPr lang="en-US" altLang="ko-KR" sz="1600" dirty="0">
                  <a:solidFill>
                    <a:srgbClr val="1F45BC"/>
                  </a:solidFill>
                  <a:latin typeface="SamsungOne-700" panose="020B0803030303020204" pitchFamily="34" charset="0"/>
                  <a:ea typeface="SamsungOne-700" panose="020B0803030303020204" pitchFamily="34" charset="0"/>
                </a:rPr>
                <a:t> </a:t>
              </a:r>
              <a:r>
                <a:rPr lang="en-US" altLang="ko-KR" sz="1600" dirty="0" err="1">
                  <a:solidFill>
                    <a:srgbClr val="1F45BC"/>
                  </a:solidFill>
                  <a:latin typeface="SamsungOne-700" panose="020B0803030303020204" pitchFamily="34" charset="0"/>
                  <a:ea typeface="SamsungOne-700" panose="020B0803030303020204" pitchFamily="34" charset="0"/>
                </a:rPr>
                <a:t>không</a:t>
              </a:r>
              <a:r>
                <a:rPr lang="en-US" altLang="ko-KR" sz="1600" dirty="0">
                  <a:solidFill>
                    <a:srgbClr val="1F45BC"/>
                  </a:solidFill>
                  <a:latin typeface="SamsungOne-700" panose="020B0803030303020204" pitchFamily="34" charset="0"/>
                  <a:ea typeface="SamsungOne-700" panose="020B0803030303020204" pitchFamily="34" charset="0"/>
                </a:rPr>
                <a:t> </a:t>
              </a:r>
              <a:r>
                <a:rPr lang="en-US" altLang="ko-KR" sz="1600" dirty="0" err="1">
                  <a:solidFill>
                    <a:srgbClr val="1F45BC"/>
                  </a:solidFill>
                  <a:latin typeface="SamsungOne-700" panose="020B0803030303020204" pitchFamily="34" charset="0"/>
                  <a:ea typeface="SamsungOne-700" panose="020B0803030303020204" pitchFamily="34" charset="0"/>
                </a:rPr>
                <a:t>còn</a:t>
              </a:r>
              <a:r>
                <a:rPr lang="en-US" altLang="ko-KR" sz="1600" dirty="0">
                  <a:solidFill>
                    <a:srgbClr val="1F45BC"/>
                  </a:solidFill>
                  <a:latin typeface="SamsungOne-700" panose="020B0803030303020204" pitchFamily="34" charset="0"/>
                  <a:ea typeface="SamsungOne-700" panose="020B0803030303020204" pitchFamily="34" charset="0"/>
                </a:rPr>
                <a:t> </a:t>
              </a:r>
              <a:r>
                <a:rPr lang="en-US" altLang="ko-KR" sz="1600" dirty="0" err="1">
                  <a:solidFill>
                    <a:srgbClr val="1F45BC"/>
                  </a:solidFill>
                  <a:latin typeface="SamsungOne-700" panose="020B0803030303020204" pitchFamily="34" charset="0"/>
                  <a:ea typeface="SamsungOne-700" panose="020B0803030303020204" pitchFamily="34" charset="0"/>
                </a:rPr>
                <a:t>là</a:t>
              </a:r>
              <a:r>
                <a:rPr lang="en-US" altLang="ko-KR" sz="1600" dirty="0">
                  <a:solidFill>
                    <a:srgbClr val="1F45BC"/>
                  </a:solidFill>
                  <a:latin typeface="SamsungOne-700" panose="020B0803030303020204" pitchFamily="34" charset="0"/>
                  <a:ea typeface="SamsungOne-700" panose="020B0803030303020204" pitchFamily="34" charset="0"/>
                </a:rPr>
                <a:t> </a:t>
              </a:r>
              <a:r>
                <a:rPr lang="en-US" altLang="ko-KR" sz="1600" dirty="0" err="1">
                  <a:solidFill>
                    <a:srgbClr val="1F45BC"/>
                  </a:solidFill>
                  <a:latin typeface="SamsungOne-700" panose="020B0803030303020204" pitchFamily="34" charset="0"/>
                  <a:ea typeface="SamsungOne-700" panose="020B0803030303020204" pitchFamily="34" charset="0"/>
                </a:rPr>
                <a:t>dầu</a:t>
              </a:r>
              <a:r>
                <a:rPr lang="en-US" altLang="ko-KR" sz="1600" dirty="0">
                  <a:solidFill>
                    <a:srgbClr val="1F45BC"/>
                  </a:solidFill>
                  <a:latin typeface="SamsungOne-700" panose="020B0803030303020204" pitchFamily="34" charset="0"/>
                  <a:ea typeface="SamsungOne-700" panose="020B0803030303020204" pitchFamily="34" charset="0"/>
                </a:rPr>
                <a:t> </a:t>
              </a:r>
              <a:r>
                <a:rPr lang="en-US" altLang="ko-KR" sz="1600" dirty="0" err="1">
                  <a:solidFill>
                    <a:srgbClr val="1F45BC"/>
                  </a:solidFill>
                  <a:latin typeface="SamsungOne-700" panose="020B0803030303020204" pitchFamily="34" charset="0"/>
                  <a:ea typeface="SamsungOne-700" panose="020B0803030303020204" pitchFamily="34" charset="0"/>
                </a:rPr>
                <a:t>mỏ</a:t>
              </a:r>
              <a:r>
                <a:rPr lang="en-US" altLang="ko-KR" sz="1600" dirty="0">
                  <a:solidFill>
                    <a:srgbClr val="1F45BC"/>
                  </a:solidFill>
                  <a:latin typeface="SamsungOne-700" panose="020B0803030303020204" pitchFamily="34" charset="0"/>
                  <a:ea typeface="SamsungOne-700" panose="020B0803030303020204" pitchFamily="34" charset="0"/>
                </a:rPr>
                <a:t> </a:t>
              </a:r>
              <a:r>
                <a:rPr lang="en-US" altLang="ko-KR" sz="1600" dirty="0" err="1">
                  <a:solidFill>
                    <a:srgbClr val="1F45BC"/>
                  </a:solidFill>
                  <a:latin typeface="SamsungOne-700" panose="020B0803030303020204" pitchFamily="34" charset="0"/>
                  <a:ea typeface="SamsungOne-700" panose="020B0803030303020204" pitchFamily="34" charset="0"/>
                </a:rPr>
                <a:t>mà</a:t>
              </a:r>
              <a:r>
                <a:rPr lang="en-US" altLang="ko-KR" sz="1600" dirty="0">
                  <a:solidFill>
                    <a:srgbClr val="1F45BC"/>
                  </a:solidFill>
                  <a:latin typeface="SamsungOne-700" panose="020B0803030303020204" pitchFamily="34" charset="0"/>
                  <a:ea typeface="SamsungOne-700" panose="020B0803030303020204" pitchFamily="34" charset="0"/>
                </a:rPr>
                <a:t> </a:t>
              </a:r>
              <a:r>
                <a:rPr lang="en-US" altLang="ko-KR" sz="1600" dirty="0" err="1">
                  <a:solidFill>
                    <a:srgbClr val="1F45BC"/>
                  </a:solidFill>
                  <a:latin typeface="SamsungOne-700" panose="020B0803030303020204" pitchFamily="34" charset="0"/>
                  <a:ea typeface="SamsungOne-700" panose="020B0803030303020204" pitchFamily="34" charset="0"/>
                </a:rPr>
                <a:t>là</a:t>
              </a:r>
              <a:r>
                <a:rPr lang="en-US" altLang="ko-KR" sz="1600" dirty="0">
                  <a:solidFill>
                    <a:srgbClr val="1F45BC"/>
                  </a:solidFill>
                  <a:latin typeface="SamsungOne-700" panose="020B0803030303020204" pitchFamily="34" charset="0"/>
                  <a:ea typeface="SamsungOne-700" panose="020B0803030303020204" pitchFamily="34" charset="0"/>
                </a:rPr>
                <a:t> </a:t>
              </a:r>
              <a:r>
                <a:rPr lang="en-US" altLang="ko-KR" sz="1600" dirty="0" err="1">
                  <a:solidFill>
                    <a:srgbClr val="1F45BC"/>
                  </a:solidFill>
                  <a:latin typeface="SamsungOne-700" panose="020B0803030303020204" pitchFamily="34" charset="0"/>
                  <a:ea typeface="SamsungOne-700" panose="020B0803030303020204" pitchFamily="34" charset="0"/>
                </a:rPr>
                <a:t>dữ</a:t>
              </a:r>
              <a:r>
                <a:rPr lang="en-US" altLang="ko-KR" sz="1600" dirty="0">
                  <a:solidFill>
                    <a:srgbClr val="1F45BC"/>
                  </a:solidFill>
                  <a:latin typeface="SamsungOne-700" panose="020B0803030303020204" pitchFamily="34" charset="0"/>
                  <a:ea typeface="SamsungOne-700" panose="020B0803030303020204" pitchFamily="34" charset="0"/>
                </a:rPr>
                <a:t> </a:t>
              </a:r>
              <a:r>
                <a:rPr lang="en-US" altLang="ko-KR" sz="1600" dirty="0" err="1">
                  <a:solidFill>
                    <a:srgbClr val="1F45BC"/>
                  </a:solidFill>
                  <a:latin typeface="SamsungOne-700" panose="020B0803030303020204" pitchFamily="34" charset="0"/>
                  <a:ea typeface="SamsungOne-700" panose="020B0803030303020204" pitchFamily="34" charset="0"/>
                </a:rPr>
                <a:t>liệu</a:t>
              </a:r>
              <a:endParaRPr lang="en-US" altLang="ko-KR" sz="1600" dirty="0">
                <a:solidFill>
                  <a:srgbClr val="1F45BC"/>
                </a:solidFill>
                <a:latin typeface="SamsungOne-700" panose="020B0803030303020204" pitchFamily="34" charset="0"/>
                <a:ea typeface="SamsungOne-700" panose="020B0803030303020204" pitchFamily="34" charset="0"/>
              </a:endParaRPr>
            </a:p>
          </p:txBody>
        </p:sp>
        <p:sp>
          <p:nvSpPr>
            <p:cNvPr id="42" name="화살표: 갈매기형 수장 41">
              <a:extLst>
                <a:ext uri="{FF2B5EF4-FFF2-40B4-BE49-F238E27FC236}">
                  <a16:creationId xmlns:a16="http://schemas.microsoft.com/office/drawing/2014/main" id="{7CF1DC8A-AA63-49C4-AB29-30E9169801FE}"/>
                </a:ext>
              </a:extLst>
            </p:cNvPr>
            <p:cNvSpPr/>
            <p:nvPr/>
          </p:nvSpPr>
          <p:spPr>
            <a:xfrm>
              <a:off x="4762725" y="3525741"/>
              <a:ext cx="416662" cy="1229044"/>
            </a:xfrm>
            <a:prstGeom prst="chevron">
              <a:avLst/>
            </a:prstGeom>
            <a:solidFill>
              <a:srgbClr val="2D95EC"/>
            </a:solidFill>
            <a:ln>
              <a:solidFill>
                <a:srgbClr val="2D95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latin typeface="SamsungOne-400" panose="020B0503030303020204" pitchFamily="34" charset="0"/>
                <a:ea typeface="SamsungOneKorean 400" panose="020B0503030303020204" pitchFamily="50" charset="-127"/>
              </a:endParaRPr>
            </a:p>
          </p:txBody>
        </p:sp>
        <p:pic>
          <p:nvPicPr>
            <p:cNvPr id="44" name="그림 43">
              <a:extLst>
                <a:ext uri="{FF2B5EF4-FFF2-40B4-BE49-F238E27FC236}">
                  <a16:creationId xmlns:a16="http://schemas.microsoft.com/office/drawing/2014/main" id="{00B6BD99-1A7F-443E-8B2B-F3D005CD87F4}"/>
                </a:ext>
              </a:extLst>
            </p:cNvPr>
            <p:cNvPicPr>
              <a:picLocks noChangeAspect="1"/>
            </p:cNvPicPr>
            <p:nvPr/>
          </p:nvPicPr>
          <p:blipFill rotWithShape="1">
            <a:blip r:embed="rId3">
              <a:clrChange>
                <a:clrFrom>
                  <a:srgbClr val="F2F2F2"/>
                </a:clrFrom>
                <a:clrTo>
                  <a:srgbClr val="F2F2F2">
                    <a:alpha val="0"/>
                  </a:srgbClr>
                </a:clrTo>
              </a:clrChange>
            </a:blip>
            <a:srcRect l="25809" t="35399" r="26288" b="36066"/>
            <a:stretch/>
          </p:blipFill>
          <p:spPr>
            <a:xfrm>
              <a:off x="1140716" y="5292014"/>
              <a:ext cx="2250030" cy="502619"/>
            </a:xfrm>
            <a:prstGeom prst="rect">
              <a:avLst/>
            </a:prstGeom>
          </p:spPr>
        </p:pic>
        <p:pic>
          <p:nvPicPr>
            <p:cNvPr id="45" name="그림 44">
              <a:extLst>
                <a:ext uri="{FF2B5EF4-FFF2-40B4-BE49-F238E27FC236}">
                  <a16:creationId xmlns:a16="http://schemas.microsoft.com/office/drawing/2014/main" id="{9CD288A7-C0A0-416D-89C8-FA534A9A62A7}"/>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5343" t="14326" r="9036" b="18148"/>
            <a:stretch/>
          </p:blipFill>
          <p:spPr>
            <a:xfrm>
              <a:off x="3640856" y="5392581"/>
              <a:ext cx="823495" cy="342316"/>
            </a:xfrm>
            <a:prstGeom prst="rect">
              <a:avLst/>
            </a:prstGeom>
          </p:spPr>
        </p:pic>
        <p:grpSp>
          <p:nvGrpSpPr>
            <p:cNvPr id="50" name="그룹 49">
              <a:extLst>
                <a:ext uri="{FF2B5EF4-FFF2-40B4-BE49-F238E27FC236}">
                  <a16:creationId xmlns:a16="http://schemas.microsoft.com/office/drawing/2014/main" id="{AFCAB383-A1AD-495F-A945-BDCB43C70CAB}"/>
                </a:ext>
              </a:extLst>
            </p:cNvPr>
            <p:cNvGrpSpPr/>
            <p:nvPr/>
          </p:nvGrpSpPr>
          <p:grpSpPr>
            <a:xfrm>
              <a:off x="1367819" y="2743322"/>
              <a:ext cx="2889178" cy="2175028"/>
              <a:chOff x="1289882" y="2690860"/>
              <a:chExt cx="3252070" cy="2448220"/>
            </a:xfrm>
          </p:grpSpPr>
          <p:pic>
            <p:nvPicPr>
              <p:cNvPr id="75" name="그림 74">
                <a:extLst>
                  <a:ext uri="{FF2B5EF4-FFF2-40B4-BE49-F238E27FC236}">
                    <a16:creationId xmlns:a16="http://schemas.microsoft.com/office/drawing/2014/main" id="{7552E204-261B-47E8-8F63-AE2197A32B27}"/>
                  </a:ext>
                </a:extLst>
              </p:cNvPr>
              <p:cNvPicPr>
                <a:picLocks noChangeAspect="1"/>
              </p:cNvPicPr>
              <p:nvPr/>
            </p:nvPicPr>
            <p:blipFill rotWithShape="1">
              <a:blip r:embed="rId5">
                <a:extLst>
                  <a:ext uri="{28A0092B-C50C-407E-A947-70E740481C1C}">
                    <a14:useLocalDpi xmlns:a14="http://schemas.microsoft.com/office/drawing/2010/main" val="0"/>
                  </a:ext>
                </a:extLst>
              </a:blip>
              <a:srcRect t="31486" r="4420" b="21650"/>
              <a:stretch/>
            </p:blipFill>
            <p:spPr>
              <a:xfrm>
                <a:off x="1424257" y="2690860"/>
                <a:ext cx="2772931" cy="522089"/>
              </a:xfrm>
              <a:prstGeom prst="rect">
                <a:avLst/>
              </a:prstGeom>
            </p:spPr>
          </p:pic>
          <p:pic>
            <p:nvPicPr>
              <p:cNvPr id="76" name="그림 75" descr="텍스트, 벡터그래픽, 레이저이(가) 표시된 사진&#10;&#10;자동 생성된 설명">
                <a:extLst>
                  <a:ext uri="{FF2B5EF4-FFF2-40B4-BE49-F238E27FC236}">
                    <a16:creationId xmlns:a16="http://schemas.microsoft.com/office/drawing/2014/main" id="{5ACB25EA-4513-48F2-9D8E-FC544DFEDFCD}"/>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26906" r="26437"/>
              <a:stretch/>
            </p:blipFill>
            <p:spPr>
              <a:xfrm>
                <a:off x="3667392" y="3035730"/>
                <a:ext cx="874560" cy="1169643"/>
              </a:xfrm>
              <a:prstGeom prst="rect">
                <a:avLst/>
              </a:prstGeom>
            </p:spPr>
          </p:pic>
          <p:pic>
            <p:nvPicPr>
              <p:cNvPr id="77" name="그림 76">
                <a:extLst>
                  <a:ext uri="{FF2B5EF4-FFF2-40B4-BE49-F238E27FC236}">
                    <a16:creationId xmlns:a16="http://schemas.microsoft.com/office/drawing/2014/main" id="{0019A7E4-D710-4D4B-9484-90BC49E3B682}"/>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24195" r="27005"/>
              <a:stretch/>
            </p:blipFill>
            <p:spPr>
              <a:xfrm>
                <a:off x="3722964" y="4230281"/>
                <a:ext cx="789135" cy="908799"/>
              </a:xfrm>
              <a:prstGeom prst="rect">
                <a:avLst/>
              </a:prstGeom>
            </p:spPr>
          </p:pic>
          <p:pic>
            <p:nvPicPr>
              <p:cNvPr id="78" name="그림 77" descr="옅은이(가) 표시된 사진&#10;&#10;자동 생성된 설명">
                <a:extLst>
                  <a:ext uri="{FF2B5EF4-FFF2-40B4-BE49-F238E27FC236}">
                    <a16:creationId xmlns:a16="http://schemas.microsoft.com/office/drawing/2014/main" id="{62C65090-3717-4613-B423-480D08A1EE87}"/>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22407" r="23096"/>
              <a:stretch/>
            </p:blipFill>
            <p:spPr>
              <a:xfrm>
                <a:off x="2383497" y="3296998"/>
                <a:ext cx="1145312" cy="1181101"/>
              </a:xfrm>
              <a:prstGeom prst="rect">
                <a:avLst/>
              </a:prstGeom>
            </p:spPr>
          </p:pic>
          <p:pic>
            <p:nvPicPr>
              <p:cNvPr id="79" name="그림 78">
                <a:extLst>
                  <a:ext uri="{FF2B5EF4-FFF2-40B4-BE49-F238E27FC236}">
                    <a16:creationId xmlns:a16="http://schemas.microsoft.com/office/drawing/2014/main" id="{4416BAAB-1FD4-4DAD-B83F-EBF2C363DC93}"/>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l="5925" r="5925"/>
              <a:stretch/>
            </p:blipFill>
            <p:spPr>
              <a:xfrm>
                <a:off x="1289882" y="3411415"/>
                <a:ext cx="978314" cy="863394"/>
              </a:xfrm>
              <a:prstGeom prst="rect">
                <a:avLst/>
              </a:prstGeom>
            </p:spPr>
          </p:pic>
          <p:pic>
            <p:nvPicPr>
              <p:cNvPr id="80" name="그림 79">
                <a:extLst>
                  <a:ext uri="{FF2B5EF4-FFF2-40B4-BE49-F238E27FC236}">
                    <a16:creationId xmlns:a16="http://schemas.microsoft.com/office/drawing/2014/main" id="{2F664A88-434D-4DDB-9077-DC5A201B86DF}"/>
                  </a:ext>
                </a:extLst>
              </p:cNvPr>
              <p:cNvPicPr>
                <a:picLocks noChangeAspect="1"/>
              </p:cNvPicPr>
              <p:nvPr/>
            </p:nvPicPr>
            <p:blipFill rotWithShape="1">
              <a:blip r:embed="rId10">
                <a:extLst>
                  <a:ext uri="{28A0092B-C50C-407E-A947-70E740481C1C}">
                    <a14:useLocalDpi xmlns:a14="http://schemas.microsoft.com/office/drawing/2010/main" val="0"/>
                  </a:ext>
                </a:extLst>
              </a:blip>
              <a:srcRect l="6058" t="39691" r="5446" b="36363"/>
              <a:stretch/>
            </p:blipFill>
            <p:spPr>
              <a:xfrm>
                <a:off x="1412209" y="4724929"/>
                <a:ext cx="2128974" cy="361786"/>
              </a:xfrm>
              <a:prstGeom prst="rect">
                <a:avLst/>
              </a:prstGeom>
            </p:spPr>
          </p:pic>
        </p:grpSp>
        <p:sp>
          <p:nvSpPr>
            <p:cNvPr id="51" name="사각형: 둥근 모서리 50">
              <a:extLst>
                <a:ext uri="{FF2B5EF4-FFF2-40B4-BE49-F238E27FC236}">
                  <a16:creationId xmlns:a16="http://schemas.microsoft.com/office/drawing/2014/main" id="{01823EC4-6DE2-40C3-9151-C1E195D6F302}"/>
                </a:ext>
              </a:extLst>
            </p:cNvPr>
            <p:cNvSpPr/>
            <p:nvPr/>
          </p:nvSpPr>
          <p:spPr>
            <a:xfrm>
              <a:off x="969984" y="2503489"/>
              <a:ext cx="3696732" cy="2574734"/>
            </a:xfrm>
            <a:prstGeom prst="roundRect">
              <a:avLst>
                <a:gd name="adj" fmla="val 3849"/>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a typeface="SamsungOneKorean 400" panose="020B0503030303020204" pitchFamily="50" charset="-127"/>
              </a:endParaRPr>
            </a:p>
          </p:txBody>
        </p:sp>
        <p:sp>
          <p:nvSpPr>
            <p:cNvPr id="53" name="사각형: 둥근 모서리 52">
              <a:extLst>
                <a:ext uri="{FF2B5EF4-FFF2-40B4-BE49-F238E27FC236}">
                  <a16:creationId xmlns:a16="http://schemas.microsoft.com/office/drawing/2014/main" id="{09BA1177-4C76-4296-A2B3-24A9DBAD4883}"/>
                </a:ext>
              </a:extLst>
            </p:cNvPr>
            <p:cNvSpPr/>
            <p:nvPr/>
          </p:nvSpPr>
          <p:spPr>
            <a:xfrm>
              <a:off x="965323" y="5149002"/>
              <a:ext cx="3696733" cy="788126"/>
            </a:xfrm>
            <a:prstGeom prst="roundRect">
              <a:avLst>
                <a:gd name="adj" fmla="val 9891"/>
              </a:avLst>
            </a:prstGeom>
            <a:noFill/>
            <a:ln w="28575">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a typeface="SamsungOneKorean 400" panose="020B0503030303020204" pitchFamily="50" charset="-127"/>
              </a:endParaRPr>
            </a:p>
          </p:txBody>
        </p:sp>
        <p:grpSp>
          <p:nvGrpSpPr>
            <p:cNvPr id="55" name="그룹 54">
              <a:extLst>
                <a:ext uri="{FF2B5EF4-FFF2-40B4-BE49-F238E27FC236}">
                  <a16:creationId xmlns:a16="http://schemas.microsoft.com/office/drawing/2014/main" id="{D1BEAF4B-224F-4154-A3DF-B516F8543BA0}"/>
                </a:ext>
              </a:extLst>
            </p:cNvPr>
            <p:cNvGrpSpPr/>
            <p:nvPr/>
          </p:nvGrpSpPr>
          <p:grpSpPr>
            <a:xfrm>
              <a:off x="5521609" y="2667189"/>
              <a:ext cx="3153047" cy="2287522"/>
              <a:chOff x="5484230" y="2692589"/>
              <a:chExt cx="3153047" cy="2287522"/>
            </a:xfrm>
          </p:grpSpPr>
          <p:pic>
            <p:nvPicPr>
              <p:cNvPr id="69" name="그림 68">
                <a:extLst>
                  <a:ext uri="{FF2B5EF4-FFF2-40B4-BE49-F238E27FC236}">
                    <a16:creationId xmlns:a16="http://schemas.microsoft.com/office/drawing/2014/main" id="{1AF8F9ED-1BA3-4DA1-8C8E-9B4E8AD01FDD}"/>
                  </a:ext>
                </a:extLst>
              </p:cNvPr>
              <p:cNvPicPr>
                <a:picLocks noChangeAspect="1"/>
              </p:cNvPicPr>
              <p:nvPr/>
            </p:nvPicPr>
            <p:blipFill rotWithShape="1">
              <a:blip r:embed="rId3">
                <a:clrChange>
                  <a:clrFrom>
                    <a:srgbClr val="F2F2F2"/>
                  </a:clrFrom>
                  <a:clrTo>
                    <a:srgbClr val="F2F2F2">
                      <a:alpha val="0"/>
                    </a:srgbClr>
                  </a:clrTo>
                </a:clrChange>
              </a:blip>
              <a:srcRect l="25809" t="35399" r="26288" b="36066"/>
              <a:stretch/>
            </p:blipFill>
            <p:spPr>
              <a:xfrm>
                <a:off x="5759230" y="2843531"/>
                <a:ext cx="1952532" cy="436163"/>
              </a:xfrm>
              <a:prstGeom prst="rect">
                <a:avLst/>
              </a:prstGeom>
            </p:spPr>
          </p:pic>
          <p:pic>
            <p:nvPicPr>
              <p:cNvPr id="70" name="그림 69">
                <a:extLst>
                  <a:ext uri="{FF2B5EF4-FFF2-40B4-BE49-F238E27FC236}">
                    <a16:creationId xmlns:a16="http://schemas.microsoft.com/office/drawing/2014/main" id="{6C7A67C3-A981-4DB2-B132-60D70623A3B8}"/>
                  </a:ext>
                </a:extLst>
              </p:cNvPr>
              <p:cNvPicPr>
                <a:picLocks noChangeAspect="1"/>
              </p:cNvPicPr>
              <p:nvPr/>
            </p:nvPicPr>
            <p:blipFill>
              <a:blip r:embed="rId11">
                <a:clrChange>
                  <a:clrFrom>
                    <a:srgbClr val="FFFFFF"/>
                  </a:clrFrom>
                  <a:clrTo>
                    <a:srgbClr val="FFFFFF">
                      <a:alpha val="0"/>
                    </a:srgbClr>
                  </a:clrTo>
                </a:clrChange>
              </a:blip>
              <a:stretch>
                <a:fillRect/>
              </a:stretch>
            </p:blipFill>
            <p:spPr>
              <a:xfrm>
                <a:off x="5759230" y="4230282"/>
                <a:ext cx="1326803" cy="401386"/>
              </a:xfrm>
              <a:prstGeom prst="rect">
                <a:avLst/>
              </a:prstGeom>
            </p:spPr>
          </p:pic>
          <p:pic>
            <p:nvPicPr>
              <p:cNvPr id="71" name="그림 70">
                <a:extLst>
                  <a:ext uri="{FF2B5EF4-FFF2-40B4-BE49-F238E27FC236}">
                    <a16:creationId xmlns:a16="http://schemas.microsoft.com/office/drawing/2014/main" id="{2701BCD2-A26B-4316-B981-C4F3B2F28388}"/>
                  </a:ext>
                </a:extLst>
              </p:cNvPr>
              <p:cNvPicPr>
                <a:picLocks noChangeAspect="1"/>
              </p:cNvPicPr>
              <p:nvPr/>
            </p:nvPicPr>
            <p:blipFill rotWithShape="1">
              <a:blip r:embed="rId12" cstate="print">
                <a:extLst>
                  <a:ext uri="{28A0092B-C50C-407E-A947-70E740481C1C}">
                    <a14:useLocalDpi xmlns:a14="http://schemas.microsoft.com/office/drawing/2010/main" val="0"/>
                  </a:ext>
                </a:extLst>
              </a:blip>
              <a:srcRect l="9287" t="29872" r="10134" b="32263"/>
              <a:stretch/>
            </p:blipFill>
            <p:spPr>
              <a:xfrm>
                <a:off x="7235358" y="4193245"/>
                <a:ext cx="1326803" cy="350817"/>
              </a:xfrm>
              <a:prstGeom prst="rect">
                <a:avLst/>
              </a:prstGeom>
            </p:spPr>
          </p:pic>
          <p:pic>
            <p:nvPicPr>
              <p:cNvPr id="72" name="그림 71">
                <a:extLst>
                  <a:ext uri="{FF2B5EF4-FFF2-40B4-BE49-F238E27FC236}">
                    <a16:creationId xmlns:a16="http://schemas.microsoft.com/office/drawing/2014/main" id="{2C2E459C-22CF-48E1-83CD-55B57A282A73}"/>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374621" y="4747712"/>
                <a:ext cx="1721474" cy="232399"/>
              </a:xfrm>
              <a:prstGeom prst="rect">
                <a:avLst/>
              </a:prstGeom>
            </p:spPr>
          </p:pic>
          <p:pic>
            <p:nvPicPr>
              <p:cNvPr id="73" name="그림 72">
                <a:extLst>
                  <a:ext uri="{FF2B5EF4-FFF2-40B4-BE49-F238E27FC236}">
                    <a16:creationId xmlns:a16="http://schemas.microsoft.com/office/drawing/2014/main" id="{CC2BAE1C-DA9A-49BD-BB2C-8FBF4B0AC011}"/>
                  </a:ext>
                </a:extLst>
              </p:cNvPr>
              <p:cNvPicPr>
                <a:picLocks noChangeAspect="1"/>
              </p:cNvPicPr>
              <p:nvPr/>
            </p:nvPicPr>
            <p:blipFill rotWithShape="1">
              <a:blip r:embed="rId14">
                <a:extLst>
                  <a:ext uri="{28A0092B-C50C-407E-A947-70E740481C1C}">
                    <a14:useLocalDpi xmlns:a14="http://schemas.microsoft.com/office/drawing/2010/main" val="0"/>
                  </a:ext>
                </a:extLst>
              </a:blip>
              <a:srcRect t="38299" b="38299"/>
              <a:stretch/>
            </p:blipFill>
            <p:spPr>
              <a:xfrm>
                <a:off x="5484230" y="3493360"/>
                <a:ext cx="3153047" cy="491143"/>
              </a:xfrm>
              <a:prstGeom prst="rect">
                <a:avLst/>
              </a:prstGeom>
            </p:spPr>
          </p:pic>
          <p:pic>
            <p:nvPicPr>
              <p:cNvPr id="74" name="그림 73">
                <a:extLst>
                  <a:ext uri="{FF2B5EF4-FFF2-40B4-BE49-F238E27FC236}">
                    <a16:creationId xmlns:a16="http://schemas.microsoft.com/office/drawing/2014/main" id="{DC9E60FE-7427-4D67-8F02-C218EFF3B23D}"/>
                  </a:ext>
                </a:extLst>
              </p:cNvPr>
              <p:cNvPicPr>
                <a:picLocks noChangeAspect="1"/>
              </p:cNvPicPr>
              <p:nvPr/>
            </p:nvPicPr>
            <p:blipFill rotWithShape="1">
              <a:blip r:embed="rId15" cstate="print">
                <a:extLst>
                  <a:ext uri="{28A0092B-C50C-407E-A947-70E740481C1C}">
                    <a14:useLocalDpi xmlns:a14="http://schemas.microsoft.com/office/drawing/2010/main" val="0"/>
                  </a:ext>
                </a:extLst>
              </a:blip>
              <a:srcRect l="23818" r="23818"/>
              <a:stretch/>
            </p:blipFill>
            <p:spPr>
              <a:xfrm>
                <a:off x="7952487" y="2692589"/>
                <a:ext cx="599167" cy="716283"/>
              </a:xfrm>
              <a:prstGeom prst="rect">
                <a:avLst/>
              </a:prstGeom>
            </p:spPr>
          </p:pic>
        </p:grpSp>
        <p:pic>
          <p:nvPicPr>
            <p:cNvPr id="58" name="그림 57">
              <a:extLst>
                <a:ext uri="{FF2B5EF4-FFF2-40B4-BE49-F238E27FC236}">
                  <a16:creationId xmlns:a16="http://schemas.microsoft.com/office/drawing/2014/main" id="{352BB586-321F-43D4-9527-F05B997C627E}"/>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5335219" y="5227344"/>
              <a:ext cx="2163661" cy="602797"/>
            </a:xfrm>
            <a:prstGeom prst="rect">
              <a:avLst/>
            </a:prstGeom>
          </p:spPr>
        </p:pic>
        <p:pic>
          <p:nvPicPr>
            <p:cNvPr id="59" name="그림 58">
              <a:extLst>
                <a:ext uri="{FF2B5EF4-FFF2-40B4-BE49-F238E27FC236}">
                  <a16:creationId xmlns:a16="http://schemas.microsoft.com/office/drawing/2014/main" id="{2009DF4A-2F78-45C6-8C24-E855C6E1F249}"/>
                </a:ext>
              </a:extLst>
            </p:cNvPr>
            <p:cNvPicPr>
              <a:picLocks noChangeAspect="1"/>
            </p:cNvPicPr>
            <p:nvPr/>
          </p:nvPicPr>
          <p:blipFill rotWithShape="1">
            <a:blip r:embed="rId17" cstate="print">
              <a:extLst>
                <a:ext uri="{28A0092B-C50C-407E-A947-70E740481C1C}">
                  <a14:useLocalDpi xmlns:a14="http://schemas.microsoft.com/office/drawing/2010/main" val="0"/>
                </a:ext>
              </a:extLst>
            </a:blip>
            <a:srcRect t="31486" r="4420" b="21650"/>
            <a:stretch/>
          </p:blipFill>
          <p:spPr>
            <a:xfrm>
              <a:off x="7621546" y="5411804"/>
              <a:ext cx="1242173" cy="233877"/>
            </a:xfrm>
            <a:prstGeom prst="rect">
              <a:avLst/>
            </a:prstGeom>
          </p:spPr>
        </p:pic>
        <p:sp>
          <p:nvSpPr>
            <p:cNvPr id="60" name="사각형: 둥근 모서리 59">
              <a:extLst>
                <a:ext uri="{FF2B5EF4-FFF2-40B4-BE49-F238E27FC236}">
                  <a16:creationId xmlns:a16="http://schemas.microsoft.com/office/drawing/2014/main" id="{3E95F4A9-8424-4777-A151-3ED8E5152F9E}"/>
                </a:ext>
              </a:extLst>
            </p:cNvPr>
            <p:cNvSpPr/>
            <p:nvPr/>
          </p:nvSpPr>
          <p:spPr>
            <a:xfrm>
              <a:off x="5249766" y="5149002"/>
              <a:ext cx="3696730" cy="788126"/>
            </a:xfrm>
            <a:prstGeom prst="roundRect">
              <a:avLst>
                <a:gd name="adj" fmla="val 9891"/>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a typeface="SamsungOneKorean 400" panose="020B0503030303020204" pitchFamily="50" charset="-127"/>
              </a:endParaRPr>
            </a:p>
          </p:txBody>
        </p:sp>
        <p:sp>
          <p:nvSpPr>
            <p:cNvPr id="64" name="사각형: 둥근 모서리 63">
              <a:extLst>
                <a:ext uri="{FF2B5EF4-FFF2-40B4-BE49-F238E27FC236}">
                  <a16:creationId xmlns:a16="http://schemas.microsoft.com/office/drawing/2014/main" id="{A284FA71-03EB-48EB-A988-9EDEA0F435B8}"/>
                </a:ext>
              </a:extLst>
            </p:cNvPr>
            <p:cNvSpPr/>
            <p:nvPr/>
          </p:nvSpPr>
          <p:spPr>
            <a:xfrm>
              <a:off x="5249766" y="2503489"/>
              <a:ext cx="3696732" cy="2574734"/>
            </a:xfrm>
            <a:prstGeom prst="roundRect">
              <a:avLst>
                <a:gd name="adj" fmla="val 3355"/>
              </a:avLst>
            </a:prstGeom>
            <a:noFill/>
            <a:ln w="28575">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a typeface="SamsungOneKorean 400" panose="020B0503030303020204" pitchFamily="50" charset="-127"/>
              </a:endParaRPr>
            </a:p>
          </p:txBody>
        </p:sp>
        <p:sp>
          <p:nvSpPr>
            <p:cNvPr id="65" name="TextBox 64">
              <a:extLst>
                <a:ext uri="{FF2B5EF4-FFF2-40B4-BE49-F238E27FC236}">
                  <a16:creationId xmlns:a16="http://schemas.microsoft.com/office/drawing/2014/main" id="{71A91F80-C34C-4CFF-855C-D65A4C7C2F6A}"/>
                </a:ext>
              </a:extLst>
            </p:cNvPr>
            <p:cNvSpPr txBox="1"/>
            <p:nvPr/>
          </p:nvSpPr>
          <p:spPr>
            <a:xfrm>
              <a:off x="499493" y="2503489"/>
              <a:ext cx="486166" cy="861774"/>
            </a:xfrm>
            <a:prstGeom prst="rect">
              <a:avLst/>
            </a:prstGeom>
            <a:noFill/>
          </p:spPr>
          <p:txBody>
            <a:bodyPr wrap="square" lIns="0" tIns="0" rIns="0" bIns="0" rtlCol="0">
              <a:spAutoFit/>
            </a:bodyPr>
            <a:lstStyle>
              <a:defPPr>
                <a:defRPr lang="ko-KR"/>
              </a:defPPr>
              <a:lvl1pPr>
                <a:defRPr sz="2000" b="1">
                  <a:latin typeface="나눔스퀘어 Bold" panose="020B0600000101010101" pitchFamily="50" charset="-127"/>
                  <a:ea typeface="나눔스퀘어 Bold" panose="020B0600000101010101" pitchFamily="50" charset="-127"/>
                </a:defRPr>
              </a:lvl1pPr>
            </a:lstStyle>
            <a:p>
              <a:pPr algn="ctr" defTabSz="914400" fontAlgn="base" latinLnBrk="1">
                <a:spcBef>
                  <a:spcPct val="0"/>
                </a:spcBef>
                <a:spcAft>
                  <a:spcPct val="0"/>
                </a:spcAft>
              </a:pPr>
              <a:r>
                <a:rPr kumimoji="1" lang="en-US" altLang="ko-KR" sz="1400" b="0" dirty="0" err="1">
                  <a:solidFill>
                    <a:srgbClr val="FF0000"/>
                  </a:solidFill>
                  <a:latin typeface="SamsungOne-700" panose="020B0803030303020204" pitchFamily="34" charset="0"/>
                  <a:ea typeface="SamsungOne-700" panose="020B0803030303020204" pitchFamily="34" charset="0"/>
                </a:rPr>
                <a:t>Dầu</a:t>
              </a:r>
              <a:endParaRPr kumimoji="1" lang="en-US" altLang="ko-KR" sz="1400" b="0" dirty="0">
                <a:solidFill>
                  <a:srgbClr val="FF0000"/>
                </a:solidFill>
                <a:latin typeface="SamsungOne-700" panose="020B0803030303020204" pitchFamily="34" charset="0"/>
                <a:ea typeface="SamsungOne-700" panose="020B0803030303020204" pitchFamily="34" charset="0"/>
              </a:endParaRPr>
            </a:p>
            <a:p>
              <a:pPr algn="ctr" defTabSz="914400" fontAlgn="base" latinLnBrk="1">
                <a:spcBef>
                  <a:spcPct val="0"/>
                </a:spcBef>
                <a:spcAft>
                  <a:spcPct val="0"/>
                </a:spcAft>
              </a:pPr>
              <a:r>
                <a:rPr kumimoji="1" lang="en-US" altLang="ko-KR" sz="1400" b="0" dirty="0">
                  <a:solidFill>
                    <a:srgbClr val="FF0000"/>
                  </a:solidFill>
                  <a:latin typeface="SamsungOne-700" panose="020B0803030303020204" pitchFamily="34" charset="0"/>
                  <a:ea typeface="SamsungOne-700" panose="020B0803030303020204" pitchFamily="34" charset="0"/>
                </a:rPr>
                <a:t>&amp;</a:t>
              </a:r>
            </a:p>
            <a:p>
              <a:pPr algn="ctr" defTabSz="914400" fontAlgn="base" latinLnBrk="1">
                <a:spcBef>
                  <a:spcPct val="0"/>
                </a:spcBef>
                <a:spcAft>
                  <a:spcPct val="0"/>
                </a:spcAft>
              </a:pPr>
              <a:r>
                <a:rPr kumimoji="1" lang="en-US" altLang="ko-KR" sz="1400" b="0" dirty="0" err="1">
                  <a:solidFill>
                    <a:srgbClr val="FF0000"/>
                  </a:solidFill>
                  <a:latin typeface="SamsungOne-700" panose="020B0803030303020204" pitchFamily="34" charset="0"/>
                  <a:ea typeface="SamsungOne-700" panose="020B0803030303020204" pitchFamily="34" charset="0"/>
                </a:rPr>
                <a:t>Khí</a:t>
              </a:r>
              <a:r>
                <a:rPr kumimoji="1" lang="en-US" altLang="ko-KR" sz="1400" b="0" dirty="0">
                  <a:solidFill>
                    <a:srgbClr val="FF0000"/>
                  </a:solidFill>
                  <a:latin typeface="SamsungOne-700" panose="020B0803030303020204" pitchFamily="34" charset="0"/>
                  <a:ea typeface="SamsungOne-700" panose="020B0803030303020204" pitchFamily="34" charset="0"/>
                </a:rPr>
                <a:t> </a:t>
              </a:r>
              <a:r>
                <a:rPr kumimoji="1" lang="en-US" altLang="ko-KR" sz="1400" b="0" dirty="0" err="1">
                  <a:solidFill>
                    <a:srgbClr val="FF0000"/>
                  </a:solidFill>
                  <a:latin typeface="SamsungOne-700" panose="020B0803030303020204" pitchFamily="34" charset="0"/>
                  <a:ea typeface="SamsungOne-700" panose="020B0803030303020204" pitchFamily="34" charset="0"/>
                </a:rPr>
                <a:t>đốt</a:t>
              </a:r>
              <a:endParaRPr kumimoji="1" lang="ko-KR" altLang="en-US" sz="1400" b="0" dirty="0">
                <a:solidFill>
                  <a:srgbClr val="FF0000"/>
                </a:solidFill>
                <a:latin typeface="SamsungOne-700" panose="020B0803030303020204" pitchFamily="34" charset="0"/>
                <a:ea typeface="Apple SD Gothic Neo" panose="02000300000000000000" pitchFamily="2" charset="-127"/>
              </a:endParaRPr>
            </a:p>
          </p:txBody>
        </p:sp>
        <p:sp>
          <p:nvSpPr>
            <p:cNvPr id="66" name="TextBox 65">
              <a:extLst>
                <a:ext uri="{FF2B5EF4-FFF2-40B4-BE49-F238E27FC236}">
                  <a16:creationId xmlns:a16="http://schemas.microsoft.com/office/drawing/2014/main" id="{57D8E02E-378A-467E-B0C0-306C9C8246B0}"/>
                </a:ext>
              </a:extLst>
            </p:cNvPr>
            <p:cNvSpPr txBox="1"/>
            <p:nvPr/>
          </p:nvSpPr>
          <p:spPr>
            <a:xfrm>
              <a:off x="455098" y="5149002"/>
              <a:ext cx="548325" cy="430887"/>
            </a:xfrm>
            <a:prstGeom prst="rect">
              <a:avLst/>
            </a:prstGeom>
            <a:noFill/>
          </p:spPr>
          <p:txBody>
            <a:bodyPr wrap="square" lIns="0" tIns="0" rIns="0" bIns="0" rtlCol="0">
              <a:spAutoFit/>
            </a:bodyPr>
            <a:lstStyle>
              <a:defPPr>
                <a:defRPr lang="ko-KR"/>
              </a:defPPr>
              <a:lvl1pPr>
                <a:defRPr sz="2000" b="1">
                  <a:latin typeface="나눔스퀘어 Bold" panose="020B0600000101010101" pitchFamily="50" charset="-127"/>
                  <a:ea typeface="나눔스퀘어 Bold" panose="020B0600000101010101" pitchFamily="50" charset="-127"/>
                </a:defRPr>
              </a:lvl1pPr>
            </a:lstStyle>
            <a:p>
              <a:pPr algn="ctr" defTabSz="914400" fontAlgn="base" latinLnBrk="1">
                <a:spcBef>
                  <a:spcPct val="0"/>
                </a:spcBef>
                <a:spcAft>
                  <a:spcPct val="0"/>
                </a:spcAft>
              </a:pPr>
              <a:r>
                <a:rPr kumimoji="1" lang="en-US" altLang="ko-KR" sz="1400" b="0" dirty="0" err="1">
                  <a:solidFill>
                    <a:srgbClr val="1F45BC"/>
                  </a:solidFill>
                  <a:latin typeface="SamsungOne-700" panose="020B0803030303020204" pitchFamily="34" charset="0"/>
                  <a:ea typeface="SamsungOne-700" panose="020B0803030303020204" pitchFamily="34" charset="0"/>
                </a:rPr>
                <a:t>Công</a:t>
              </a:r>
              <a:r>
                <a:rPr kumimoji="1" lang="en-US" altLang="ko-KR" sz="1400" b="0" dirty="0">
                  <a:solidFill>
                    <a:srgbClr val="1F45BC"/>
                  </a:solidFill>
                  <a:latin typeface="SamsungOne-700" panose="020B0803030303020204" pitchFamily="34" charset="0"/>
                  <a:ea typeface="SamsungOne-700" panose="020B0803030303020204" pitchFamily="34" charset="0"/>
                </a:rPr>
                <a:t> </a:t>
              </a:r>
              <a:r>
                <a:rPr kumimoji="1" lang="en-US" altLang="ko-KR" sz="1400" b="0" dirty="0" err="1">
                  <a:solidFill>
                    <a:srgbClr val="1F45BC"/>
                  </a:solidFill>
                  <a:latin typeface="SamsungOne-700" panose="020B0803030303020204" pitchFamily="34" charset="0"/>
                  <a:ea typeface="SamsungOne-700" panose="020B0803030303020204" pitchFamily="34" charset="0"/>
                </a:rPr>
                <a:t>nghệ</a:t>
              </a:r>
              <a:endParaRPr kumimoji="1" lang="ko-KR" altLang="en-US" sz="1400" b="0" dirty="0">
                <a:solidFill>
                  <a:srgbClr val="1F45BC"/>
                </a:solidFill>
                <a:latin typeface="SamsungOne-700" panose="020B0803030303020204" pitchFamily="34" charset="0"/>
                <a:ea typeface="Apple SD Gothic Neo" panose="02000300000000000000" pitchFamily="2" charset="-127"/>
              </a:endParaRPr>
            </a:p>
          </p:txBody>
        </p:sp>
        <p:sp>
          <p:nvSpPr>
            <p:cNvPr id="67" name="TextBox 66">
              <a:extLst>
                <a:ext uri="{FF2B5EF4-FFF2-40B4-BE49-F238E27FC236}">
                  <a16:creationId xmlns:a16="http://schemas.microsoft.com/office/drawing/2014/main" id="{6821D02C-82CF-4127-AD06-4D16BAF00753}"/>
                </a:ext>
              </a:extLst>
            </p:cNvPr>
            <p:cNvSpPr txBox="1"/>
            <p:nvPr/>
          </p:nvSpPr>
          <p:spPr>
            <a:xfrm>
              <a:off x="8959022" y="2503489"/>
              <a:ext cx="486166" cy="430887"/>
            </a:xfrm>
            <a:prstGeom prst="rect">
              <a:avLst/>
            </a:prstGeom>
            <a:noFill/>
          </p:spPr>
          <p:txBody>
            <a:bodyPr wrap="square" lIns="0" tIns="0" rIns="0" bIns="0" rtlCol="0">
              <a:spAutoFit/>
            </a:bodyPr>
            <a:lstStyle>
              <a:defPPr>
                <a:defRPr lang="ko-KR"/>
              </a:defPPr>
              <a:lvl1pPr>
                <a:defRPr sz="2000" b="1">
                  <a:latin typeface="나눔스퀘어 Bold" panose="020B0600000101010101" pitchFamily="50" charset="-127"/>
                  <a:ea typeface="나눔스퀘어 Bold" panose="020B0600000101010101" pitchFamily="50" charset="-127"/>
                </a:defRPr>
              </a:lvl1pPr>
            </a:lstStyle>
            <a:p>
              <a:pPr algn="ctr" defTabSz="914400" fontAlgn="base" latinLnBrk="1">
                <a:spcBef>
                  <a:spcPct val="0"/>
                </a:spcBef>
                <a:spcAft>
                  <a:spcPct val="0"/>
                </a:spcAft>
              </a:pPr>
              <a:r>
                <a:rPr kumimoji="1" lang="en-US" altLang="ko-KR" sz="1400" b="0" dirty="0" err="1">
                  <a:solidFill>
                    <a:srgbClr val="1F45BC"/>
                  </a:solidFill>
                  <a:latin typeface="SamsungOne-700" panose="020B0803030303020204" pitchFamily="34" charset="0"/>
                  <a:ea typeface="SamsungOne-700" panose="020B0803030303020204" pitchFamily="34" charset="0"/>
                </a:rPr>
                <a:t>Công</a:t>
              </a:r>
              <a:r>
                <a:rPr kumimoji="1" lang="en-US" altLang="ko-KR" sz="1400" b="0" dirty="0">
                  <a:solidFill>
                    <a:srgbClr val="1F45BC"/>
                  </a:solidFill>
                  <a:latin typeface="SamsungOne-700" panose="020B0803030303020204" pitchFamily="34" charset="0"/>
                  <a:ea typeface="SamsungOne-700" panose="020B0803030303020204" pitchFamily="34" charset="0"/>
                </a:rPr>
                <a:t> </a:t>
              </a:r>
              <a:r>
                <a:rPr kumimoji="1" lang="en-US" altLang="ko-KR" sz="1400" b="0" dirty="0" err="1">
                  <a:solidFill>
                    <a:srgbClr val="1F45BC"/>
                  </a:solidFill>
                  <a:latin typeface="SamsungOne-700" panose="020B0803030303020204" pitchFamily="34" charset="0"/>
                  <a:ea typeface="SamsungOne-700" panose="020B0803030303020204" pitchFamily="34" charset="0"/>
                </a:rPr>
                <a:t>nghệ</a:t>
              </a:r>
              <a:endParaRPr kumimoji="1" lang="ko-KR" altLang="en-US" sz="1400" b="0" dirty="0">
                <a:solidFill>
                  <a:srgbClr val="1F45BC"/>
                </a:solidFill>
                <a:latin typeface="SamsungOne-700" panose="020B0803030303020204" pitchFamily="34" charset="0"/>
                <a:ea typeface="Apple SD Gothic Neo" panose="02000300000000000000" pitchFamily="2" charset="-127"/>
              </a:endParaRPr>
            </a:p>
          </p:txBody>
        </p:sp>
        <p:sp>
          <p:nvSpPr>
            <p:cNvPr id="68" name="TextBox 67">
              <a:extLst>
                <a:ext uri="{FF2B5EF4-FFF2-40B4-BE49-F238E27FC236}">
                  <a16:creationId xmlns:a16="http://schemas.microsoft.com/office/drawing/2014/main" id="{97AD4843-11E2-4B1B-BCE2-FC40F78F2632}"/>
                </a:ext>
              </a:extLst>
            </p:cNvPr>
            <p:cNvSpPr txBox="1"/>
            <p:nvPr/>
          </p:nvSpPr>
          <p:spPr>
            <a:xfrm>
              <a:off x="8885644" y="5136302"/>
              <a:ext cx="548325" cy="861774"/>
            </a:xfrm>
            <a:prstGeom prst="rect">
              <a:avLst/>
            </a:prstGeom>
            <a:noFill/>
          </p:spPr>
          <p:txBody>
            <a:bodyPr wrap="square" lIns="0" tIns="0" rIns="0" bIns="0" rtlCol="0">
              <a:spAutoFit/>
            </a:bodyPr>
            <a:lstStyle>
              <a:defPPr>
                <a:defRPr lang="ko-KR"/>
              </a:defPPr>
              <a:lvl1pPr>
                <a:defRPr sz="2000" b="1">
                  <a:latin typeface="나눔스퀘어 Bold" panose="020B0600000101010101" pitchFamily="50" charset="-127"/>
                  <a:ea typeface="나눔스퀘어 Bold" panose="020B0600000101010101" pitchFamily="50" charset="-127"/>
                </a:defRPr>
              </a:lvl1pPr>
            </a:lstStyle>
            <a:p>
              <a:pPr algn="ctr" defTabSz="914400" fontAlgn="base" latinLnBrk="1">
                <a:spcBef>
                  <a:spcPct val="0"/>
                </a:spcBef>
                <a:spcAft>
                  <a:spcPct val="0"/>
                </a:spcAft>
              </a:pPr>
              <a:r>
                <a:rPr kumimoji="1" lang="en-US" altLang="ko-KR" sz="1400" b="0" dirty="0" err="1">
                  <a:solidFill>
                    <a:srgbClr val="FF0000"/>
                  </a:solidFill>
                  <a:latin typeface="SamsungOne-700" panose="020B0803030303020204" pitchFamily="34" charset="0"/>
                  <a:ea typeface="SamsungOne-700" panose="020B0803030303020204" pitchFamily="34" charset="0"/>
                </a:rPr>
                <a:t>Dầu</a:t>
              </a:r>
              <a:endParaRPr kumimoji="1" lang="en-US" altLang="ko-KR" sz="1400" b="0" dirty="0">
                <a:solidFill>
                  <a:srgbClr val="FF0000"/>
                </a:solidFill>
                <a:latin typeface="SamsungOne-700" panose="020B0803030303020204" pitchFamily="34" charset="0"/>
                <a:ea typeface="SamsungOne-700" panose="020B0803030303020204" pitchFamily="34" charset="0"/>
              </a:endParaRPr>
            </a:p>
            <a:p>
              <a:pPr algn="ctr" defTabSz="914400" fontAlgn="base" latinLnBrk="1">
                <a:spcBef>
                  <a:spcPct val="0"/>
                </a:spcBef>
                <a:spcAft>
                  <a:spcPct val="0"/>
                </a:spcAft>
              </a:pPr>
              <a:r>
                <a:rPr kumimoji="1" lang="en-US" altLang="ko-KR" sz="1400" b="0" dirty="0">
                  <a:solidFill>
                    <a:srgbClr val="FF0000"/>
                  </a:solidFill>
                  <a:latin typeface="SamsungOne-700" panose="020B0803030303020204" pitchFamily="34" charset="0"/>
                  <a:ea typeface="SamsungOne-700" panose="020B0803030303020204" pitchFamily="34" charset="0"/>
                </a:rPr>
                <a:t>&amp;</a:t>
              </a:r>
            </a:p>
            <a:p>
              <a:pPr algn="ctr" defTabSz="914400" fontAlgn="base" latinLnBrk="1">
                <a:spcBef>
                  <a:spcPct val="0"/>
                </a:spcBef>
                <a:spcAft>
                  <a:spcPct val="0"/>
                </a:spcAft>
              </a:pPr>
              <a:r>
                <a:rPr kumimoji="1" lang="en-US" altLang="ko-KR" sz="1400" b="0" dirty="0" err="1">
                  <a:solidFill>
                    <a:srgbClr val="FF0000"/>
                  </a:solidFill>
                  <a:latin typeface="SamsungOne-700" panose="020B0803030303020204" pitchFamily="34" charset="0"/>
                  <a:ea typeface="SamsungOne-700" panose="020B0803030303020204" pitchFamily="34" charset="0"/>
                </a:rPr>
                <a:t>Khí</a:t>
              </a:r>
              <a:r>
                <a:rPr kumimoji="1" lang="en-US" altLang="ko-KR" sz="1400" b="0" dirty="0">
                  <a:solidFill>
                    <a:srgbClr val="FF0000"/>
                  </a:solidFill>
                  <a:latin typeface="SamsungOne-700" panose="020B0803030303020204" pitchFamily="34" charset="0"/>
                  <a:ea typeface="SamsungOne-700" panose="020B0803030303020204" pitchFamily="34" charset="0"/>
                </a:rPr>
                <a:t> </a:t>
              </a:r>
              <a:r>
                <a:rPr kumimoji="1" lang="en-US" altLang="ko-KR" sz="1400" b="0" dirty="0" err="1">
                  <a:solidFill>
                    <a:srgbClr val="FF0000"/>
                  </a:solidFill>
                  <a:latin typeface="SamsungOne-700" panose="020B0803030303020204" pitchFamily="34" charset="0"/>
                  <a:ea typeface="SamsungOne-700" panose="020B0803030303020204" pitchFamily="34" charset="0"/>
                </a:rPr>
                <a:t>đốt</a:t>
              </a:r>
              <a:endParaRPr kumimoji="1" lang="ko-KR" altLang="en-US" sz="1400" b="0" dirty="0">
                <a:solidFill>
                  <a:srgbClr val="FF0000"/>
                </a:solidFill>
                <a:latin typeface="SamsungOne-700" panose="020B0803030303020204" pitchFamily="34" charset="0"/>
                <a:ea typeface="Apple SD Gothic Neo" panose="02000300000000000000" pitchFamily="2" charset="-127"/>
              </a:endParaRPr>
            </a:p>
          </p:txBody>
        </p:sp>
      </p:grpSp>
    </p:spTree>
    <p:extLst>
      <p:ext uri="{BB962C8B-B14F-4D97-AF65-F5344CB8AC3E}">
        <p14:creationId xmlns:p14="http://schemas.microsoft.com/office/powerpoint/2010/main" val="24702986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
            <a:extLst>
              <a:ext uri="{FF2B5EF4-FFF2-40B4-BE49-F238E27FC236}">
                <a16:creationId xmlns:a16="http://schemas.microsoft.com/office/drawing/2014/main" id="{A1A1144C-C324-413D-A03D-51465028448B}"/>
              </a:ext>
            </a:extLst>
          </p:cNvPr>
          <p:cNvGrpSpPr/>
          <p:nvPr/>
        </p:nvGrpSpPr>
        <p:grpSpPr>
          <a:xfrm>
            <a:off x="1051644" y="4065237"/>
            <a:ext cx="5702300" cy="278172"/>
            <a:chOff x="1051644" y="4301531"/>
            <a:chExt cx="5702300" cy="278172"/>
          </a:xfrm>
        </p:grpSpPr>
        <p:sp>
          <p:nvSpPr>
            <p:cNvPr id="9" name="직사각형 8">
              <a:extLst>
                <a:ext uri="{FF2B5EF4-FFF2-40B4-BE49-F238E27FC236}">
                  <a16:creationId xmlns:a16="http://schemas.microsoft.com/office/drawing/2014/main" id="{FF90F3CA-4D0A-4247-AB94-7F6408AFB428}"/>
                </a:ext>
              </a:extLst>
            </p:cNvPr>
            <p:cNvSpPr/>
            <p:nvPr/>
          </p:nvSpPr>
          <p:spPr>
            <a:xfrm>
              <a:off x="1234524" y="4302704"/>
              <a:ext cx="551942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spcAft>
                  <a:spcPts val="600"/>
                </a:spcAft>
              </a:pPr>
              <a:r>
                <a:rPr lang="vi-VN" altLang="ko-KR" dirty="0">
                  <a:solidFill>
                    <a:schemeClr val="bg1">
                      <a:lumMod val="65000"/>
                    </a:schemeClr>
                  </a:solidFill>
                  <a:latin typeface="SamsungOne-400" panose="020B0503030303020204" pitchFamily="34" charset="0"/>
                  <a:ea typeface="SamsungOne-400" panose="020B0503030303020204" pitchFamily="34" charset="0"/>
                </a:rPr>
                <a:t>1.1. Dữ liệu trong lịch sử loài người</a:t>
              </a:r>
              <a:endParaRPr lang="en-US" altLang="ko-KR" dirty="0">
                <a:solidFill>
                  <a:schemeClr val="bg1">
                    <a:lumMod val="65000"/>
                  </a:schemeClr>
                </a:solidFill>
                <a:latin typeface="SamsungOne-400" panose="020B0503030303020204" pitchFamily="34" charset="0"/>
                <a:ea typeface="SamsungOne-400" panose="020B0503030303020204" pitchFamily="34" charset="0"/>
              </a:endParaRPr>
            </a:p>
          </p:txBody>
        </p:sp>
        <p:sp>
          <p:nvSpPr>
            <p:cNvPr id="10" name="직사각형 9">
              <a:extLst>
                <a:ext uri="{FF2B5EF4-FFF2-40B4-BE49-F238E27FC236}">
                  <a16:creationId xmlns:a16="http://schemas.microsoft.com/office/drawing/2014/main" id="{AB1E89AB-DC67-48FA-886E-E8ED5B5382BD}"/>
                </a:ext>
              </a:extLst>
            </p:cNvPr>
            <p:cNvSpPr/>
            <p:nvPr/>
          </p:nvSpPr>
          <p:spPr>
            <a:xfrm>
              <a:off x="1051644" y="4301531"/>
              <a:ext cx="36000" cy="252000"/>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rgbClr val="1429A0"/>
                </a:solidFill>
                <a:latin typeface="SamsungOne-400" panose="020B0503030303020204" pitchFamily="34" charset="0"/>
                <a:ea typeface="SamsungOneKorean 400" panose="020B0503030303020204" pitchFamily="50" charset="-127"/>
              </a:endParaRPr>
            </a:p>
          </p:txBody>
        </p:sp>
      </p:grpSp>
      <p:grpSp>
        <p:nvGrpSpPr>
          <p:cNvPr id="3" name="그룹 2">
            <a:extLst>
              <a:ext uri="{FF2B5EF4-FFF2-40B4-BE49-F238E27FC236}">
                <a16:creationId xmlns:a16="http://schemas.microsoft.com/office/drawing/2014/main" id="{247CE55B-7615-40AA-AC8D-ACA281169870}"/>
              </a:ext>
            </a:extLst>
          </p:cNvPr>
          <p:cNvGrpSpPr/>
          <p:nvPr/>
        </p:nvGrpSpPr>
        <p:grpSpPr>
          <a:xfrm>
            <a:off x="1051644" y="4495071"/>
            <a:ext cx="5702300" cy="278172"/>
            <a:chOff x="1051644" y="4746823"/>
            <a:chExt cx="5702300" cy="278172"/>
          </a:xfrm>
        </p:grpSpPr>
        <p:sp>
          <p:nvSpPr>
            <p:cNvPr id="12" name="직사각형 11">
              <a:extLst>
                <a:ext uri="{FF2B5EF4-FFF2-40B4-BE49-F238E27FC236}">
                  <a16:creationId xmlns:a16="http://schemas.microsoft.com/office/drawing/2014/main" id="{A5FA72B7-1003-4A99-AEDC-DA7865FF197A}"/>
                </a:ext>
              </a:extLst>
            </p:cNvPr>
            <p:cNvSpPr/>
            <p:nvPr/>
          </p:nvSpPr>
          <p:spPr>
            <a:xfrm>
              <a:off x="1234524" y="4747996"/>
              <a:ext cx="551942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spcAft>
                  <a:spcPts val="600"/>
                </a:spcAft>
              </a:pPr>
              <a:r>
                <a:rPr lang="en-US" altLang="ko-KR" dirty="0">
                  <a:solidFill>
                    <a:schemeClr val="bg1">
                      <a:lumMod val="65000"/>
                    </a:schemeClr>
                  </a:solidFill>
                  <a:latin typeface="SamsungOne-400" panose="020B0503030303020204" pitchFamily="34" charset="0"/>
                  <a:ea typeface="SamsungOne-400" panose="020B0503030303020204" pitchFamily="34" charset="0"/>
                </a:rPr>
                <a:t>1.2. </a:t>
              </a:r>
              <a:r>
                <a:rPr lang="en-US" altLang="ko-KR" dirty="0" err="1">
                  <a:solidFill>
                    <a:schemeClr val="bg1">
                      <a:lumMod val="65000"/>
                    </a:schemeClr>
                  </a:solidFill>
                  <a:latin typeface="SamsungOne-400" panose="020B0503030303020204" pitchFamily="34" charset="0"/>
                  <a:ea typeface="SamsungOne-400" panose="020B0503030303020204" pitchFamily="34" charset="0"/>
                </a:rPr>
                <a:t>Dữ</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liệu</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đang</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biến</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đổi</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thế</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giới</a:t>
              </a:r>
              <a:endParaRPr lang="en-US" altLang="ko-KR" dirty="0">
                <a:solidFill>
                  <a:schemeClr val="bg1">
                    <a:lumMod val="65000"/>
                  </a:schemeClr>
                </a:solidFill>
                <a:latin typeface="SamsungOne-400" panose="020B0503030303020204" pitchFamily="34" charset="0"/>
                <a:ea typeface="SamsungOne-400" panose="020B0503030303020204" pitchFamily="34" charset="0"/>
              </a:endParaRPr>
            </a:p>
          </p:txBody>
        </p:sp>
        <p:sp>
          <p:nvSpPr>
            <p:cNvPr id="13" name="직사각형 12">
              <a:extLst>
                <a:ext uri="{FF2B5EF4-FFF2-40B4-BE49-F238E27FC236}">
                  <a16:creationId xmlns:a16="http://schemas.microsoft.com/office/drawing/2014/main" id="{2AD43763-8C9F-4FB2-8AF4-571A34F947B5}"/>
                </a:ext>
              </a:extLst>
            </p:cNvPr>
            <p:cNvSpPr/>
            <p:nvPr/>
          </p:nvSpPr>
          <p:spPr>
            <a:xfrm>
              <a:off x="1051644" y="4746823"/>
              <a:ext cx="36000" cy="252000"/>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rgbClr val="1429A0"/>
                </a:solidFill>
                <a:latin typeface="SamsungOne-400" panose="020B0503030303020204" pitchFamily="34" charset="0"/>
                <a:ea typeface="SamsungOneKorean 400" panose="020B0503030303020204" pitchFamily="50" charset="-127"/>
              </a:endParaRPr>
            </a:p>
          </p:txBody>
        </p:sp>
      </p:grpSp>
      <p:grpSp>
        <p:nvGrpSpPr>
          <p:cNvPr id="14" name="Group 2">
            <a:extLst>
              <a:ext uri="{FF2B5EF4-FFF2-40B4-BE49-F238E27FC236}">
                <a16:creationId xmlns:a16="http://schemas.microsoft.com/office/drawing/2014/main" id="{9D6333FB-A271-4B78-AE87-E2DE2DD68D82}"/>
              </a:ext>
            </a:extLst>
          </p:cNvPr>
          <p:cNvGrpSpPr/>
          <p:nvPr/>
        </p:nvGrpSpPr>
        <p:grpSpPr>
          <a:xfrm>
            <a:off x="1051644" y="4924905"/>
            <a:ext cx="5702300" cy="278172"/>
            <a:chOff x="571500" y="5165783"/>
            <a:chExt cx="5702300" cy="278172"/>
          </a:xfrm>
        </p:grpSpPr>
        <p:sp>
          <p:nvSpPr>
            <p:cNvPr id="15" name="직사각형 43">
              <a:extLst>
                <a:ext uri="{FF2B5EF4-FFF2-40B4-BE49-F238E27FC236}">
                  <a16:creationId xmlns:a16="http://schemas.microsoft.com/office/drawing/2014/main" id="{F6AEDB5B-7E02-49E4-B178-A369B891D513}"/>
                </a:ext>
              </a:extLst>
            </p:cNvPr>
            <p:cNvSpPr/>
            <p:nvPr/>
          </p:nvSpPr>
          <p:spPr>
            <a:xfrm>
              <a:off x="754380" y="5166956"/>
              <a:ext cx="551942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spcAft>
                  <a:spcPts val="600"/>
                </a:spcAft>
              </a:pPr>
              <a:r>
                <a:rPr lang="en-US" altLang="ko-KR" dirty="0">
                  <a:solidFill>
                    <a:schemeClr val="tx1">
                      <a:lumMod val="75000"/>
                      <a:lumOff val="25000"/>
                    </a:schemeClr>
                  </a:solidFill>
                  <a:latin typeface="SamsungOne-700" panose="020B0803030303020204" pitchFamily="34" charset="0"/>
                  <a:ea typeface="SamsungOne-700" panose="020B0803030303020204" pitchFamily="34" charset="0"/>
                </a:rPr>
                <a:t>1.3. </a:t>
              </a:r>
              <a:r>
                <a:rPr lang="en-US" altLang="ko-KR" dirty="0" err="1">
                  <a:solidFill>
                    <a:schemeClr val="tx1">
                      <a:lumMod val="75000"/>
                      <a:lumOff val="25000"/>
                    </a:schemeClr>
                  </a:solidFill>
                  <a:latin typeface="SamsungOne-700" panose="020B0803030303020204" pitchFamily="34" charset="0"/>
                  <a:ea typeface="SamsungOne-700" panose="020B0803030303020204" pitchFamily="34" charset="0"/>
                </a:rPr>
                <a:t>Tại</a:t>
              </a:r>
              <a:r>
                <a:rPr lang="en-US" altLang="ko-KR" dirty="0">
                  <a:solidFill>
                    <a:schemeClr val="tx1">
                      <a:lumMod val="75000"/>
                      <a:lumOff val="25000"/>
                    </a:schemeClr>
                  </a:solidFill>
                  <a:latin typeface="SamsungOne-700" panose="020B0803030303020204" pitchFamily="34" charset="0"/>
                  <a:ea typeface="SamsungOne-700" panose="020B0803030303020204" pitchFamily="34" charset="0"/>
                </a:rPr>
                <a:t> </a:t>
              </a:r>
              <a:r>
                <a:rPr lang="en-US" altLang="ko-KR" dirty="0" err="1">
                  <a:solidFill>
                    <a:schemeClr val="tx1">
                      <a:lumMod val="75000"/>
                      <a:lumOff val="25000"/>
                    </a:schemeClr>
                  </a:solidFill>
                  <a:latin typeface="SamsungOne-700" panose="020B0803030303020204" pitchFamily="34" charset="0"/>
                  <a:ea typeface="SamsungOne-700" panose="020B0803030303020204" pitchFamily="34" charset="0"/>
                </a:rPr>
                <a:t>sao</a:t>
              </a:r>
              <a:r>
                <a:rPr lang="en-US" altLang="ko-KR" dirty="0">
                  <a:solidFill>
                    <a:schemeClr val="tx1">
                      <a:lumMod val="75000"/>
                      <a:lumOff val="25000"/>
                    </a:schemeClr>
                  </a:solidFill>
                  <a:latin typeface="SamsungOne-700" panose="020B0803030303020204" pitchFamily="34" charset="0"/>
                  <a:ea typeface="SamsungOne-700" panose="020B0803030303020204" pitchFamily="34" charset="0"/>
                </a:rPr>
                <a:t> </a:t>
              </a:r>
              <a:r>
                <a:rPr lang="en-US" altLang="ko-KR" dirty="0" err="1">
                  <a:solidFill>
                    <a:schemeClr val="tx1">
                      <a:lumMod val="75000"/>
                      <a:lumOff val="25000"/>
                    </a:schemeClr>
                  </a:solidFill>
                  <a:latin typeface="SamsungOne-700" panose="020B0803030303020204" pitchFamily="34" charset="0"/>
                  <a:ea typeface="SamsungOne-700" panose="020B0803030303020204" pitchFamily="34" charset="0"/>
                </a:rPr>
                <a:t>cần</a:t>
              </a:r>
              <a:r>
                <a:rPr lang="en-US" altLang="ko-KR" dirty="0">
                  <a:solidFill>
                    <a:schemeClr val="tx1">
                      <a:lumMod val="75000"/>
                      <a:lumOff val="25000"/>
                    </a:schemeClr>
                  </a:solidFill>
                  <a:latin typeface="SamsungOne-700" panose="020B0803030303020204" pitchFamily="34" charset="0"/>
                  <a:ea typeface="SamsungOne-700" panose="020B0803030303020204" pitchFamily="34" charset="0"/>
                </a:rPr>
                <a:t> Big Data</a:t>
              </a:r>
            </a:p>
          </p:txBody>
        </p:sp>
        <p:sp>
          <p:nvSpPr>
            <p:cNvPr id="16" name="직사각형 44">
              <a:extLst>
                <a:ext uri="{FF2B5EF4-FFF2-40B4-BE49-F238E27FC236}">
                  <a16:creationId xmlns:a16="http://schemas.microsoft.com/office/drawing/2014/main" id="{696618E7-422E-4DEE-85E3-57CBA1C6E106}"/>
                </a:ext>
              </a:extLst>
            </p:cNvPr>
            <p:cNvSpPr/>
            <p:nvPr/>
          </p:nvSpPr>
          <p:spPr>
            <a:xfrm>
              <a:off x="571500" y="5165783"/>
              <a:ext cx="36000" cy="252000"/>
            </a:xfrm>
            <a:prstGeom prst="rect">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latin typeface="SamsungOne-400" panose="020B0503030303020204" pitchFamily="34" charset="0"/>
                <a:ea typeface="SamsungOneKorean 400" panose="020B0503030303020204" pitchFamily="50" charset="-127"/>
              </a:endParaRPr>
            </a:p>
          </p:txBody>
        </p:sp>
      </p:grpSp>
      <p:grpSp>
        <p:nvGrpSpPr>
          <p:cNvPr id="17" name="Group 20">
            <a:extLst>
              <a:ext uri="{FF2B5EF4-FFF2-40B4-BE49-F238E27FC236}">
                <a16:creationId xmlns:a16="http://schemas.microsoft.com/office/drawing/2014/main" id="{0DB6379E-6FBC-4739-BAE4-F600C003C9A9}"/>
              </a:ext>
            </a:extLst>
          </p:cNvPr>
          <p:cNvGrpSpPr/>
          <p:nvPr/>
        </p:nvGrpSpPr>
        <p:grpSpPr>
          <a:xfrm>
            <a:off x="1051644" y="5354739"/>
            <a:ext cx="5702300" cy="278172"/>
            <a:chOff x="571500" y="5165783"/>
            <a:chExt cx="5702300" cy="278172"/>
          </a:xfrm>
        </p:grpSpPr>
        <p:sp>
          <p:nvSpPr>
            <p:cNvPr id="18" name="직사각형 43">
              <a:extLst>
                <a:ext uri="{FF2B5EF4-FFF2-40B4-BE49-F238E27FC236}">
                  <a16:creationId xmlns:a16="http://schemas.microsoft.com/office/drawing/2014/main" id="{46C60662-A056-4DF1-9C26-02E4368AF452}"/>
                </a:ext>
              </a:extLst>
            </p:cNvPr>
            <p:cNvSpPr/>
            <p:nvPr/>
          </p:nvSpPr>
          <p:spPr>
            <a:xfrm>
              <a:off x="754380" y="5166956"/>
              <a:ext cx="551942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spcAft>
                  <a:spcPts val="600"/>
                </a:spcAft>
              </a:pPr>
              <a:r>
                <a:rPr lang="en-US" altLang="ko-KR" dirty="0">
                  <a:solidFill>
                    <a:schemeClr val="bg1">
                      <a:lumMod val="65000"/>
                    </a:schemeClr>
                  </a:solidFill>
                  <a:latin typeface="SamsungOne-400" panose="020B0503030303020204" pitchFamily="34" charset="0"/>
                  <a:ea typeface="SamsungOne-400" panose="020B0503030303020204" pitchFamily="34" charset="0"/>
                </a:rPr>
                <a:t>1.4. </a:t>
              </a:r>
              <a:r>
                <a:rPr lang="en-US" altLang="ko-KR" dirty="0" err="1">
                  <a:solidFill>
                    <a:schemeClr val="bg1">
                      <a:lumMod val="65000"/>
                    </a:schemeClr>
                  </a:solidFill>
                  <a:latin typeface="SamsungOne-400" panose="020B0503030303020204" pitchFamily="34" charset="0"/>
                  <a:ea typeface="SamsungOne-400" panose="020B0503030303020204" pitchFamily="34" charset="0"/>
                </a:rPr>
                <a:t>Thay</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đổi</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cách</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xử</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lý</a:t>
              </a:r>
              <a:r>
                <a:rPr lang="en-US" altLang="ko-KR" dirty="0">
                  <a:solidFill>
                    <a:schemeClr val="bg1">
                      <a:lumMod val="65000"/>
                    </a:schemeClr>
                  </a:solidFill>
                  <a:latin typeface="SamsungOne-400" panose="020B0503030303020204" pitchFamily="34" charset="0"/>
                  <a:ea typeface="SamsungOne-400" panose="020B0503030303020204" pitchFamily="34" charset="0"/>
                </a:rPr>
                <a:t> Big Data</a:t>
              </a:r>
            </a:p>
          </p:txBody>
        </p:sp>
        <p:sp>
          <p:nvSpPr>
            <p:cNvPr id="19" name="직사각형 44">
              <a:extLst>
                <a:ext uri="{FF2B5EF4-FFF2-40B4-BE49-F238E27FC236}">
                  <a16:creationId xmlns:a16="http://schemas.microsoft.com/office/drawing/2014/main" id="{5460AFF3-DF58-4C46-A26F-5619BD72C73C}"/>
                </a:ext>
              </a:extLst>
            </p:cNvPr>
            <p:cNvSpPr/>
            <p:nvPr/>
          </p:nvSpPr>
          <p:spPr>
            <a:xfrm>
              <a:off x="571500" y="5165783"/>
              <a:ext cx="36000" cy="252000"/>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latin typeface="SamsungOne-400" panose="020B0503030303020204" pitchFamily="34" charset="0"/>
                <a:ea typeface="SamsungOneKorean 400" panose="020B0503030303020204" pitchFamily="50" charset="-127"/>
              </a:endParaRPr>
            </a:p>
          </p:txBody>
        </p:sp>
      </p:grpSp>
      <p:sp>
        <p:nvSpPr>
          <p:cNvPr id="20" name="직사각형 133">
            <a:extLst>
              <a:ext uri="{FF2B5EF4-FFF2-40B4-BE49-F238E27FC236}">
                <a16:creationId xmlns:a16="http://schemas.microsoft.com/office/drawing/2014/main" id="{551F01E8-8777-4A7B-AD71-63E7C805C68C}"/>
              </a:ext>
            </a:extLst>
          </p:cNvPr>
          <p:cNvSpPr/>
          <p:nvPr/>
        </p:nvSpPr>
        <p:spPr>
          <a:xfrm>
            <a:off x="990000" y="3038807"/>
            <a:ext cx="8344500"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200">
              <a:defRPr/>
            </a:pPr>
            <a:r>
              <a:rPr lang="en-US" altLang="ko-KR" sz="3200" dirty="0" err="1">
                <a:solidFill>
                  <a:schemeClr val="tx1"/>
                </a:solidFill>
                <a:latin typeface="iCiel Samsung Sharp Sans Bold" pitchFamily="2" charset="0"/>
                <a:ea typeface="iCiel Samsung Sharp Sans Bold" pitchFamily="2" charset="0"/>
                <a:cs typeface="iCiel Samsung Sharp Sans Bold" pitchFamily="2" charset="0"/>
              </a:rPr>
              <a:t>Tổng</a:t>
            </a:r>
            <a:r>
              <a:rPr lang="en-US" altLang="ko-KR" sz="3200" dirty="0">
                <a:solidFill>
                  <a:schemeClr val="tx1"/>
                </a:solidFill>
                <a:latin typeface="iCiel Samsung Sharp Sans Bold" pitchFamily="2" charset="0"/>
                <a:ea typeface="iCiel Samsung Sharp Sans Bold" pitchFamily="2" charset="0"/>
                <a:cs typeface="iCiel Samsung Sharp Sans Bold" pitchFamily="2" charset="0"/>
              </a:rPr>
              <a:t> </a:t>
            </a:r>
            <a:r>
              <a:rPr lang="en-US" altLang="ko-KR" sz="3200" dirty="0" err="1">
                <a:solidFill>
                  <a:schemeClr val="tx1"/>
                </a:solidFill>
                <a:latin typeface="iCiel Samsung Sharp Sans Bold" pitchFamily="2" charset="0"/>
                <a:ea typeface="iCiel Samsung Sharp Sans Bold" pitchFamily="2" charset="0"/>
                <a:cs typeface="iCiel Samsung Sharp Sans Bold" pitchFamily="2" charset="0"/>
              </a:rPr>
              <a:t>quan</a:t>
            </a:r>
            <a:r>
              <a:rPr lang="en-US" altLang="ko-KR" sz="3200" dirty="0">
                <a:solidFill>
                  <a:schemeClr val="tx1"/>
                </a:solidFill>
                <a:latin typeface="iCiel Samsung Sharp Sans Bold" pitchFamily="2" charset="0"/>
                <a:ea typeface="iCiel Samsung Sharp Sans Bold" pitchFamily="2" charset="0"/>
                <a:cs typeface="iCiel Samsung Sharp Sans Bold" pitchFamily="2" charset="0"/>
              </a:rPr>
              <a:t> </a:t>
            </a:r>
            <a:r>
              <a:rPr lang="en-US" altLang="ko-KR" sz="3200" dirty="0" err="1">
                <a:solidFill>
                  <a:schemeClr val="tx1"/>
                </a:solidFill>
                <a:latin typeface="iCiel Samsung Sharp Sans Bold" pitchFamily="2" charset="0"/>
                <a:ea typeface="iCiel Samsung Sharp Sans Bold" pitchFamily="2" charset="0"/>
                <a:cs typeface="iCiel Samsung Sharp Sans Bold" pitchFamily="2" charset="0"/>
              </a:rPr>
              <a:t>và</a:t>
            </a:r>
            <a:r>
              <a:rPr lang="en-US" altLang="ko-KR" sz="3200" dirty="0">
                <a:solidFill>
                  <a:schemeClr val="tx1"/>
                </a:solidFill>
                <a:latin typeface="iCiel Samsung Sharp Sans Bold" pitchFamily="2" charset="0"/>
                <a:ea typeface="iCiel Samsung Sharp Sans Bold" pitchFamily="2" charset="0"/>
                <a:cs typeface="iCiel Samsung Sharp Sans Bold" pitchFamily="2" charset="0"/>
              </a:rPr>
              <a:t> </a:t>
            </a:r>
            <a:r>
              <a:rPr lang="en-US" altLang="ko-KR" sz="3200" dirty="0" err="1">
                <a:solidFill>
                  <a:schemeClr val="tx1"/>
                </a:solidFill>
                <a:latin typeface="iCiel Samsung Sharp Sans Bold" pitchFamily="2" charset="0"/>
                <a:ea typeface="iCiel Samsung Sharp Sans Bold" pitchFamily="2" charset="0"/>
                <a:cs typeface="iCiel Samsung Sharp Sans Bold" pitchFamily="2" charset="0"/>
              </a:rPr>
              <a:t>nền</a:t>
            </a:r>
            <a:r>
              <a:rPr lang="en-US" altLang="ko-KR" sz="3200" dirty="0">
                <a:solidFill>
                  <a:schemeClr val="tx1"/>
                </a:solidFill>
                <a:latin typeface="iCiel Samsung Sharp Sans Bold" pitchFamily="2" charset="0"/>
                <a:ea typeface="iCiel Samsung Sharp Sans Bold" pitchFamily="2" charset="0"/>
                <a:cs typeface="iCiel Samsung Sharp Sans Bold" pitchFamily="2" charset="0"/>
              </a:rPr>
              <a:t> </a:t>
            </a:r>
            <a:r>
              <a:rPr lang="en-US" altLang="ko-KR" sz="3200" dirty="0" err="1">
                <a:solidFill>
                  <a:schemeClr val="tx1"/>
                </a:solidFill>
                <a:latin typeface="iCiel Samsung Sharp Sans Bold" pitchFamily="2" charset="0"/>
                <a:ea typeface="iCiel Samsung Sharp Sans Bold" pitchFamily="2" charset="0"/>
                <a:cs typeface="iCiel Samsung Sharp Sans Bold" pitchFamily="2" charset="0"/>
              </a:rPr>
              <a:t>tảng</a:t>
            </a:r>
            <a:r>
              <a:rPr lang="en-US" altLang="ko-KR" sz="3200" dirty="0">
                <a:solidFill>
                  <a:schemeClr val="tx1"/>
                </a:solidFill>
                <a:latin typeface="iCiel Samsung Sharp Sans Bold" pitchFamily="2" charset="0"/>
                <a:ea typeface="iCiel Samsung Sharp Sans Bold" pitchFamily="2" charset="0"/>
                <a:cs typeface="iCiel Samsung Sharp Sans Bold" pitchFamily="2" charset="0"/>
              </a:rPr>
              <a:t> </a:t>
            </a:r>
            <a:r>
              <a:rPr lang="en-US" altLang="ko-KR" sz="3200" dirty="0" err="1">
                <a:solidFill>
                  <a:schemeClr val="tx1"/>
                </a:solidFill>
                <a:latin typeface="iCiel Samsung Sharp Sans Bold" pitchFamily="2" charset="0"/>
                <a:ea typeface="iCiel Samsung Sharp Sans Bold" pitchFamily="2" charset="0"/>
                <a:cs typeface="iCiel Samsung Sharp Sans Bold" pitchFamily="2" charset="0"/>
              </a:rPr>
              <a:t>của</a:t>
            </a:r>
            <a:r>
              <a:rPr lang="en-US" altLang="ko-KR" sz="3200" dirty="0">
                <a:solidFill>
                  <a:schemeClr val="tx1"/>
                </a:solidFill>
                <a:latin typeface="iCiel Samsung Sharp Sans Bold" pitchFamily="2" charset="0"/>
                <a:ea typeface="iCiel Samsung Sharp Sans Bold" pitchFamily="2" charset="0"/>
                <a:cs typeface="iCiel Samsung Sharp Sans Bold" pitchFamily="2" charset="0"/>
              </a:rPr>
              <a:t> Big Data</a:t>
            </a:r>
          </a:p>
        </p:txBody>
      </p:sp>
      <p:sp>
        <p:nvSpPr>
          <p:cNvPr id="21" name="직사각형 133">
            <a:extLst>
              <a:ext uri="{FF2B5EF4-FFF2-40B4-BE49-F238E27FC236}">
                <a16:creationId xmlns:a16="http://schemas.microsoft.com/office/drawing/2014/main" id="{F30E60FD-5340-4E90-99F1-BB9E55EB305D}"/>
              </a:ext>
            </a:extLst>
          </p:cNvPr>
          <p:cNvSpPr/>
          <p:nvPr/>
        </p:nvSpPr>
        <p:spPr>
          <a:xfrm>
            <a:off x="990000" y="2748477"/>
            <a:ext cx="5479711"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200">
              <a:defRPr/>
            </a:pPr>
            <a:r>
              <a:rPr lang="en-US" altLang="ko-KR" sz="2000" dirty="0" err="1">
                <a:solidFill>
                  <a:schemeClr val="bg1">
                    <a:lumMod val="50000"/>
                  </a:schemeClr>
                </a:solidFill>
                <a:latin typeface="iCiel Samsung Sharp Sans Bold" pitchFamily="2" charset="0"/>
                <a:ea typeface="iCiel Samsung Sharp Sans Bold" pitchFamily="2" charset="0"/>
                <a:cs typeface="iCiel Samsung Sharp Sans Bold" pitchFamily="2" charset="0"/>
              </a:rPr>
              <a:t>Bài</a:t>
            </a:r>
            <a:r>
              <a:rPr lang="en-US" altLang="ko-KR" sz="2000" dirty="0">
                <a:solidFill>
                  <a:schemeClr val="bg1">
                    <a:lumMod val="50000"/>
                  </a:schemeClr>
                </a:solidFill>
                <a:latin typeface="iCiel Samsung Sharp Sans Bold" pitchFamily="2" charset="0"/>
                <a:ea typeface="iCiel Samsung Sharp Sans Bold" pitchFamily="2" charset="0"/>
                <a:cs typeface="iCiel Samsung Sharp Sans Bold" pitchFamily="2" charset="0"/>
              </a:rPr>
              <a:t> 1. </a:t>
            </a:r>
            <a:endParaRPr lang="en-US" altLang="ko-KR" sz="5400" dirty="0">
              <a:solidFill>
                <a:schemeClr val="bg1">
                  <a:lumMod val="50000"/>
                </a:schemeClr>
              </a:solidFill>
              <a:latin typeface="iCiel Samsung Sharp Sans Bold" pitchFamily="2" charset="0"/>
              <a:ea typeface="iCiel Samsung Sharp Sans Bold" pitchFamily="2" charset="0"/>
              <a:cs typeface="iCiel Samsung Sharp Sans Bold" pitchFamily="2" charset="0"/>
            </a:endParaRPr>
          </a:p>
        </p:txBody>
      </p:sp>
    </p:spTree>
    <p:extLst>
      <p:ext uri="{BB962C8B-B14F-4D97-AF65-F5344CB8AC3E}">
        <p14:creationId xmlns:p14="http://schemas.microsoft.com/office/powerpoint/2010/main" val="3875414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직사각형 12">
            <a:extLst>
              <a:ext uri="{FF2B5EF4-FFF2-40B4-BE49-F238E27FC236}">
                <a16:creationId xmlns:a16="http://schemas.microsoft.com/office/drawing/2014/main" id="{82824864-B807-42A0-9D95-7E9C5A058BB7}"/>
              </a:ext>
            </a:extLst>
          </p:cNvPr>
          <p:cNvSpPr/>
          <p:nvPr/>
        </p:nvSpPr>
        <p:spPr>
          <a:xfrm>
            <a:off x="546895" y="1523719"/>
            <a:ext cx="8797130"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vl="0">
              <a:defRPr/>
            </a:pPr>
            <a:r>
              <a:rPr lang="en-US" altLang="ko-KR" sz="3200" dirty="0">
                <a:solidFill>
                  <a:prstClr val="black">
                    <a:lumMod val="95000"/>
                    <a:lumOff val="5000"/>
                  </a:prstClr>
                </a:solidFill>
                <a:latin typeface="iCiel Samsung Sharp Sans Bold" pitchFamily="2" charset="0"/>
                <a:ea typeface="iCiel Samsung Sharp Sans Bold" pitchFamily="2" charset="0"/>
                <a:cs typeface="iCiel Samsung Sharp Sans Bold" pitchFamily="2" charset="0"/>
              </a:rPr>
              <a:t>Big Data </a:t>
            </a:r>
            <a:r>
              <a:rPr lang="en-US" altLang="ko-KR" sz="3200" dirty="0" err="1">
                <a:solidFill>
                  <a:prstClr val="black">
                    <a:lumMod val="95000"/>
                    <a:lumOff val="5000"/>
                  </a:prstClr>
                </a:solidFill>
                <a:latin typeface="iCiel Samsung Sharp Sans Bold" pitchFamily="2" charset="0"/>
                <a:ea typeface="iCiel Samsung Sharp Sans Bold" pitchFamily="2" charset="0"/>
                <a:cs typeface="iCiel Samsung Sharp Sans Bold" pitchFamily="2" charset="0"/>
              </a:rPr>
              <a:t>là</a:t>
            </a:r>
            <a:r>
              <a:rPr lang="en-US" altLang="ko-KR" sz="3200" dirty="0">
                <a:solidFill>
                  <a:prstClr val="black">
                    <a:lumMod val="95000"/>
                    <a:lumOff val="5000"/>
                  </a:prstClr>
                </a:solidFill>
                <a:latin typeface="iCiel Samsung Sharp Sans Bold" pitchFamily="2" charset="0"/>
                <a:ea typeface="iCiel Samsung Sharp Sans Bold" pitchFamily="2" charset="0"/>
                <a:cs typeface="iCiel Samsung Sharp Sans Bold" pitchFamily="2" charset="0"/>
              </a:rPr>
              <a:t> </a:t>
            </a:r>
            <a:r>
              <a:rPr lang="en-US" altLang="ko-KR" sz="3200" dirty="0" err="1">
                <a:solidFill>
                  <a:prstClr val="black">
                    <a:lumMod val="95000"/>
                    <a:lumOff val="5000"/>
                  </a:prstClr>
                </a:solidFill>
                <a:latin typeface="iCiel Samsung Sharp Sans Bold" pitchFamily="2" charset="0"/>
                <a:ea typeface="iCiel Samsung Sharp Sans Bold" pitchFamily="2" charset="0"/>
                <a:cs typeface="iCiel Samsung Sharp Sans Bold" pitchFamily="2" charset="0"/>
              </a:rPr>
              <a:t>gì</a:t>
            </a:r>
            <a:r>
              <a:rPr lang="en-US" altLang="ko-KR" sz="3200" dirty="0">
                <a:solidFill>
                  <a:prstClr val="black">
                    <a:lumMod val="95000"/>
                    <a:lumOff val="5000"/>
                  </a:prstClr>
                </a:solidFill>
                <a:latin typeface="iCiel Samsung Sharp Sans Bold" pitchFamily="2" charset="0"/>
                <a:ea typeface="iCiel Samsung Sharp Sans Bold" pitchFamily="2" charset="0"/>
                <a:cs typeface="iCiel Samsung Sharp Sans Bold" pitchFamily="2" charset="0"/>
              </a:rPr>
              <a:t>?</a:t>
            </a:r>
          </a:p>
        </p:txBody>
      </p:sp>
      <p:sp>
        <p:nvSpPr>
          <p:cNvPr id="2" name="TextBox 1">
            <a:extLst>
              <a:ext uri="{FF2B5EF4-FFF2-40B4-BE49-F238E27FC236}">
                <a16:creationId xmlns:a16="http://schemas.microsoft.com/office/drawing/2014/main" id="{50D70F64-D153-4964-AA48-F3ABE07D06F9}"/>
              </a:ext>
            </a:extLst>
          </p:cNvPr>
          <p:cNvSpPr txBox="1"/>
          <p:nvPr/>
        </p:nvSpPr>
        <p:spPr>
          <a:xfrm>
            <a:off x="7970474" y="1615689"/>
            <a:ext cx="1476686" cy="400110"/>
          </a:xfrm>
          <a:prstGeom prst="rect">
            <a:avLst/>
          </a:prstGeom>
          <a:noFill/>
        </p:spPr>
        <p:txBody>
          <a:bodyPr wrap="none" rtlCol="0">
            <a:spAutoFit/>
          </a:bodyPr>
          <a:lstStyle/>
          <a:p>
            <a:r>
              <a:rPr lang="en-US" altLang="ko-KR" sz="2000" dirty="0">
                <a:latin typeface="SamsungOne-800" panose="020B0903030303020204"/>
                <a:ea typeface="SamsungOne-800C" panose="020B0906030303020204" pitchFamily="34" charset="0"/>
              </a:rPr>
              <a:t>[</a:t>
            </a:r>
            <a:r>
              <a:rPr lang="en-US" altLang="ko-KR" sz="2000" dirty="0" err="1">
                <a:latin typeface="SamsungOne-700" panose="020B0803030303020204" pitchFamily="34" charset="0"/>
                <a:ea typeface="SamsungOne-700" panose="020B0803030303020204" pitchFamily="34" charset="0"/>
              </a:rPr>
              <a:t>Thảo</a:t>
            </a:r>
            <a:r>
              <a:rPr lang="en-US" altLang="ko-KR" sz="2000" dirty="0">
                <a:latin typeface="SamsungOne-700" panose="020B0803030303020204" pitchFamily="34" charset="0"/>
                <a:ea typeface="SamsungOne-700" panose="020B0803030303020204" pitchFamily="34" charset="0"/>
              </a:rPr>
              <a:t> </a:t>
            </a:r>
            <a:r>
              <a:rPr lang="en-US" altLang="ko-KR" sz="2000" dirty="0" err="1">
                <a:latin typeface="SamsungOne-700" panose="020B0803030303020204" pitchFamily="34" charset="0"/>
                <a:ea typeface="SamsungOne-700" panose="020B0803030303020204" pitchFamily="34" charset="0"/>
              </a:rPr>
              <a:t>luận</a:t>
            </a:r>
            <a:r>
              <a:rPr lang="en-US" altLang="ko-KR" sz="2000" dirty="0">
                <a:latin typeface="SamsungOne-800" panose="020B0903030303020204"/>
                <a:ea typeface="SamsungOne-800C" panose="020B0906030303020204" pitchFamily="34" charset="0"/>
              </a:rPr>
              <a:t>]</a:t>
            </a:r>
            <a:endParaRPr lang="ko-KR" altLang="en-US" sz="2000" dirty="0">
              <a:latin typeface="SamsungOne-800" panose="020B0903030303020204"/>
              <a:ea typeface="SamsungOneKorean 400" panose="020B0503030303020204" pitchFamily="50" charset="-127"/>
            </a:endParaRPr>
          </a:p>
        </p:txBody>
      </p:sp>
      <p:sp>
        <p:nvSpPr>
          <p:cNvPr id="21" name="직사각형 20">
            <a:extLst>
              <a:ext uri="{FF2B5EF4-FFF2-40B4-BE49-F238E27FC236}">
                <a16:creationId xmlns:a16="http://schemas.microsoft.com/office/drawing/2014/main" id="{AA4591B9-AD8F-4BBB-9FD8-5896453FAF48}"/>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1.3.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Tại</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sao</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cần</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Big Data</a:t>
            </a:r>
          </a:p>
        </p:txBody>
      </p:sp>
      <p:sp>
        <p:nvSpPr>
          <p:cNvPr id="22" name="직사각형 21">
            <a:extLst>
              <a:ext uri="{FF2B5EF4-FFF2-40B4-BE49-F238E27FC236}">
                <a16:creationId xmlns:a16="http://schemas.microsoft.com/office/drawing/2014/main" id="{20073696-97EF-492A-9301-48F202B521B1}"/>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err="1">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  01</a:t>
            </a:r>
          </a:p>
        </p:txBody>
      </p:sp>
      <p:grpSp>
        <p:nvGrpSpPr>
          <p:cNvPr id="12" name="그룹 11">
            <a:extLst>
              <a:ext uri="{FF2B5EF4-FFF2-40B4-BE49-F238E27FC236}">
                <a16:creationId xmlns:a16="http://schemas.microsoft.com/office/drawing/2014/main" id="{A63EC5E7-457F-4749-A5C4-3D9299318425}"/>
              </a:ext>
            </a:extLst>
          </p:cNvPr>
          <p:cNvGrpSpPr/>
          <p:nvPr/>
        </p:nvGrpSpPr>
        <p:grpSpPr>
          <a:xfrm>
            <a:off x="948086" y="2721829"/>
            <a:ext cx="8331536" cy="3217934"/>
            <a:chOff x="948086" y="2721829"/>
            <a:chExt cx="8331536" cy="3217934"/>
          </a:xfrm>
        </p:grpSpPr>
        <p:sp>
          <p:nvSpPr>
            <p:cNvPr id="14" name="TextBox 13">
              <a:extLst>
                <a:ext uri="{FF2B5EF4-FFF2-40B4-BE49-F238E27FC236}">
                  <a16:creationId xmlns:a16="http://schemas.microsoft.com/office/drawing/2014/main" id="{291389E3-9E34-45C7-920F-AB6097032492}"/>
                </a:ext>
              </a:extLst>
            </p:cNvPr>
            <p:cNvSpPr txBox="1"/>
            <p:nvPr/>
          </p:nvSpPr>
          <p:spPr>
            <a:xfrm>
              <a:off x="967555" y="3052890"/>
              <a:ext cx="3276077" cy="707886"/>
            </a:xfrm>
            <a:prstGeom prst="rect">
              <a:avLst/>
            </a:prstGeom>
            <a:noFill/>
          </p:spPr>
          <p:txBody>
            <a:bodyPr wrap="square" rtlCol="0" anchor="ctr">
              <a:spAutoFit/>
              <a:scene3d>
                <a:camera prst="orthographicFront"/>
                <a:lightRig rig="threePt" dir="t"/>
              </a:scene3d>
              <a:sp3d>
                <a:bevelT w="0" h="6350"/>
              </a:sp3d>
            </a:bodyPr>
            <a:lstStyle/>
            <a:p>
              <a:pPr algn="ctr"/>
              <a:r>
                <a:rPr lang="en-US" sz="2000" dirty="0">
                  <a:solidFill>
                    <a:srgbClr val="6D7FED"/>
                  </a:solidFill>
                  <a:latin typeface="SamsungOne-700" panose="020B0803030303020204" pitchFamily="34" charset="0"/>
                  <a:ea typeface="SamsungOne-700" panose="020B0803030303020204" pitchFamily="34" charset="0"/>
                  <a:cs typeface="iCiel Samsung Sharp Sans Medium" pitchFamily="2" charset="0"/>
                </a:rPr>
                <a:t>Thu </a:t>
              </a:r>
              <a:r>
                <a:rPr lang="en-US" sz="2000" dirty="0" err="1">
                  <a:solidFill>
                    <a:srgbClr val="6D7FED"/>
                  </a:solidFill>
                  <a:latin typeface="SamsungOne-700" panose="020B0803030303020204" pitchFamily="34" charset="0"/>
                  <a:ea typeface="SamsungOne-700" panose="020B0803030303020204" pitchFamily="34" charset="0"/>
                  <a:cs typeface="iCiel Samsung Sharp Sans Medium" pitchFamily="2" charset="0"/>
                </a:rPr>
                <a:t>thập</a:t>
              </a:r>
              <a:r>
                <a:rPr lang="en-US" sz="2000" dirty="0">
                  <a:solidFill>
                    <a:srgbClr val="6D7FED"/>
                  </a:solidFill>
                  <a:latin typeface="SamsungOne-700" panose="020B0803030303020204" pitchFamily="34" charset="0"/>
                  <a:ea typeface="SamsungOne-700" panose="020B0803030303020204" pitchFamily="34" charset="0"/>
                  <a:cs typeface="iCiel Samsung Sharp Sans Medium" pitchFamily="2" charset="0"/>
                </a:rPr>
                <a:t> </a:t>
              </a:r>
              <a:r>
                <a:rPr lang="en-US" sz="2000" dirty="0" err="1">
                  <a:solidFill>
                    <a:srgbClr val="6D7FED"/>
                  </a:solidFill>
                  <a:latin typeface="SamsungOne-700" panose="020B0803030303020204" pitchFamily="34" charset="0"/>
                  <a:ea typeface="SamsungOne-700" panose="020B0803030303020204" pitchFamily="34" charset="0"/>
                  <a:cs typeface="iCiel Samsung Sharp Sans Medium" pitchFamily="2" charset="0"/>
                </a:rPr>
                <a:t>dữ</a:t>
              </a:r>
              <a:r>
                <a:rPr lang="en-US" sz="2000" dirty="0">
                  <a:solidFill>
                    <a:srgbClr val="6D7FED"/>
                  </a:solidFill>
                  <a:latin typeface="SamsungOne-700" panose="020B0803030303020204" pitchFamily="34" charset="0"/>
                  <a:ea typeface="SamsungOne-700" panose="020B0803030303020204" pitchFamily="34" charset="0"/>
                  <a:cs typeface="iCiel Samsung Sharp Sans Medium" pitchFamily="2" charset="0"/>
                </a:rPr>
                <a:t> </a:t>
              </a:r>
              <a:r>
                <a:rPr lang="en-US" sz="2000" dirty="0" err="1">
                  <a:solidFill>
                    <a:srgbClr val="6D7FED"/>
                  </a:solidFill>
                  <a:latin typeface="SamsungOne-700" panose="020B0803030303020204" pitchFamily="34" charset="0"/>
                  <a:ea typeface="SamsungOne-700" panose="020B0803030303020204" pitchFamily="34" charset="0"/>
                  <a:cs typeface="iCiel Samsung Sharp Sans Medium" pitchFamily="2" charset="0"/>
                </a:rPr>
                <a:t>liệu</a:t>
              </a:r>
              <a:r>
                <a:rPr lang="en-US" sz="2000" dirty="0">
                  <a:solidFill>
                    <a:srgbClr val="6D7FED"/>
                  </a:solidFill>
                  <a:latin typeface="SamsungOne-700" panose="020B0803030303020204" pitchFamily="34" charset="0"/>
                  <a:ea typeface="SamsungOne-700" panose="020B0803030303020204" pitchFamily="34" charset="0"/>
                  <a:cs typeface="iCiel Samsung Sharp Sans Medium" pitchFamily="2" charset="0"/>
                </a:rPr>
                <a:t> </a:t>
              </a:r>
              <a:r>
                <a:rPr lang="en-US" sz="2000" dirty="0" err="1">
                  <a:solidFill>
                    <a:srgbClr val="6D7FED"/>
                  </a:solidFill>
                  <a:latin typeface="SamsungOne-700" panose="020B0803030303020204" pitchFamily="34" charset="0"/>
                  <a:ea typeface="SamsungOne-700" panose="020B0803030303020204" pitchFamily="34" charset="0"/>
                  <a:cs typeface="iCiel Samsung Sharp Sans Medium" pitchFamily="2" charset="0"/>
                </a:rPr>
                <a:t>từ</a:t>
              </a:r>
              <a:r>
                <a:rPr lang="en-US" sz="2000" dirty="0">
                  <a:solidFill>
                    <a:srgbClr val="6D7FED"/>
                  </a:solidFill>
                  <a:latin typeface="SamsungOne-700" panose="020B0803030303020204" pitchFamily="34" charset="0"/>
                  <a:ea typeface="SamsungOne-700" panose="020B0803030303020204" pitchFamily="34" charset="0"/>
                  <a:cs typeface="iCiel Samsung Sharp Sans Medium" pitchFamily="2" charset="0"/>
                </a:rPr>
                <a:t> SNS, Blog, Chat, Web?</a:t>
              </a:r>
            </a:p>
          </p:txBody>
        </p:sp>
        <p:sp>
          <p:nvSpPr>
            <p:cNvPr id="15" name="TextBox 14">
              <a:extLst>
                <a:ext uri="{FF2B5EF4-FFF2-40B4-BE49-F238E27FC236}">
                  <a16:creationId xmlns:a16="http://schemas.microsoft.com/office/drawing/2014/main" id="{3BEA3136-2378-41F0-9C2A-11E448F00456}"/>
                </a:ext>
              </a:extLst>
            </p:cNvPr>
            <p:cNvSpPr txBox="1"/>
            <p:nvPr/>
          </p:nvSpPr>
          <p:spPr>
            <a:xfrm>
              <a:off x="5783796" y="3490579"/>
              <a:ext cx="3371851" cy="707886"/>
            </a:xfrm>
            <a:prstGeom prst="rect">
              <a:avLst/>
            </a:prstGeom>
            <a:noFill/>
          </p:spPr>
          <p:txBody>
            <a:bodyPr wrap="square" rtlCol="0" anchor="ctr">
              <a:spAutoFit/>
              <a:scene3d>
                <a:camera prst="orthographicFront"/>
                <a:lightRig rig="threePt" dir="t"/>
              </a:scene3d>
              <a:sp3d>
                <a:bevelT w="0" h="6350"/>
              </a:sp3d>
            </a:bodyPr>
            <a:lstStyle/>
            <a:p>
              <a:r>
                <a:rPr lang="en-US" sz="2000" dirty="0" err="1">
                  <a:solidFill>
                    <a:srgbClr val="2D95EC"/>
                  </a:solidFill>
                  <a:latin typeface="SamsungOne-700" panose="020B0803030303020204" pitchFamily="34" charset="0"/>
                  <a:ea typeface="SamsungOne-700" panose="020B0803030303020204" pitchFamily="34" charset="0"/>
                  <a:cs typeface="iCiel Samsung Sharp Sans Medium" pitchFamily="2" charset="0"/>
                </a:rPr>
                <a:t>Công</a:t>
              </a:r>
              <a:r>
                <a:rPr lang="en-US" sz="2000" dirty="0">
                  <a:solidFill>
                    <a:srgbClr val="2D95EC"/>
                  </a:solidFill>
                  <a:latin typeface="SamsungOne-700" panose="020B0803030303020204" pitchFamily="34" charset="0"/>
                  <a:ea typeface="SamsungOne-700" panose="020B0803030303020204" pitchFamily="34" charset="0"/>
                  <a:cs typeface="iCiel Samsung Sharp Sans Medium" pitchFamily="2" charset="0"/>
                </a:rPr>
                <a:t> </a:t>
              </a:r>
              <a:r>
                <a:rPr lang="en-US" sz="2000" dirty="0" err="1">
                  <a:solidFill>
                    <a:srgbClr val="2D95EC"/>
                  </a:solidFill>
                  <a:latin typeface="SamsungOne-700" panose="020B0803030303020204" pitchFamily="34" charset="0"/>
                  <a:ea typeface="SamsungOne-700" panose="020B0803030303020204" pitchFamily="34" charset="0"/>
                  <a:cs typeface="iCiel Samsung Sharp Sans Medium" pitchFamily="2" charset="0"/>
                </a:rPr>
                <a:t>cụ</a:t>
              </a:r>
              <a:r>
                <a:rPr lang="en-US" sz="2000" dirty="0">
                  <a:solidFill>
                    <a:srgbClr val="2D95EC"/>
                  </a:solidFill>
                  <a:latin typeface="SamsungOne-700" panose="020B0803030303020204" pitchFamily="34" charset="0"/>
                  <a:ea typeface="SamsungOne-700" panose="020B0803030303020204" pitchFamily="34" charset="0"/>
                  <a:cs typeface="iCiel Samsung Sharp Sans Medium" pitchFamily="2" charset="0"/>
                </a:rPr>
                <a:t> </a:t>
              </a:r>
              <a:r>
                <a:rPr lang="en-US" sz="2000" dirty="0" err="1">
                  <a:solidFill>
                    <a:srgbClr val="2D95EC"/>
                  </a:solidFill>
                  <a:latin typeface="SamsungOne-700" panose="020B0803030303020204" pitchFamily="34" charset="0"/>
                  <a:ea typeface="SamsungOne-700" panose="020B0803030303020204" pitchFamily="34" charset="0"/>
                  <a:cs typeface="iCiel Samsung Sharp Sans Medium" pitchFamily="2" charset="0"/>
                </a:rPr>
                <a:t>giúp</a:t>
              </a:r>
              <a:r>
                <a:rPr lang="en-US" sz="2000" dirty="0">
                  <a:solidFill>
                    <a:srgbClr val="2D95EC"/>
                  </a:solidFill>
                  <a:latin typeface="SamsungOne-700" panose="020B0803030303020204" pitchFamily="34" charset="0"/>
                  <a:ea typeface="SamsungOne-700" panose="020B0803030303020204" pitchFamily="34" charset="0"/>
                  <a:cs typeface="iCiel Samsung Sharp Sans Medium" pitchFamily="2" charset="0"/>
                </a:rPr>
                <a:t> </a:t>
              </a:r>
              <a:r>
                <a:rPr lang="en-US" sz="2000" dirty="0" err="1">
                  <a:solidFill>
                    <a:srgbClr val="2D95EC"/>
                  </a:solidFill>
                  <a:latin typeface="SamsungOne-700" panose="020B0803030303020204" pitchFamily="34" charset="0"/>
                  <a:ea typeface="SamsungOne-700" panose="020B0803030303020204" pitchFamily="34" charset="0"/>
                  <a:cs typeface="iCiel Samsung Sharp Sans Medium" pitchFamily="2" charset="0"/>
                </a:rPr>
                <a:t>tăng</a:t>
              </a:r>
              <a:r>
                <a:rPr lang="en-US" sz="2000" dirty="0">
                  <a:solidFill>
                    <a:srgbClr val="2D95EC"/>
                  </a:solidFill>
                  <a:latin typeface="SamsungOne-700" panose="020B0803030303020204" pitchFamily="34" charset="0"/>
                  <a:ea typeface="SamsungOne-700" panose="020B0803030303020204" pitchFamily="34" charset="0"/>
                  <a:cs typeface="iCiel Samsung Sharp Sans Medium" pitchFamily="2" charset="0"/>
                </a:rPr>
                <a:t> </a:t>
              </a:r>
              <a:r>
                <a:rPr lang="en-US" sz="2000" dirty="0" err="1">
                  <a:solidFill>
                    <a:srgbClr val="2D95EC"/>
                  </a:solidFill>
                  <a:latin typeface="SamsungOne-700" panose="020B0803030303020204" pitchFamily="34" charset="0"/>
                  <a:ea typeface="SamsungOne-700" panose="020B0803030303020204" pitchFamily="34" charset="0"/>
                  <a:cs typeface="iCiel Samsung Sharp Sans Medium" pitchFamily="2" charset="0"/>
                </a:rPr>
                <a:t>doanh</a:t>
              </a:r>
              <a:r>
                <a:rPr lang="en-US" sz="2000" dirty="0">
                  <a:solidFill>
                    <a:srgbClr val="2D95EC"/>
                  </a:solidFill>
                  <a:latin typeface="SamsungOne-700" panose="020B0803030303020204" pitchFamily="34" charset="0"/>
                  <a:ea typeface="SamsungOne-700" panose="020B0803030303020204" pitchFamily="34" charset="0"/>
                  <a:cs typeface="iCiel Samsung Sharp Sans Medium" pitchFamily="2" charset="0"/>
                </a:rPr>
                <a:t> </a:t>
              </a:r>
              <a:r>
                <a:rPr lang="en-US" sz="2000" dirty="0" err="1">
                  <a:solidFill>
                    <a:srgbClr val="2D95EC"/>
                  </a:solidFill>
                  <a:latin typeface="SamsungOne-700" panose="020B0803030303020204" pitchFamily="34" charset="0"/>
                  <a:ea typeface="SamsungOne-700" panose="020B0803030303020204" pitchFamily="34" charset="0"/>
                  <a:cs typeface="iCiel Samsung Sharp Sans Medium" pitchFamily="2" charset="0"/>
                </a:rPr>
                <a:t>số</a:t>
              </a:r>
              <a:r>
                <a:rPr lang="en-US" sz="2000" dirty="0">
                  <a:solidFill>
                    <a:srgbClr val="2D95EC"/>
                  </a:solidFill>
                  <a:latin typeface="SamsungOne-700" panose="020B0803030303020204" pitchFamily="34" charset="0"/>
                  <a:ea typeface="SamsungOne-700" panose="020B0803030303020204" pitchFamily="34" charset="0"/>
                  <a:cs typeface="iCiel Samsung Sharp Sans Medium" pitchFamily="2" charset="0"/>
                </a:rPr>
                <a:t> </a:t>
              </a:r>
              <a:r>
                <a:rPr lang="en-US" sz="2000" dirty="0" err="1">
                  <a:solidFill>
                    <a:srgbClr val="2D95EC"/>
                  </a:solidFill>
                  <a:latin typeface="SamsungOne-700" panose="020B0803030303020204" pitchFamily="34" charset="0"/>
                  <a:ea typeface="SamsungOne-700" panose="020B0803030303020204" pitchFamily="34" charset="0"/>
                  <a:cs typeface="iCiel Samsung Sharp Sans Medium" pitchFamily="2" charset="0"/>
                </a:rPr>
                <a:t>và</a:t>
              </a:r>
              <a:r>
                <a:rPr lang="en-US" sz="2000" dirty="0">
                  <a:solidFill>
                    <a:srgbClr val="2D95EC"/>
                  </a:solidFill>
                  <a:latin typeface="SamsungOne-700" panose="020B0803030303020204" pitchFamily="34" charset="0"/>
                  <a:ea typeface="SamsungOne-700" panose="020B0803030303020204" pitchFamily="34" charset="0"/>
                  <a:cs typeface="iCiel Samsung Sharp Sans Medium" pitchFamily="2" charset="0"/>
                </a:rPr>
                <a:t> </a:t>
              </a:r>
              <a:r>
                <a:rPr lang="en-US" sz="2000" dirty="0" err="1">
                  <a:solidFill>
                    <a:srgbClr val="2D95EC"/>
                  </a:solidFill>
                  <a:latin typeface="SamsungOne-700" panose="020B0803030303020204" pitchFamily="34" charset="0"/>
                  <a:ea typeface="SamsungOne-700" panose="020B0803030303020204" pitchFamily="34" charset="0"/>
                  <a:cs typeface="iCiel Samsung Sharp Sans Medium" pitchFamily="2" charset="0"/>
                </a:rPr>
                <a:t>doanh</a:t>
              </a:r>
              <a:r>
                <a:rPr lang="en-US" sz="2000" dirty="0">
                  <a:solidFill>
                    <a:srgbClr val="2D95EC"/>
                  </a:solidFill>
                  <a:latin typeface="SamsungOne-700" panose="020B0803030303020204" pitchFamily="34" charset="0"/>
                  <a:ea typeface="SamsungOne-700" panose="020B0803030303020204" pitchFamily="34" charset="0"/>
                  <a:cs typeface="iCiel Samsung Sharp Sans Medium" pitchFamily="2" charset="0"/>
                </a:rPr>
                <a:t> </a:t>
              </a:r>
              <a:r>
                <a:rPr lang="en-US" sz="2000" dirty="0" err="1">
                  <a:solidFill>
                    <a:srgbClr val="2D95EC"/>
                  </a:solidFill>
                  <a:latin typeface="SamsungOne-700" panose="020B0803030303020204" pitchFamily="34" charset="0"/>
                  <a:ea typeface="SamsungOne-700" panose="020B0803030303020204" pitchFamily="34" charset="0"/>
                  <a:cs typeface="iCiel Samsung Sharp Sans Medium" pitchFamily="2" charset="0"/>
                </a:rPr>
                <a:t>thu</a:t>
              </a:r>
              <a:r>
                <a:rPr lang="en-US" sz="2000" dirty="0">
                  <a:solidFill>
                    <a:srgbClr val="2D95EC"/>
                  </a:solidFill>
                  <a:latin typeface="SamsungOne-700" panose="020B0803030303020204" pitchFamily="34" charset="0"/>
                  <a:ea typeface="SamsungOne-700" panose="020B0803030303020204" pitchFamily="34" charset="0"/>
                  <a:cs typeface="iCiel Samsung Sharp Sans Medium" pitchFamily="2" charset="0"/>
                </a:rPr>
                <a:t>?</a:t>
              </a:r>
            </a:p>
          </p:txBody>
        </p:sp>
        <p:sp>
          <p:nvSpPr>
            <p:cNvPr id="23" name="TextBox 22">
              <a:extLst>
                <a:ext uri="{FF2B5EF4-FFF2-40B4-BE49-F238E27FC236}">
                  <a16:creationId xmlns:a16="http://schemas.microsoft.com/office/drawing/2014/main" id="{80D8FC08-6E44-4625-A95B-6C5510E2271F}"/>
                </a:ext>
              </a:extLst>
            </p:cNvPr>
            <p:cNvSpPr txBox="1"/>
            <p:nvPr/>
          </p:nvSpPr>
          <p:spPr>
            <a:xfrm>
              <a:off x="948086" y="4198465"/>
              <a:ext cx="2695826" cy="707886"/>
            </a:xfrm>
            <a:prstGeom prst="rect">
              <a:avLst/>
            </a:prstGeom>
            <a:noFill/>
          </p:spPr>
          <p:txBody>
            <a:bodyPr wrap="square" rtlCol="0" anchor="ctr">
              <a:spAutoFit/>
              <a:scene3d>
                <a:camera prst="orthographicFront"/>
                <a:lightRig rig="threePt" dir="t"/>
              </a:scene3d>
              <a:sp3d>
                <a:bevelT w="0" h="6350"/>
              </a:sp3d>
            </a:bodyPr>
            <a:lstStyle/>
            <a:p>
              <a:pPr algn="r"/>
              <a:r>
                <a:rPr lang="vi-VN" sz="2000" dirty="0">
                  <a:solidFill>
                    <a:srgbClr val="66A1FE"/>
                  </a:solidFill>
                  <a:latin typeface="SamsungOne-700" panose="020B0803030303020204" pitchFamily="34" charset="0"/>
                  <a:ea typeface="SamsungOne-700" panose="020B0803030303020204" pitchFamily="34" charset="0"/>
                  <a:cs typeface="iCiel Samsung Sharp Sans Medium" pitchFamily="2" charset="0"/>
                </a:rPr>
                <a:t>Một cách để dự đoán tương lai?</a:t>
              </a:r>
              <a:endParaRPr lang="en-US" sz="2000" dirty="0">
                <a:solidFill>
                  <a:srgbClr val="66A1FE"/>
                </a:solidFill>
                <a:latin typeface="SamsungOne-700" panose="020B0803030303020204" pitchFamily="34" charset="0"/>
                <a:ea typeface="SamsungOne-700" panose="020B0803030303020204" pitchFamily="34" charset="0"/>
                <a:cs typeface="iCiel Samsung Sharp Sans Medium" pitchFamily="2" charset="0"/>
              </a:endParaRPr>
            </a:p>
          </p:txBody>
        </p:sp>
        <p:sp>
          <p:nvSpPr>
            <p:cNvPr id="24" name="TextBox 23">
              <a:extLst>
                <a:ext uri="{FF2B5EF4-FFF2-40B4-BE49-F238E27FC236}">
                  <a16:creationId xmlns:a16="http://schemas.microsoft.com/office/drawing/2014/main" id="{DC2D4E17-B4DF-44C6-B066-1310D58F26BF}"/>
                </a:ext>
              </a:extLst>
            </p:cNvPr>
            <p:cNvSpPr txBox="1"/>
            <p:nvPr/>
          </p:nvSpPr>
          <p:spPr>
            <a:xfrm>
              <a:off x="4475284" y="2721829"/>
              <a:ext cx="2041552" cy="707886"/>
            </a:xfrm>
            <a:prstGeom prst="rect">
              <a:avLst/>
            </a:prstGeom>
            <a:noFill/>
          </p:spPr>
          <p:txBody>
            <a:bodyPr wrap="square" rtlCol="0" anchor="ctr">
              <a:spAutoFit/>
              <a:scene3d>
                <a:camera prst="orthographicFront"/>
                <a:lightRig rig="threePt" dir="t"/>
              </a:scene3d>
              <a:sp3d>
                <a:bevelT w="0" h="6350"/>
              </a:sp3d>
            </a:bodyPr>
            <a:lstStyle/>
            <a:p>
              <a:pPr algn="ctr"/>
              <a:r>
                <a:rPr lang="en-US" sz="2000" dirty="0" err="1">
                  <a:solidFill>
                    <a:srgbClr val="60A0DB"/>
                  </a:solidFill>
                  <a:latin typeface="SamsungOne-700" panose="020B0803030303020204" pitchFamily="34" charset="0"/>
                  <a:ea typeface="SamsungOne-700" panose="020B0803030303020204" pitchFamily="34" charset="0"/>
                  <a:cs typeface="iCiel Samsung Sharp Sans Medium" pitchFamily="2" charset="0"/>
                </a:rPr>
                <a:t>Khai</a:t>
              </a:r>
              <a:r>
                <a:rPr lang="en-US" sz="2000" dirty="0">
                  <a:solidFill>
                    <a:srgbClr val="60A0DB"/>
                  </a:solidFill>
                  <a:latin typeface="SamsungOne-700" panose="020B0803030303020204" pitchFamily="34" charset="0"/>
                  <a:ea typeface="SamsungOne-700" panose="020B0803030303020204" pitchFamily="34" charset="0"/>
                  <a:cs typeface="iCiel Samsung Sharp Sans Medium" pitchFamily="2" charset="0"/>
                </a:rPr>
                <a:t> </a:t>
              </a:r>
              <a:r>
                <a:rPr lang="en-US" sz="2000" dirty="0" err="1">
                  <a:solidFill>
                    <a:srgbClr val="60A0DB"/>
                  </a:solidFill>
                  <a:latin typeface="SamsungOne-700" panose="020B0803030303020204" pitchFamily="34" charset="0"/>
                  <a:ea typeface="SamsungOne-700" panose="020B0803030303020204" pitchFamily="34" charset="0"/>
                  <a:cs typeface="iCiel Samsung Sharp Sans Medium" pitchFamily="2" charset="0"/>
                </a:rPr>
                <a:t>thác</a:t>
              </a:r>
              <a:r>
                <a:rPr lang="en-US" sz="2000" dirty="0">
                  <a:solidFill>
                    <a:srgbClr val="60A0DB"/>
                  </a:solidFill>
                  <a:latin typeface="SamsungOne-700" panose="020B0803030303020204" pitchFamily="34" charset="0"/>
                  <a:ea typeface="SamsungOne-700" panose="020B0803030303020204" pitchFamily="34" charset="0"/>
                  <a:cs typeface="iCiel Samsung Sharp Sans Medium" pitchFamily="2" charset="0"/>
                </a:rPr>
                <a:t> </a:t>
              </a:r>
              <a:r>
                <a:rPr lang="en-US" sz="2000" dirty="0" err="1">
                  <a:solidFill>
                    <a:srgbClr val="60A0DB"/>
                  </a:solidFill>
                  <a:latin typeface="SamsungOne-700" panose="020B0803030303020204" pitchFamily="34" charset="0"/>
                  <a:ea typeface="SamsungOne-700" panose="020B0803030303020204" pitchFamily="34" charset="0"/>
                  <a:cs typeface="iCiel Samsung Sharp Sans Medium" pitchFamily="2" charset="0"/>
                </a:rPr>
                <a:t>dữ</a:t>
              </a:r>
              <a:r>
                <a:rPr lang="en-US" sz="2000" dirty="0">
                  <a:solidFill>
                    <a:srgbClr val="60A0DB"/>
                  </a:solidFill>
                  <a:latin typeface="SamsungOne-700" panose="020B0803030303020204" pitchFamily="34" charset="0"/>
                  <a:ea typeface="SamsungOne-700" panose="020B0803030303020204" pitchFamily="34" charset="0"/>
                  <a:cs typeface="iCiel Samsung Sharp Sans Medium" pitchFamily="2" charset="0"/>
                </a:rPr>
                <a:t> </a:t>
              </a:r>
              <a:r>
                <a:rPr lang="en-US" sz="2000" dirty="0" err="1">
                  <a:solidFill>
                    <a:srgbClr val="60A0DB"/>
                  </a:solidFill>
                  <a:latin typeface="SamsungOne-700" panose="020B0803030303020204" pitchFamily="34" charset="0"/>
                  <a:ea typeface="SamsungOne-700" panose="020B0803030303020204" pitchFamily="34" charset="0"/>
                  <a:cs typeface="iCiel Samsung Sharp Sans Medium" pitchFamily="2" charset="0"/>
                </a:rPr>
                <a:t>liệu</a:t>
              </a:r>
              <a:r>
                <a:rPr lang="en-US" sz="2000" dirty="0">
                  <a:solidFill>
                    <a:srgbClr val="60A0DB"/>
                  </a:solidFill>
                  <a:latin typeface="SamsungOne-700" panose="020B0803030303020204" pitchFamily="34" charset="0"/>
                  <a:ea typeface="SamsungOne-700" panose="020B0803030303020204" pitchFamily="34" charset="0"/>
                  <a:cs typeface="iCiel Samsung Sharp Sans Medium" pitchFamily="2" charset="0"/>
                </a:rPr>
                <a:t>?</a:t>
              </a:r>
            </a:p>
          </p:txBody>
        </p:sp>
        <p:sp>
          <p:nvSpPr>
            <p:cNvPr id="25" name="TextBox 24">
              <a:extLst>
                <a:ext uri="{FF2B5EF4-FFF2-40B4-BE49-F238E27FC236}">
                  <a16:creationId xmlns:a16="http://schemas.microsoft.com/office/drawing/2014/main" id="{B05A6F0D-89D3-4EFF-99BB-F603EE96B787}"/>
                </a:ext>
              </a:extLst>
            </p:cNvPr>
            <p:cNvSpPr txBox="1"/>
            <p:nvPr/>
          </p:nvSpPr>
          <p:spPr>
            <a:xfrm>
              <a:off x="6135836" y="4779742"/>
              <a:ext cx="3143786" cy="707886"/>
            </a:xfrm>
            <a:prstGeom prst="rect">
              <a:avLst/>
            </a:prstGeom>
            <a:noFill/>
          </p:spPr>
          <p:txBody>
            <a:bodyPr wrap="square" rtlCol="0" anchor="ctr">
              <a:spAutoFit/>
              <a:scene3d>
                <a:camera prst="orthographicFront"/>
                <a:lightRig rig="threePt" dir="t"/>
              </a:scene3d>
              <a:sp3d>
                <a:bevelT w="0" h="6350"/>
              </a:sp3d>
            </a:bodyPr>
            <a:lstStyle/>
            <a:p>
              <a:r>
                <a:rPr lang="vi-VN" sz="2000" dirty="0">
                  <a:solidFill>
                    <a:srgbClr val="1F45BC"/>
                  </a:solidFill>
                  <a:latin typeface="SamsungOne-700" panose="020B0803030303020204" pitchFamily="34" charset="0"/>
                  <a:ea typeface="SamsungOne-700" panose="020B0803030303020204" pitchFamily="34" charset="0"/>
                  <a:cs typeface="iCiel Samsung Sharp Sans Medium" pitchFamily="2" charset="0"/>
                </a:rPr>
                <a:t>Một cách để hiểu rõ hơn về khách hàng?</a:t>
              </a:r>
              <a:endParaRPr lang="en-US" sz="2000" dirty="0">
                <a:solidFill>
                  <a:srgbClr val="1F45BC"/>
                </a:solidFill>
                <a:latin typeface="SamsungOne-700" panose="020B0803030303020204" pitchFamily="34" charset="0"/>
                <a:ea typeface="SamsungOne-700" panose="020B0803030303020204" pitchFamily="34" charset="0"/>
                <a:cs typeface="iCiel Samsung Sharp Sans Medium" pitchFamily="2" charset="0"/>
              </a:endParaRPr>
            </a:p>
          </p:txBody>
        </p:sp>
        <p:pic>
          <p:nvPicPr>
            <p:cNvPr id="26" name="그림 25">
              <a:extLst>
                <a:ext uri="{FF2B5EF4-FFF2-40B4-BE49-F238E27FC236}">
                  <a16:creationId xmlns:a16="http://schemas.microsoft.com/office/drawing/2014/main" id="{B1B6DA04-6B21-4D3A-9CF7-1293116AE1B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43912" y="3742151"/>
              <a:ext cx="2221997" cy="2197612"/>
            </a:xfrm>
            <a:prstGeom prst="rect">
              <a:avLst/>
            </a:prstGeom>
          </p:spPr>
        </p:pic>
      </p:grpSp>
    </p:spTree>
    <p:extLst>
      <p:ext uri="{BB962C8B-B14F-4D97-AF65-F5344CB8AC3E}">
        <p14:creationId xmlns:p14="http://schemas.microsoft.com/office/powerpoint/2010/main" val="4240188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a:extLst>
              <a:ext uri="{FF2B5EF4-FFF2-40B4-BE49-F238E27FC236}">
                <a16:creationId xmlns:a16="http://schemas.microsoft.com/office/drawing/2014/main" id="{A4D54455-D332-3340-BE29-7816E579690E}"/>
              </a:ext>
            </a:extLst>
          </p:cNvPr>
          <p:cNvSpPr txBox="1">
            <a:spLocks/>
          </p:cNvSpPr>
          <p:nvPr/>
        </p:nvSpPr>
        <p:spPr>
          <a:xfrm>
            <a:off x="545625" y="1523718"/>
            <a:ext cx="8798400"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defPPr>
              <a:defRPr lang="en-US"/>
            </a:defPPr>
            <a:lvl1pPr lvl="0">
              <a:defRPr sz="3200">
                <a:solidFill>
                  <a:prstClr val="black">
                    <a:lumMod val="95000"/>
                    <a:lumOff val="5000"/>
                  </a:prstClr>
                </a:solidFill>
                <a:latin typeface="Samsung Sharp Sans Regular" pitchFamily="2" charset="0"/>
                <a:ea typeface="Samsung Sharp Sans Regular" pitchFamily="2" charset="0"/>
                <a:cs typeface="Samsung Sharp Sans Regular"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latin typeface="iCiel Samsung Sharp Sans Bold" pitchFamily="2" charset="0"/>
                <a:ea typeface="iCiel Samsung Sharp Sans Bold" pitchFamily="2" charset="0"/>
                <a:cs typeface="iCiel Samsung Sharp Sans Bold" pitchFamily="2" charset="0"/>
              </a:rPr>
              <a:t>Ý </a:t>
            </a:r>
            <a:r>
              <a:rPr lang="en-US" dirty="0" err="1">
                <a:latin typeface="iCiel Samsung Sharp Sans Bold" pitchFamily="2" charset="0"/>
                <a:ea typeface="iCiel Samsung Sharp Sans Bold" pitchFamily="2" charset="0"/>
                <a:cs typeface="iCiel Samsung Sharp Sans Bold" pitchFamily="2" charset="0"/>
              </a:rPr>
              <a:t>nghĩa</a:t>
            </a:r>
            <a:r>
              <a:rPr lang="en-US" dirty="0">
                <a:latin typeface="iCiel Samsung Sharp Sans Bold" pitchFamily="2" charset="0"/>
                <a:ea typeface="iCiel Samsung Sharp Sans Bold" pitchFamily="2" charset="0"/>
                <a:cs typeface="iCiel Samsung Sharp Sans Bold" pitchFamily="2" charset="0"/>
              </a:rPr>
              <a:t> </a:t>
            </a:r>
            <a:r>
              <a:rPr lang="en-US" dirty="0" err="1">
                <a:latin typeface="iCiel Samsung Sharp Sans Bold" pitchFamily="2" charset="0"/>
                <a:ea typeface="iCiel Samsung Sharp Sans Bold" pitchFamily="2" charset="0"/>
                <a:cs typeface="iCiel Samsung Sharp Sans Bold" pitchFamily="2" charset="0"/>
              </a:rPr>
              <a:t>của</a:t>
            </a:r>
            <a:r>
              <a:rPr lang="en-US" dirty="0">
                <a:latin typeface="iCiel Samsung Sharp Sans Bold" pitchFamily="2" charset="0"/>
                <a:ea typeface="iCiel Samsung Sharp Sans Bold" pitchFamily="2" charset="0"/>
                <a:cs typeface="iCiel Samsung Sharp Sans Bold" pitchFamily="2" charset="0"/>
              </a:rPr>
              <a:t> Big Data</a:t>
            </a:r>
            <a:endParaRPr lang="en-KR" dirty="0">
              <a:latin typeface="iCiel Samsung Sharp Sans Bold" pitchFamily="2" charset="0"/>
              <a:ea typeface="iCiel Samsung Sharp Sans Bold" pitchFamily="2" charset="0"/>
              <a:cs typeface="iCiel Samsung Sharp Sans Bold" pitchFamily="2" charset="0"/>
            </a:endParaRPr>
          </a:p>
        </p:txBody>
      </p:sp>
      <p:sp>
        <p:nvSpPr>
          <p:cNvPr id="17" name="직사각형 16">
            <a:extLst>
              <a:ext uri="{FF2B5EF4-FFF2-40B4-BE49-F238E27FC236}">
                <a16:creationId xmlns:a16="http://schemas.microsoft.com/office/drawing/2014/main" id="{6DD9E8D6-0FCF-40EF-9A58-86B0657F590D}"/>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1.3.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Tại</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sao</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cần</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Big Data</a:t>
            </a:r>
          </a:p>
        </p:txBody>
      </p:sp>
      <p:sp>
        <p:nvSpPr>
          <p:cNvPr id="18" name="직사각형 17">
            <a:extLst>
              <a:ext uri="{FF2B5EF4-FFF2-40B4-BE49-F238E27FC236}">
                <a16:creationId xmlns:a16="http://schemas.microsoft.com/office/drawing/2014/main" id="{315BE440-8922-4446-9259-574128E9D6A1}"/>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err="1">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  01</a:t>
            </a:r>
          </a:p>
        </p:txBody>
      </p:sp>
      <p:sp>
        <p:nvSpPr>
          <p:cNvPr id="3" name="직사각형 2">
            <a:extLst>
              <a:ext uri="{FF2B5EF4-FFF2-40B4-BE49-F238E27FC236}">
                <a16:creationId xmlns:a16="http://schemas.microsoft.com/office/drawing/2014/main" id="{45438D93-800B-4D09-B43A-F245904CCA9A}"/>
              </a:ext>
            </a:extLst>
          </p:cNvPr>
          <p:cNvSpPr/>
          <p:nvPr/>
        </p:nvSpPr>
        <p:spPr>
          <a:xfrm>
            <a:off x="837168" y="2543079"/>
            <a:ext cx="8215313" cy="1015663"/>
          </a:xfrm>
          <a:prstGeom prst="rect">
            <a:avLst/>
          </a:prstGeom>
        </p:spPr>
        <p:txBody>
          <a:bodyPr wrap="square">
            <a:spAutoFit/>
          </a:bodyPr>
          <a:lstStyle/>
          <a:p>
            <a:r>
              <a:rPr lang="vi-VN" altLang="ko-KR" sz="2000" dirty="0">
                <a:latin typeface="SamsungOne-400" panose="020B0503030303020204" pitchFamily="34" charset="0"/>
                <a:ea typeface="SamsungOne-400" panose="020B0503030303020204" pitchFamily="34" charset="0"/>
              </a:rPr>
              <a:t>Các tập dữ liệu cực lớn có thể được phân tích bằng máy tính để tiết lộ các mẫu, xu hướng và mối liên hệ, đặc biệt liên quan đến hành vi và tương tác của con người.</a:t>
            </a:r>
            <a:endParaRPr lang="ko-KR" altLang="en-US" sz="2000" dirty="0">
              <a:latin typeface="SamsungOne-400" panose="020B0503030303020204" pitchFamily="34" charset="0"/>
              <a:ea typeface="SamsungOneKorean 400" panose="020B0503030303020204" pitchFamily="50" charset="-127"/>
            </a:endParaRPr>
          </a:p>
        </p:txBody>
      </p:sp>
      <p:sp>
        <p:nvSpPr>
          <p:cNvPr id="5" name="직사각형 4">
            <a:extLst>
              <a:ext uri="{FF2B5EF4-FFF2-40B4-BE49-F238E27FC236}">
                <a16:creationId xmlns:a16="http://schemas.microsoft.com/office/drawing/2014/main" id="{41E8C45B-BC28-4608-A907-DEB122A53A4B}"/>
              </a:ext>
            </a:extLst>
          </p:cNvPr>
          <p:cNvSpPr/>
          <p:nvPr/>
        </p:nvSpPr>
        <p:spPr>
          <a:xfrm>
            <a:off x="6579982" y="3558742"/>
            <a:ext cx="2374368" cy="369332"/>
          </a:xfrm>
          <a:prstGeom prst="rect">
            <a:avLst/>
          </a:prstGeom>
        </p:spPr>
        <p:txBody>
          <a:bodyPr wrap="none">
            <a:spAutoFit/>
          </a:bodyPr>
          <a:lstStyle/>
          <a:p>
            <a:r>
              <a:rPr lang="en-US" altLang="ko-KR" dirty="0">
                <a:latin typeface="SamsungOne-400" panose="020B0503030303020204" pitchFamily="34" charset="0"/>
                <a:ea typeface="SamsungOne-400" panose="020B0503030303020204" pitchFamily="34" charset="0"/>
              </a:rPr>
              <a:t>- Oxford Languages - </a:t>
            </a:r>
          </a:p>
        </p:txBody>
      </p:sp>
      <p:sp>
        <p:nvSpPr>
          <p:cNvPr id="8" name="직사각형 7">
            <a:extLst>
              <a:ext uri="{FF2B5EF4-FFF2-40B4-BE49-F238E27FC236}">
                <a16:creationId xmlns:a16="http://schemas.microsoft.com/office/drawing/2014/main" id="{774C7B83-9FC5-4611-B6DB-01EE9D9A1C3E}"/>
              </a:ext>
            </a:extLst>
          </p:cNvPr>
          <p:cNvSpPr/>
          <p:nvPr/>
        </p:nvSpPr>
        <p:spPr>
          <a:xfrm>
            <a:off x="837168" y="4184081"/>
            <a:ext cx="8215313" cy="1323439"/>
          </a:xfrm>
          <a:prstGeom prst="rect">
            <a:avLst/>
          </a:prstGeom>
        </p:spPr>
        <p:txBody>
          <a:bodyPr wrap="square">
            <a:spAutoFit/>
          </a:bodyPr>
          <a:lstStyle/>
          <a:p>
            <a:r>
              <a:rPr lang="en-US" altLang="ko-KR" sz="2000" dirty="0">
                <a:latin typeface="SamsungOne-400" panose="020B0503030303020204" pitchFamily="34" charset="0"/>
                <a:ea typeface="SamsungOne-400" panose="020B0503030303020204" pitchFamily="34" charset="0"/>
              </a:rPr>
              <a:t>Big Data </a:t>
            </a:r>
            <a:r>
              <a:rPr lang="vi-VN" altLang="ko-KR" sz="2000" dirty="0">
                <a:latin typeface="SamsungOne-400" panose="020B0503030303020204" pitchFamily="34" charset="0"/>
                <a:ea typeface="SamsungOne-400" panose="020B0503030303020204" pitchFamily="34" charset="0"/>
              </a:rPr>
              <a:t>là tài sản thông tin có khối lượng lớn, tốc độ cao và/hoặc có tính đa dạng cao, đòi hỏi các hình thức xử lý thông tin đổi mới, hiệu quả về chi phí cho phép nâng cao hiểu biết sâu sắc, ra quyết định và tự động hóa quy trình.</a:t>
            </a:r>
            <a:endParaRPr lang="ko-KR" altLang="en-US" sz="2000" dirty="0">
              <a:latin typeface="SamsungOne-400" panose="020B0503030303020204" pitchFamily="34" charset="0"/>
              <a:ea typeface="SamsungOneKorean 400" panose="020B0503030303020204" pitchFamily="50" charset="-127"/>
            </a:endParaRPr>
          </a:p>
        </p:txBody>
      </p:sp>
      <p:sp>
        <p:nvSpPr>
          <p:cNvPr id="12" name="직사각형 11">
            <a:extLst>
              <a:ext uri="{FF2B5EF4-FFF2-40B4-BE49-F238E27FC236}">
                <a16:creationId xmlns:a16="http://schemas.microsoft.com/office/drawing/2014/main" id="{FD214AD9-1192-4142-9298-CF4F2C093FA4}"/>
              </a:ext>
            </a:extLst>
          </p:cNvPr>
          <p:cNvSpPr/>
          <p:nvPr/>
        </p:nvSpPr>
        <p:spPr>
          <a:xfrm>
            <a:off x="6586357" y="5470655"/>
            <a:ext cx="2289409" cy="369332"/>
          </a:xfrm>
          <a:prstGeom prst="rect">
            <a:avLst/>
          </a:prstGeom>
        </p:spPr>
        <p:txBody>
          <a:bodyPr wrap="none">
            <a:spAutoFit/>
          </a:bodyPr>
          <a:lstStyle/>
          <a:p>
            <a:r>
              <a:rPr lang="en-US" altLang="ko-KR" dirty="0">
                <a:latin typeface="SamsungOne-400" panose="020B0503030303020204" pitchFamily="34" charset="0"/>
                <a:ea typeface="SamsungOne-400" panose="020B0503030303020204" pitchFamily="34" charset="0"/>
              </a:rPr>
              <a:t>-  Gartner Glossary - </a:t>
            </a:r>
          </a:p>
        </p:txBody>
      </p:sp>
    </p:spTree>
    <p:extLst>
      <p:ext uri="{BB962C8B-B14F-4D97-AF65-F5344CB8AC3E}">
        <p14:creationId xmlns:p14="http://schemas.microsoft.com/office/powerpoint/2010/main" val="26652817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a:extLst>
              <a:ext uri="{FF2B5EF4-FFF2-40B4-BE49-F238E27FC236}">
                <a16:creationId xmlns:a16="http://schemas.microsoft.com/office/drawing/2014/main" id="{A4D54455-D332-3340-BE29-7816E579690E}"/>
              </a:ext>
            </a:extLst>
          </p:cNvPr>
          <p:cNvSpPr txBox="1">
            <a:spLocks/>
          </p:cNvSpPr>
          <p:nvPr/>
        </p:nvSpPr>
        <p:spPr>
          <a:xfrm>
            <a:off x="545625" y="1523718"/>
            <a:ext cx="8798400"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defPPr>
              <a:defRPr lang="en-US"/>
            </a:defPPr>
            <a:lvl1pPr lvl="0">
              <a:defRPr sz="3200">
                <a:solidFill>
                  <a:prstClr val="black">
                    <a:lumMod val="95000"/>
                    <a:lumOff val="5000"/>
                  </a:prstClr>
                </a:solidFill>
                <a:latin typeface="Samsung Sharp Sans Regular" pitchFamily="2" charset="0"/>
                <a:ea typeface="Samsung Sharp Sans Regular" pitchFamily="2" charset="0"/>
                <a:cs typeface="Samsung Sharp Sans Regular"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err="1">
                <a:latin typeface="iCiel Samsung Sharp Sans Bold" pitchFamily="2" charset="0"/>
                <a:ea typeface="iCiel Samsung Sharp Sans Bold" pitchFamily="2" charset="0"/>
                <a:cs typeface="iCiel Samsung Sharp Sans Bold" pitchFamily="2" charset="0"/>
              </a:rPr>
              <a:t>Hiểu</a:t>
            </a:r>
            <a:r>
              <a:rPr lang="en-US" dirty="0">
                <a:latin typeface="iCiel Samsung Sharp Sans Bold" pitchFamily="2" charset="0"/>
                <a:ea typeface="iCiel Samsung Sharp Sans Bold" pitchFamily="2" charset="0"/>
                <a:cs typeface="iCiel Samsung Sharp Sans Bold" pitchFamily="2" charset="0"/>
              </a:rPr>
              <a:t> </a:t>
            </a:r>
            <a:r>
              <a:rPr lang="en-US" dirty="0" err="1">
                <a:latin typeface="iCiel Samsung Sharp Sans Bold" pitchFamily="2" charset="0"/>
                <a:ea typeface="iCiel Samsung Sharp Sans Bold" pitchFamily="2" charset="0"/>
                <a:cs typeface="iCiel Samsung Sharp Sans Bold" pitchFamily="2" charset="0"/>
              </a:rPr>
              <a:t>về</a:t>
            </a:r>
            <a:r>
              <a:rPr lang="en-US" dirty="0">
                <a:latin typeface="iCiel Samsung Sharp Sans Bold" pitchFamily="2" charset="0"/>
                <a:ea typeface="iCiel Samsung Sharp Sans Bold" pitchFamily="2" charset="0"/>
                <a:cs typeface="iCiel Samsung Sharp Sans Bold" pitchFamily="2" charset="0"/>
              </a:rPr>
              <a:t> Big Data</a:t>
            </a:r>
            <a:endParaRPr lang="en-KR" dirty="0">
              <a:latin typeface="iCiel Samsung Sharp Sans Bold" pitchFamily="2" charset="0"/>
              <a:ea typeface="iCiel Samsung Sharp Sans Bold" pitchFamily="2" charset="0"/>
              <a:cs typeface="iCiel Samsung Sharp Sans Bold" pitchFamily="2" charset="0"/>
            </a:endParaRPr>
          </a:p>
        </p:txBody>
      </p:sp>
      <p:sp>
        <p:nvSpPr>
          <p:cNvPr id="17" name="직사각형 16">
            <a:extLst>
              <a:ext uri="{FF2B5EF4-FFF2-40B4-BE49-F238E27FC236}">
                <a16:creationId xmlns:a16="http://schemas.microsoft.com/office/drawing/2014/main" id="{6DD9E8D6-0FCF-40EF-9A58-86B0657F590D}"/>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1.3.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Tại</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sao</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cần</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Big Data</a:t>
            </a:r>
          </a:p>
        </p:txBody>
      </p:sp>
      <p:sp>
        <p:nvSpPr>
          <p:cNvPr id="18" name="직사각형 17">
            <a:extLst>
              <a:ext uri="{FF2B5EF4-FFF2-40B4-BE49-F238E27FC236}">
                <a16:creationId xmlns:a16="http://schemas.microsoft.com/office/drawing/2014/main" id="{315BE440-8922-4446-9259-574128E9D6A1}"/>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err="1">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  01</a:t>
            </a:r>
          </a:p>
        </p:txBody>
      </p:sp>
      <p:sp>
        <p:nvSpPr>
          <p:cNvPr id="5" name="텍스트 개체 틀 4">
            <a:extLst>
              <a:ext uri="{FF2B5EF4-FFF2-40B4-BE49-F238E27FC236}">
                <a16:creationId xmlns:a16="http://schemas.microsoft.com/office/drawing/2014/main" id="{A32A7537-5B96-44F7-BF2D-A4D9689F0D1C}"/>
              </a:ext>
            </a:extLst>
          </p:cNvPr>
          <p:cNvSpPr>
            <a:spLocks noGrp="1"/>
          </p:cNvSpPr>
          <p:nvPr>
            <p:ph type="body" sz="quarter" idx="15"/>
          </p:nvPr>
        </p:nvSpPr>
        <p:spPr/>
        <p:txBody>
          <a:bodyPr/>
          <a:lstStyle/>
          <a:p>
            <a:r>
              <a:rPr lang="en-KR" altLang="ko-KR" dirty="0"/>
              <a:t>Big Data</a:t>
            </a:r>
            <a:r>
              <a:rPr lang="en-US" altLang="ko-KR" dirty="0"/>
              <a:t> </a:t>
            </a:r>
            <a:r>
              <a:rPr lang="en-US" altLang="ko-KR" dirty="0" err="1"/>
              <a:t>là</a:t>
            </a:r>
            <a:r>
              <a:rPr lang="en-US" altLang="ko-KR" dirty="0"/>
              <a:t> </a:t>
            </a:r>
            <a:r>
              <a:rPr lang="en-US" altLang="ko-KR" dirty="0" err="1"/>
              <a:t>gì</a:t>
            </a:r>
            <a:r>
              <a:rPr lang="en-KR" altLang="ko-KR" dirty="0"/>
              <a:t>?</a:t>
            </a:r>
            <a:r>
              <a:rPr lang="en-US" altLang="ko-KR" dirty="0"/>
              <a:t> </a:t>
            </a:r>
            <a:r>
              <a:rPr lang="en-US" altLang="ko-KR" dirty="0">
                <a:sym typeface="Wingdings" panose="05000000000000000000" pitchFamily="2" charset="2"/>
              </a:rPr>
              <a:t> </a:t>
            </a:r>
            <a:r>
              <a:rPr lang="en-US" altLang="ko-KR" dirty="0" err="1">
                <a:sym typeface="Wingdings" panose="05000000000000000000" pitchFamily="2" charset="2"/>
              </a:rPr>
              <a:t>Tại</a:t>
            </a:r>
            <a:r>
              <a:rPr lang="en-US" altLang="ko-KR" dirty="0">
                <a:sym typeface="Wingdings" panose="05000000000000000000" pitchFamily="2" charset="2"/>
              </a:rPr>
              <a:t> </a:t>
            </a:r>
            <a:r>
              <a:rPr lang="en-US" altLang="ko-KR" dirty="0" err="1">
                <a:sym typeface="Wingdings" panose="05000000000000000000" pitchFamily="2" charset="2"/>
              </a:rPr>
              <a:t>sao</a:t>
            </a:r>
            <a:r>
              <a:rPr lang="en-US" altLang="ko-KR" dirty="0">
                <a:sym typeface="Wingdings" panose="05000000000000000000" pitchFamily="2" charset="2"/>
              </a:rPr>
              <a:t> </a:t>
            </a:r>
            <a:r>
              <a:rPr lang="en-US" altLang="ko-KR" dirty="0" err="1">
                <a:sym typeface="Wingdings" panose="05000000000000000000" pitchFamily="2" charset="2"/>
              </a:rPr>
              <a:t>lại</a:t>
            </a:r>
            <a:r>
              <a:rPr lang="en-US" altLang="ko-KR" dirty="0">
                <a:sym typeface="Wingdings" panose="05000000000000000000" pitchFamily="2" charset="2"/>
              </a:rPr>
              <a:t> </a:t>
            </a:r>
            <a:r>
              <a:rPr lang="en-US" altLang="ko-KR" dirty="0" err="1">
                <a:sym typeface="Wingdings" panose="05000000000000000000" pitchFamily="2" charset="2"/>
              </a:rPr>
              <a:t>là</a:t>
            </a:r>
            <a:r>
              <a:rPr lang="en-US" altLang="ko-KR" dirty="0">
                <a:sym typeface="Wingdings" panose="05000000000000000000" pitchFamily="2" charset="2"/>
              </a:rPr>
              <a:t> Big Data? </a:t>
            </a:r>
          </a:p>
          <a:p>
            <a:pPr lvl="1"/>
            <a:r>
              <a:rPr lang="en-US" altLang="ko-KR" dirty="0" err="1"/>
              <a:t>Cố</a:t>
            </a:r>
            <a:r>
              <a:rPr lang="en-US" altLang="ko-KR" dirty="0"/>
              <a:t> </a:t>
            </a:r>
            <a:r>
              <a:rPr lang="en-US" altLang="ko-KR" dirty="0" err="1"/>
              <a:t>gắng</a:t>
            </a:r>
            <a:r>
              <a:rPr lang="en-US" altLang="ko-KR" dirty="0"/>
              <a:t> </a:t>
            </a:r>
            <a:r>
              <a:rPr lang="en-US" altLang="ko-KR" dirty="0" err="1"/>
              <a:t>trả</a:t>
            </a:r>
            <a:r>
              <a:rPr lang="en-US" altLang="ko-KR" dirty="0"/>
              <a:t> </a:t>
            </a:r>
            <a:r>
              <a:rPr lang="en-US" altLang="ko-KR" dirty="0" err="1"/>
              <a:t>lời</a:t>
            </a:r>
            <a:r>
              <a:rPr lang="en-US" altLang="ko-KR" dirty="0"/>
              <a:t> Big Data </a:t>
            </a:r>
            <a:r>
              <a:rPr lang="en-US" altLang="ko-KR" dirty="0" err="1"/>
              <a:t>là</a:t>
            </a:r>
            <a:r>
              <a:rPr lang="en-US" altLang="ko-KR" dirty="0"/>
              <a:t> </a:t>
            </a:r>
            <a:r>
              <a:rPr lang="en-US" altLang="ko-KR" dirty="0" err="1"/>
              <a:t>gì</a:t>
            </a:r>
            <a:r>
              <a:rPr lang="en-US" altLang="ko-KR" dirty="0"/>
              <a:t> </a:t>
            </a:r>
            <a:r>
              <a:rPr lang="en-US" altLang="ko-KR" dirty="0" err="1"/>
              <a:t>có</a:t>
            </a:r>
            <a:r>
              <a:rPr lang="en-US" altLang="ko-KR" dirty="0"/>
              <a:t> </a:t>
            </a:r>
            <a:r>
              <a:rPr lang="en-US" altLang="ko-KR" dirty="0" err="1"/>
              <a:t>thể</a:t>
            </a:r>
            <a:r>
              <a:rPr lang="en-US" altLang="ko-KR" dirty="0"/>
              <a:t> </a:t>
            </a:r>
            <a:r>
              <a:rPr lang="en-US" altLang="ko-KR" dirty="0" err="1"/>
              <a:t>là</a:t>
            </a:r>
            <a:r>
              <a:rPr lang="en-US" altLang="ko-KR" dirty="0"/>
              <a:t> </a:t>
            </a:r>
            <a:r>
              <a:rPr lang="en-US" altLang="ko-KR" dirty="0" err="1"/>
              <a:t>một</a:t>
            </a:r>
            <a:r>
              <a:rPr lang="en-US" altLang="ko-KR" dirty="0"/>
              <a:t> </a:t>
            </a:r>
            <a:r>
              <a:rPr lang="en-US" altLang="ko-KR" dirty="0" err="1"/>
              <a:t>câu</a:t>
            </a:r>
            <a:r>
              <a:rPr lang="en-US" altLang="ko-KR" dirty="0"/>
              <a:t> </a:t>
            </a:r>
            <a:r>
              <a:rPr lang="en-US" altLang="ko-KR" dirty="0" err="1"/>
              <a:t>hỏi</a:t>
            </a:r>
            <a:r>
              <a:rPr lang="en-US" altLang="ko-KR" dirty="0"/>
              <a:t> </a:t>
            </a:r>
            <a:r>
              <a:rPr lang="en-US" altLang="ko-KR" dirty="0" err="1"/>
              <a:t>sai</a:t>
            </a:r>
            <a:endParaRPr lang="en-US" altLang="ko-KR" dirty="0"/>
          </a:p>
          <a:p>
            <a:pPr lvl="1"/>
            <a:r>
              <a:rPr lang="en-US" altLang="ko-KR" dirty="0" err="1"/>
              <a:t>Cách</a:t>
            </a:r>
            <a:r>
              <a:rPr lang="en-US" altLang="ko-KR" dirty="0"/>
              <a:t> </a:t>
            </a:r>
            <a:r>
              <a:rPr lang="en-US" altLang="ko-KR" dirty="0" err="1"/>
              <a:t>tốt</a:t>
            </a:r>
            <a:r>
              <a:rPr lang="en-US" altLang="ko-KR" dirty="0"/>
              <a:t> </a:t>
            </a:r>
            <a:r>
              <a:rPr lang="en-US" altLang="ko-KR" dirty="0" err="1"/>
              <a:t>nhất</a:t>
            </a:r>
            <a:r>
              <a:rPr lang="en-US" altLang="ko-KR" dirty="0"/>
              <a:t> </a:t>
            </a:r>
            <a:r>
              <a:rPr lang="en-US" altLang="ko-KR" dirty="0" err="1"/>
              <a:t>để</a:t>
            </a:r>
            <a:r>
              <a:rPr lang="en-US" altLang="ko-KR" dirty="0"/>
              <a:t> </a:t>
            </a:r>
            <a:r>
              <a:rPr lang="en-US" altLang="ko-KR" dirty="0" err="1"/>
              <a:t>hiểu</a:t>
            </a:r>
            <a:r>
              <a:rPr lang="en-US" altLang="ko-KR" dirty="0"/>
              <a:t> Big Data </a:t>
            </a:r>
            <a:r>
              <a:rPr lang="en-US" altLang="ko-KR" dirty="0" err="1"/>
              <a:t>là</a:t>
            </a:r>
            <a:r>
              <a:rPr lang="en-US" altLang="ko-KR" dirty="0"/>
              <a:t> </a:t>
            </a:r>
            <a:r>
              <a:rPr lang="en-US" altLang="ko-KR" dirty="0" err="1"/>
              <a:t>gì</a:t>
            </a:r>
            <a:r>
              <a:rPr lang="en-US" altLang="ko-KR" dirty="0"/>
              <a:t> </a:t>
            </a:r>
            <a:r>
              <a:rPr lang="en-US" altLang="ko-KR" dirty="0" err="1"/>
              <a:t>để</a:t>
            </a:r>
            <a:r>
              <a:rPr lang="en-US" altLang="ko-KR" dirty="0"/>
              <a:t> </a:t>
            </a:r>
            <a:r>
              <a:rPr lang="en-US" altLang="ko-KR" dirty="0" err="1"/>
              <a:t>hỏi</a:t>
            </a:r>
            <a:r>
              <a:rPr lang="en-US" altLang="ko-KR" dirty="0"/>
              <a:t>- "</a:t>
            </a:r>
            <a:r>
              <a:rPr lang="en-US" altLang="ko-KR" dirty="0" err="1"/>
              <a:t>Tại</a:t>
            </a:r>
            <a:r>
              <a:rPr lang="en-US" altLang="ko-KR" dirty="0"/>
              <a:t> </a:t>
            </a:r>
            <a:r>
              <a:rPr lang="en-US" altLang="ko-KR" dirty="0" err="1"/>
              <a:t>sao</a:t>
            </a:r>
            <a:r>
              <a:rPr lang="en-US" altLang="ko-KR" dirty="0"/>
              <a:t> Big Data </a:t>
            </a:r>
            <a:r>
              <a:rPr lang="en-US" altLang="ko-KR" dirty="0" err="1"/>
              <a:t>ra</a:t>
            </a:r>
            <a:r>
              <a:rPr lang="en-US" altLang="ko-KR" dirty="0"/>
              <a:t> </a:t>
            </a:r>
            <a:r>
              <a:rPr lang="en-US" altLang="ko-KR" dirty="0" err="1"/>
              <a:t>đời</a:t>
            </a:r>
            <a:r>
              <a:rPr lang="en-US" altLang="ko-KR" dirty="0"/>
              <a:t>?"</a:t>
            </a:r>
          </a:p>
          <a:p>
            <a:pPr lvl="1"/>
            <a:r>
              <a:rPr lang="en-US" altLang="ko-KR" dirty="0" err="1"/>
              <a:t>Nó</a:t>
            </a:r>
            <a:r>
              <a:rPr lang="en-US" altLang="ko-KR" dirty="0"/>
              <a:t> </a:t>
            </a:r>
            <a:r>
              <a:rPr lang="en-US" altLang="ko-KR" dirty="0" err="1"/>
              <a:t>đang</a:t>
            </a:r>
            <a:r>
              <a:rPr lang="en-US" altLang="ko-KR" dirty="0"/>
              <a:t> </a:t>
            </a:r>
            <a:r>
              <a:rPr lang="en-US" altLang="ko-KR" dirty="0" err="1"/>
              <a:t>cố</a:t>
            </a:r>
            <a:r>
              <a:rPr lang="en-US" altLang="ko-KR" dirty="0"/>
              <a:t> </a:t>
            </a:r>
            <a:r>
              <a:rPr lang="en-US" altLang="ko-KR" dirty="0" err="1"/>
              <a:t>gắng</a:t>
            </a:r>
            <a:r>
              <a:rPr lang="en-US" altLang="ko-KR" dirty="0"/>
              <a:t> </a:t>
            </a:r>
            <a:r>
              <a:rPr lang="en-US" altLang="ko-KR" dirty="0" err="1"/>
              <a:t>giải</a:t>
            </a:r>
            <a:r>
              <a:rPr lang="en-US" altLang="ko-KR" dirty="0"/>
              <a:t> </a:t>
            </a:r>
            <a:r>
              <a:rPr lang="en-US" altLang="ko-KR" dirty="0" err="1"/>
              <a:t>quyết</a:t>
            </a:r>
            <a:r>
              <a:rPr lang="en-US" altLang="ko-KR" dirty="0"/>
              <a:t> </a:t>
            </a:r>
            <a:r>
              <a:rPr lang="en-US" altLang="ko-KR" dirty="0" err="1"/>
              <a:t>những</a:t>
            </a:r>
            <a:r>
              <a:rPr lang="en-US" altLang="ko-KR" dirty="0"/>
              <a:t> </a:t>
            </a:r>
            <a:r>
              <a:rPr lang="en-US" altLang="ko-KR" dirty="0" err="1"/>
              <a:t>điểm</a:t>
            </a:r>
            <a:r>
              <a:rPr lang="en-US" altLang="ko-KR" dirty="0"/>
              <a:t> </a:t>
            </a:r>
            <a:r>
              <a:rPr lang="en-US" altLang="ko-KR" dirty="0" err="1"/>
              <a:t>đau</a:t>
            </a:r>
            <a:r>
              <a:rPr lang="en-US" altLang="ko-KR" dirty="0"/>
              <a:t> </a:t>
            </a:r>
            <a:r>
              <a:rPr lang="en-US" altLang="ko-KR" dirty="0" err="1"/>
              <a:t>nào</a:t>
            </a:r>
            <a:r>
              <a:rPr lang="en-US" altLang="ko-KR" dirty="0"/>
              <a:t>?</a:t>
            </a:r>
          </a:p>
        </p:txBody>
      </p:sp>
    </p:spTree>
    <p:extLst>
      <p:ext uri="{BB962C8B-B14F-4D97-AF65-F5344CB8AC3E}">
        <p14:creationId xmlns:p14="http://schemas.microsoft.com/office/powerpoint/2010/main" val="24104538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1DD875DA-6063-40C6-80F5-E2EBD778E12D}"/>
              </a:ext>
            </a:extLst>
          </p:cNvPr>
          <p:cNvSpPr/>
          <p:nvPr/>
        </p:nvSpPr>
        <p:spPr>
          <a:xfrm>
            <a:off x="546895" y="1523719"/>
            <a:ext cx="8797130"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vl="0">
              <a:defRPr/>
            </a:pPr>
            <a:r>
              <a:rPr lang="en-US" altLang="ko-KR" sz="3200" dirty="0" err="1">
                <a:solidFill>
                  <a:prstClr val="black">
                    <a:lumMod val="95000"/>
                    <a:lumOff val="5000"/>
                  </a:prstClr>
                </a:solidFill>
                <a:latin typeface="iCiel Samsung Sharp Sans Bold" pitchFamily="2" charset="0"/>
                <a:ea typeface="iCiel Samsung Sharp Sans Bold" pitchFamily="2" charset="0"/>
                <a:cs typeface="iCiel Samsung Sharp Sans Bold" pitchFamily="2" charset="0"/>
              </a:rPr>
              <a:t>Quan</a:t>
            </a:r>
            <a:r>
              <a:rPr lang="en-US" altLang="ko-KR" sz="3200" dirty="0">
                <a:solidFill>
                  <a:prstClr val="black">
                    <a:lumMod val="95000"/>
                    <a:lumOff val="5000"/>
                  </a:prstClr>
                </a:solidFill>
                <a:latin typeface="iCiel Samsung Sharp Sans Bold" pitchFamily="2" charset="0"/>
                <a:ea typeface="iCiel Samsung Sharp Sans Bold" pitchFamily="2" charset="0"/>
                <a:cs typeface="iCiel Samsung Sharp Sans Bold" pitchFamily="2" charset="0"/>
              </a:rPr>
              <a:t> </a:t>
            </a:r>
            <a:r>
              <a:rPr lang="en-US" altLang="ko-KR" sz="3200" dirty="0" err="1">
                <a:solidFill>
                  <a:prstClr val="black">
                    <a:lumMod val="95000"/>
                    <a:lumOff val="5000"/>
                  </a:prstClr>
                </a:solidFill>
                <a:latin typeface="iCiel Samsung Sharp Sans Bold" pitchFamily="2" charset="0"/>
                <a:ea typeface="iCiel Samsung Sharp Sans Bold" pitchFamily="2" charset="0"/>
                <a:cs typeface="iCiel Samsung Sharp Sans Bold" pitchFamily="2" charset="0"/>
              </a:rPr>
              <a:t>điểm</a:t>
            </a:r>
            <a:r>
              <a:rPr lang="en-US" altLang="ko-KR" sz="3200" dirty="0">
                <a:solidFill>
                  <a:prstClr val="black">
                    <a:lumMod val="95000"/>
                    <a:lumOff val="5000"/>
                  </a:prstClr>
                </a:solidFill>
                <a:latin typeface="iCiel Samsung Sharp Sans Bold" pitchFamily="2" charset="0"/>
                <a:ea typeface="iCiel Samsung Sharp Sans Bold" pitchFamily="2" charset="0"/>
                <a:cs typeface="iCiel Samsung Sharp Sans Bold" pitchFamily="2" charset="0"/>
              </a:rPr>
              <a:t> </a:t>
            </a:r>
            <a:r>
              <a:rPr lang="en-US" altLang="ko-KR" sz="3200" dirty="0" err="1">
                <a:solidFill>
                  <a:prstClr val="black">
                    <a:lumMod val="95000"/>
                    <a:lumOff val="5000"/>
                  </a:prstClr>
                </a:solidFill>
                <a:latin typeface="iCiel Samsung Sharp Sans Bold" pitchFamily="2" charset="0"/>
                <a:ea typeface="iCiel Samsung Sharp Sans Bold" pitchFamily="2" charset="0"/>
                <a:cs typeface="iCiel Samsung Sharp Sans Bold" pitchFamily="2" charset="0"/>
              </a:rPr>
              <a:t>về</a:t>
            </a:r>
            <a:r>
              <a:rPr lang="en-US" altLang="ko-KR" sz="3200" dirty="0">
                <a:solidFill>
                  <a:prstClr val="black">
                    <a:lumMod val="95000"/>
                    <a:lumOff val="5000"/>
                  </a:prstClr>
                </a:solidFill>
                <a:latin typeface="iCiel Samsung Sharp Sans Bold" pitchFamily="2" charset="0"/>
                <a:ea typeface="iCiel Samsung Sharp Sans Bold" pitchFamily="2" charset="0"/>
                <a:cs typeface="iCiel Samsung Sharp Sans Bold" pitchFamily="2" charset="0"/>
              </a:rPr>
              <a:t> Big Data</a:t>
            </a:r>
          </a:p>
        </p:txBody>
      </p:sp>
      <p:sp>
        <p:nvSpPr>
          <p:cNvPr id="14" name="TextBox 13">
            <a:extLst>
              <a:ext uri="{FF2B5EF4-FFF2-40B4-BE49-F238E27FC236}">
                <a16:creationId xmlns:a16="http://schemas.microsoft.com/office/drawing/2014/main" id="{8B9BD7D5-53BE-4D02-B448-475D34C18793}"/>
              </a:ext>
            </a:extLst>
          </p:cNvPr>
          <p:cNvSpPr txBox="1"/>
          <p:nvPr/>
        </p:nvSpPr>
        <p:spPr>
          <a:xfrm>
            <a:off x="7970474" y="1615689"/>
            <a:ext cx="1476686" cy="400110"/>
          </a:xfrm>
          <a:prstGeom prst="rect">
            <a:avLst/>
          </a:prstGeom>
          <a:noFill/>
        </p:spPr>
        <p:txBody>
          <a:bodyPr wrap="none" rtlCol="0">
            <a:spAutoFit/>
          </a:bodyPr>
          <a:lstStyle/>
          <a:p>
            <a:r>
              <a:rPr lang="en-US" altLang="ko-KR" sz="2000" dirty="0">
                <a:latin typeface="SamsungOne-800" panose="020B0903030303020204"/>
                <a:ea typeface="SamsungOne-800C" panose="020B0906030303020204" pitchFamily="34" charset="0"/>
              </a:rPr>
              <a:t>[</a:t>
            </a:r>
            <a:r>
              <a:rPr lang="en-US" altLang="ko-KR" sz="2000" dirty="0" err="1">
                <a:latin typeface="SamsungOne-700" panose="020B0803030303020204" pitchFamily="34" charset="0"/>
                <a:ea typeface="SamsungOne-700" panose="020B0803030303020204" pitchFamily="34" charset="0"/>
              </a:rPr>
              <a:t>Thảo</a:t>
            </a:r>
            <a:r>
              <a:rPr lang="en-US" altLang="ko-KR" sz="2000" dirty="0">
                <a:latin typeface="SamsungOne-700" panose="020B0803030303020204" pitchFamily="34" charset="0"/>
                <a:ea typeface="SamsungOne-700" panose="020B0803030303020204" pitchFamily="34" charset="0"/>
              </a:rPr>
              <a:t> </a:t>
            </a:r>
            <a:r>
              <a:rPr lang="en-US" altLang="ko-KR" sz="2000" dirty="0" err="1">
                <a:latin typeface="SamsungOne-700" panose="020B0803030303020204" pitchFamily="34" charset="0"/>
                <a:ea typeface="SamsungOne-700" panose="020B0803030303020204" pitchFamily="34" charset="0"/>
              </a:rPr>
              <a:t>luận</a:t>
            </a:r>
            <a:r>
              <a:rPr lang="en-US" altLang="ko-KR" sz="2000" dirty="0">
                <a:latin typeface="SamsungOne-800" panose="020B0903030303020204"/>
                <a:ea typeface="SamsungOne-800C" panose="020B0906030303020204" pitchFamily="34" charset="0"/>
              </a:rPr>
              <a:t>]</a:t>
            </a:r>
            <a:endParaRPr lang="ko-KR" altLang="en-US" sz="2000" dirty="0">
              <a:latin typeface="SamsungOne-800" panose="020B0903030303020204"/>
              <a:ea typeface="SamsungOneKorean 400" panose="020B0503030303020204" pitchFamily="50" charset="-127"/>
            </a:endParaRPr>
          </a:p>
        </p:txBody>
      </p:sp>
      <p:sp>
        <p:nvSpPr>
          <p:cNvPr id="15" name="직사각형 14">
            <a:extLst>
              <a:ext uri="{FF2B5EF4-FFF2-40B4-BE49-F238E27FC236}">
                <a16:creationId xmlns:a16="http://schemas.microsoft.com/office/drawing/2014/main" id="{A4663183-2AA9-4B54-BA7D-6991BC1475E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1.3.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Tại</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sao</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cần</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Big Data</a:t>
            </a:r>
          </a:p>
        </p:txBody>
      </p:sp>
      <p:sp>
        <p:nvSpPr>
          <p:cNvPr id="16" name="직사각형 15">
            <a:extLst>
              <a:ext uri="{FF2B5EF4-FFF2-40B4-BE49-F238E27FC236}">
                <a16:creationId xmlns:a16="http://schemas.microsoft.com/office/drawing/2014/main" id="{DBFFB30C-8EF3-41C2-9419-9A2CD2591E75}"/>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err="1">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  01</a:t>
            </a:r>
          </a:p>
        </p:txBody>
      </p:sp>
      <p:grpSp>
        <p:nvGrpSpPr>
          <p:cNvPr id="17" name="그룹 16">
            <a:extLst>
              <a:ext uri="{FF2B5EF4-FFF2-40B4-BE49-F238E27FC236}">
                <a16:creationId xmlns:a16="http://schemas.microsoft.com/office/drawing/2014/main" id="{1C7920F4-9E3A-4926-B26C-1FB65E30AA44}"/>
              </a:ext>
            </a:extLst>
          </p:cNvPr>
          <p:cNvGrpSpPr/>
          <p:nvPr/>
        </p:nvGrpSpPr>
        <p:grpSpPr>
          <a:xfrm>
            <a:off x="774021" y="2105944"/>
            <a:ext cx="8331879" cy="4162509"/>
            <a:chOff x="774021" y="2105944"/>
            <a:chExt cx="8331879" cy="4162509"/>
          </a:xfrm>
        </p:grpSpPr>
        <p:pic>
          <p:nvPicPr>
            <p:cNvPr id="19" name="그림 18" descr="텍스트, 실루엣이(가) 표시된 사진&#10;&#10;자동 생성된 설명">
              <a:extLst>
                <a:ext uri="{FF2B5EF4-FFF2-40B4-BE49-F238E27FC236}">
                  <a16:creationId xmlns:a16="http://schemas.microsoft.com/office/drawing/2014/main" id="{1D3BC1E0-5945-4FE8-91F9-724159CA18B4}"/>
                </a:ext>
              </a:extLst>
            </p:cNvPr>
            <p:cNvPicPr>
              <a:picLocks noChangeAspect="1"/>
            </p:cNvPicPr>
            <p:nvPr/>
          </p:nvPicPr>
          <p:blipFill rotWithShape="1">
            <a:blip r:embed="rId3">
              <a:lum bright="70000" contrast="-70000"/>
              <a:extLst>
                <a:ext uri="{28A0092B-C50C-407E-A947-70E740481C1C}">
                  <a14:useLocalDpi xmlns:a14="http://schemas.microsoft.com/office/drawing/2010/main" val="0"/>
                </a:ext>
              </a:extLst>
            </a:blip>
            <a:srcRect t="13413" b="15673"/>
            <a:stretch/>
          </p:blipFill>
          <p:spPr>
            <a:xfrm>
              <a:off x="2438390" y="3104147"/>
              <a:ext cx="5296333" cy="3164306"/>
            </a:xfrm>
            <a:prstGeom prst="rect">
              <a:avLst/>
            </a:prstGeom>
          </p:spPr>
        </p:pic>
        <p:sp>
          <p:nvSpPr>
            <p:cNvPr id="20" name="말풍선: 타원형 19">
              <a:extLst>
                <a:ext uri="{FF2B5EF4-FFF2-40B4-BE49-F238E27FC236}">
                  <a16:creationId xmlns:a16="http://schemas.microsoft.com/office/drawing/2014/main" id="{30A345FC-2EF0-4FF3-9344-A791829E13EC}"/>
                </a:ext>
              </a:extLst>
            </p:cNvPr>
            <p:cNvSpPr/>
            <p:nvPr/>
          </p:nvSpPr>
          <p:spPr>
            <a:xfrm>
              <a:off x="4583636" y="2105944"/>
              <a:ext cx="1432601" cy="1047905"/>
            </a:xfrm>
            <a:prstGeom prst="wedgeEllipseCallout">
              <a:avLst>
                <a:gd name="adj1" fmla="val -28780"/>
                <a:gd name="adj2" fmla="val 73768"/>
              </a:avLst>
            </a:prstGeom>
            <a:solidFill>
              <a:srgbClr val="E9F2FC"/>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dirty="0" err="1">
                  <a:solidFill>
                    <a:srgbClr val="1F45BC"/>
                  </a:solidFill>
                  <a:latin typeface="SamsungOne-700" panose="020B0803030303020204" pitchFamily="34" charset="0"/>
                  <a:ea typeface="SamsungOne-700" panose="020B0803030303020204" pitchFamily="34" charset="0"/>
                </a:rPr>
                <a:t>Đó</a:t>
              </a:r>
              <a:r>
                <a:rPr lang="en-US" altLang="ko-KR" sz="1600" dirty="0">
                  <a:solidFill>
                    <a:srgbClr val="1F45BC"/>
                  </a:solidFill>
                  <a:latin typeface="SamsungOne-700" panose="020B0803030303020204" pitchFamily="34" charset="0"/>
                  <a:ea typeface="SamsungOne-700" panose="020B0803030303020204" pitchFamily="34" charset="0"/>
                </a:rPr>
                <a:t> </a:t>
              </a:r>
              <a:r>
                <a:rPr lang="en-US" altLang="ko-KR" sz="1600" dirty="0" err="1">
                  <a:solidFill>
                    <a:srgbClr val="1F45BC"/>
                  </a:solidFill>
                  <a:latin typeface="SamsungOne-700" panose="020B0803030303020204" pitchFamily="34" charset="0"/>
                  <a:ea typeface="SamsungOne-700" panose="020B0803030303020204" pitchFamily="34" charset="0"/>
                </a:rPr>
                <a:t>là</a:t>
              </a:r>
              <a:r>
                <a:rPr lang="en-US" altLang="ko-KR" sz="1600" dirty="0">
                  <a:solidFill>
                    <a:srgbClr val="1F45BC"/>
                  </a:solidFill>
                  <a:latin typeface="SamsungOne-700" panose="020B0803030303020204" pitchFamily="34" charset="0"/>
                  <a:ea typeface="SamsungOne-700" panose="020B0803030303020204" pitchFamily="34" charset="0"/>
                </a:rPr>
                <a:t> </a:t>
              </a:r>
              <a:r>
                <a:rPr lang="en-US" altLang="ko-KR" sz="1600" dirty="0" err="1">
                  <a:solidFill>
                    <a:srgbClr val="1F45BC"/>
                  </a:solidFill>
                  <a:latin typeface="SamsungOne-700" panose="020B0803030303020204" pitchFamily="34" charset="0"/>
                  <a:ea typeface="SamsungOne-700" panose="020B0803030303020204" pitchFamily="34" charset="0"/>
                </a:rPr>
                <a:t>một</a:t>
              </a:r>
              <a:r>
                <a:rPr lang="en-US" altLang="ko-KR" sz="1600" dirty="0">
                  <a:solidFill>
                    <a:srgbClr val="1F45BC"/>
                  </a:solidFill>
                  <a:latin typeface="SamsungOne-700" panose="020B0803030303020204" pitchFamily="34" charset="0"/>
                  <a:ea typeface="SamsungOne-700" panose="020B0803030303020204" pitchFamily="34" charset="0"/>
                </a:rPr>
                <a:t> </a:t>
              </a:r>
              <a:r>
                <a:rPr lang="en-US" altLang="ko-KR" sz="1600" dirty="0" err="1">
                  <a:solidFill>
                    <a:srgbClr val="1F45BC"/>
                  </a:solidFill>
                  <a:latin typeface="SamsungOne-700" panose="020B0803030303020204" pitchFamily="34" charset="0"/>
                  <a:ea typeface="SamsungOne-700" panose="020B0803030303020204" pitchFamily="34" charset="0"/>
                </a:rPr>
                <a:t>cái</a:t>
              </a:r>
              <a:r>
                <a:rPr lang="en-US" altLang="ko-KR" sz="1600" dirty="0">
                  <a:solidFill>
                    <a:srgbClr val="1F45BC"/>
                  </a:solidFill>
                  <a:latin typeface="SamsungOne-700" panose="020B0803030303020204" pitchFamily="34" charset="0"/>
                  <a:ea typeface="SamsungOne-700" panose="020B0803030303020204" pitchFamily="34" charset="0"/>
                </a:rPr>
                <a:t> </a:t>
              </a:r>
              <a:r>
                <a:rPr lang="en-US" altLang="ko-KR" sz="1600" dirty="0" err="1">
                  <a:solidFill>
                    <a:srgbClr val="1F45BC"/>
                  </a:solidFill>
                  <a:latin typeface="SamsungOne-700" panose="020B0803030303020204" pitchFamily="34" charset="0"/>
                  <a:ea typeface="SamsungOne-700" panose="020B0803030303020204" pitchFamily="34" charset="0"/>
                </a:rPr>
                <a:t>quạt</a:t>
              </a:r>
              <a:r>
                <a:rPr lang="en-US" altLang="ko-KR" sz="1600" dirty="0">
                  <a:solidFill>
                    <a:srgbClr val="1F45BC"/>
                  </a:solidFill>
                  <a:latin typeface="SamsungOne-700" panose="020B0803030303020204" pitchFamily="34" charset="0"/>
                  <a:ea typeface="SamsungOne-700" panose="020B0803030303020204" pitchFamily="34" charset="0"/>
                </a:rPr>
                <a:t>!</a:t>
              </a:r>
              <a:endParaRPr lang="ko-KR" altLang="en-US" sz="1600" dirty="0">
                <a:solidFill>
                  <a:srgbClr val="1F45BC"/>
                </a:solidFill>
                <a:latin typeface="SamsungOne-700" panose="020B0803030303020204" pitchFamily="34" charset="0"/>
                <a:ea typeface="SamsungOneKorean 400" panose="020B0503030303020204" pitchFamily="50" charset="-127"/>
              </a:endParaRPr>
            </a:p>
          </p:txBody>
        </p:sp>
        <p:sp>
          <p:nvSpPr>
            <p:cNvPr id="23" name="말풍선: 타원형 22">
              <a:extLst>
                <a:ext uri="{FF2B5EF4-FFF2-40B4-BE49-F238E27FC236}">
                  <a16:creationId xmlns:a16="http://schemas.microsoft.com/office/drawing/2014/main" id="{A8033474-0934-4B77-A1DB-2B17B907F4BF}"/>
                </a:ext>
              </a:extLst>
            </p:cNvPr>
            <p:cNvSpPr/>
            <p:nvPr/>
          </p:nvSpPr>
          <p:spPr>
            <a:xfrm>
              <a:off x="5460436" y="3621050"/>
              <a:ext cx="1432601" cy="1047905"/>
            </a:xfrm>
            <a:prstGeom prst="wedgeEllipseCallout">
              <a:avLst>
                <a:gd name="adj1" fmla="val -56595"/>
                <a:gd name="adj2" fmla="val 18838"/>
              </a:avLst>
            </a:prstGeom>
            <a:solidFill>
              <a:srgbClr val="E9F2FC"/>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ltLang="ko-KR" sz="1600" dirty="0">
                  <a:solidFill>
                    <a:srgbClr val="1F45BC"/>
                  </a:solidFill>
                  <a:latin typeface="SamsungOne-700" panose="020B0803030303020204" pitchFamily="34" charset="0"/>
                  <a:ea typeface="SamsungOne-700" panose="020B0803030303020204" pitchFamily="34" charset="0"/>
                </a:rPr>
                <a:t>Đó là một bức tường!</a:t>
              </a:r>
              <a:endParaRPr lang="ko-KR" altLang="en-US" sz="1600" dirty="0">
                <a:solidFill>
                  <a:srgbClr val="1F45BC"/>
                </a:solidFill>
                <a:latin typeface="SamsungOne-700" panose="020B0803030303020204" pitchFamily="34" charset="0"/>
                <a:ea typeface="SamsungOneKorean 400" panose="020B0503030303020204" pitchFamily="50" charset="-127"/>
              </a:endParaRPr>
            </a:p>
          </p:txBody>
        </p:sp>
        <p:sp>
          <p:nvSpPr>
            <p:cNvPr id="24" name="말풍선: 타원형 23">
              <a:extLst>
                <a:ext uri="{FF2B5EF4-FFF2-40B4-BE49-F238E27FC236}">
                  <a16:creationId xmlns:a16="http://schemas.microsoft.com/office/drawing/2014/main" id="{87C6CB99-288D-4FAA-B605-9DD4A86BF459}"/>
                </a:ext>
              </a:extLst>
            </p:cNvPr>
            <p:cNvSpPr/>
            <p:nvPr/>
          </p:nvSpPr>
          <p:spPr>
            <a:xfrm>
              <a:off x="5492021" y="4947893"/>
              <a:ext cx="1432601" cy="1047905"/>
            </a:xfrm>
            <a:prstGeom prst="wedgeEllipseCallout">
              <a:avLst>
                <a:gd name="adj1" fmla="val -59905"/>
                <a:gd name="adj2" fmla="val -40318"/>
              </a:avLst>
            </a:prstGeom>
            <a:solidFill>
              <a:srgbClr val="E9F2FC"/>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ltLang="ko-KR" sz="1600" dirty="0">
                  <a:solidFill>
                    <a:srgbClr val="1F45BC"/>
                  </a:solidFill>
                  <a:latin typeface="SamsungOne-700" panose="020B0803030303020204" pitchFamily="34" charset="0"/>
                  <a:ea typeface="SamsungOne-700" panose="020B0803030303020204" pitchFamily="34" charset="0"/>
                </a:rPr>
                <a:t>Đó là một bức tường!</a:t>
              </a:r>
              <a:endParaRPr lang="ko-KR" altLang="en-US" sz="1600" dirty="0">
                <a:solidFill>
                  <a:srgbClr val="1F45BC"/>
                </a:solidFill>
                <a:latin typeface="SamsungOne-700" panose="020B0803030303020204" pitchFamily="34" charset="0"/>
                <a:ea typeface="SamsungOneKorean 400" panose="020B0503030303020204" pitchFamily="50" charset="-127"/>
              </a:endParaRPr>
            </a:p>
          </p:txBody>
        </p:sp>
        <p:sp>
          <p:nvSpPr>
            <p:cNvPr id="25" name="말풍선: 타원형 24">
              <a:extLst>
                <a:ext uri="{FF2B5EF4-FFF2-40B4-BE49-F238E27FC236}">
                  <a16:creationId xmlns:a16="http://schemas.microsoft.com/office/drawing/2014/main" id="{BB160106-FFB5-4B52-AE74-BABA69D65EBC}"/>
                </a:ext>
              </a:extLst>
            </p:cNvPr>
            <p:cNvSpPr/>
            <p:nvPr/>
          </p:nvSpPr>
          <p:spPr>
            <a:xfrm>
              <a:off x="1133997" y="4520771"/>
              <a:ext cx="1432601" cy="1047905"/>
            </a:xfrm>
            <a:prstGeom prst="wedgeEllipseCallout">
              <a:avLst>
                <a:gd name="adj1" fmla="val 56651"/>
                <a:gd name="adj2" fmla="val 31514"/>
              </a:avLst>
            </a:prstGeom>
            <a:solidFill>
              <a:srgbClr val="E9F2FC"/>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ltLang="ko-KR" sz="1600" dirty="0" err="1">
                  <a:solidFill>
                    <a:srgbClr val="1F45BC"/>
                  </a:solidFill>
                  <a:latin typeface="SamsungOne-700" panose="020B0803030303020204" pitchFamily="34" charset="0"/>
                  <a:ea typeface="SamsungOne-700" panose="020B0803030303020204" pitchFamily="34" charset="0"/>
                </a:rPr>
                <a:t>Nó</a:t>
              </a:r>
              <a:r>
                <a:rPr lang="fr-FR" altLang="ko-KR" sz="1600" dirty="0">
                  <a:solidFill>
                    <a:srgbClr val="1F45BC"/>
                  </a:solidFill>
                  <a:latin typeface="SamsungOne-700" panose="020B0803030303020204" pitchFamily="34" charset="0"/>
                  <a:ea typeface="SamsungOne-700" panose="020B0803030303020204" pitchFamily="34" charset="0"/>
                </a:rPr>
                <a:t> là </a:t>
              </a:r>
              <a:r>
                <a:rPr lang="fr-FR" altLang="ko-KR" sz="1600" dirty="0" err="1">
                  <a:solidFill>
                    <a:srgbClr val="1F45BC"/>
                  </a:solidFill>
                  <a:latin typeface="SamsungOne-700" panose="020B0803030303020204" pitchFamily="34" charset="0"/>
                  <a:ea typeface="SamsungOne-700" panose="020B0803030303020204" pitchFamily="34" charset="0"/>
                </a:rPr>
                <a:t>một</a:t>
              </a:r>
              <a:r>
                <a:rPr lang="fr-FR" altLang="ko-KR" sz="1600" dirty="0">
                  <a:solidFill>
                    <a:srgbClr val="1F45BC"/>
                  </a:solidFill>
                  <a:latin typeface="SamsungOne-700" panose="020B0803030303020204" pitchFamily="34" charset="0"/>
                  <a:ea typeface="SamsungOne-700" panose="020B0803030303020204" pitchFamily="34" charset="0"/>
                </a:rPr>
                <a:t> con </a:t>
              </a:r>
              <a:r>
                <a:rPr lang="fr-FR" altLang="ko-KR" sz="1600" dirty="0" err="1">
                  <a:solidFill>
                    <a:srgbClr val="1F45BC"/>
                  </a:solidFill>
                  <a:latin typeface="SamsungOne-700" panose="020B0803030303020204" pitchFamily="34" charset="0"/>
                  <a:ea typeface="SamsungOne-700" panose="020B0803030303020204" pitchFamily="34" charset="0"/>
                </a:rPr>
                <a:t>Rắn</a:t>
              </a:r>
              <a:r>
                <a:rPr lang="fr-FR" altLang="ko-KR" sz="1600" dirty="0">
                  <a:solidFill>
                    <a:srgbClr val="1F45BC"/>
                  </a:solidFill>
                  <a:latin typeface="SamsungOne-700" panose="020B0803030303020204" pitchFamily="34" charset="0"/>
                  <a:ea typeface="SamsungOne-700" panose="020B0803030303020204" pitchFamily="34" charset="0"/>
                </a:rPr>
                <a:t>!</a:t>
              </a:r>
              <a:endParaRPr lang="ko-KR" altLang="en-US" sz="1600" dirty="0">
                <a:solidFill>
                  <a:srgbClr val="1F45BC"/>
                </a:solidFill>
                <a:latin typeface="SamsungOne-700" panose="020B0803030303020204" pitchFamily="34" charset="0"/>
                <a:ea typeface="SamsungOneKorean 400" panose="020B0503030303020204" pitchFamily="50" charset="-127"/>
              </a:endParaRPr>
            </a:p>
          </p:txBody>
        </p:sp>
        <p:sp>
          <p:nvSpPr>
            <p:cNvPr id="26" name="말풍선: 타원형 25">
              <a:extLst>
                <a:ext uri="{FF2B5EF4-FFF2-40B4-BE49-F238E27FC236}">
                  <a16:creationId xmlns:a16="http://schemas.microsoft.com/office/drawing/2014/main" id="{BB4B34D1-F545-4DBA-BB39-889CFEA2ED2F}"/>
                </a:ext>
              </a:extLst>
            </p:cNvPr>
            <p:cNvSpPr/>
            <p:nvPr/>
          </p:nvSpPr>
          <p:spPr>
            <a:xfrm>
              <a:off x="774021" y="3444733"/>
              <a:ext cx="1432601" cy="1047905"/>
            </a:xfrm>
            <a:prstGeom prst="wedgeEllipseCallout">
              <a:avLst>
                <a:gd name="adj1" fmla="val 56651"/>
                <a:gd name="adj2" fmla="val 31514"/>
              </a:avLst>
            </a:prstGeom>
            <a:solidFill>
              <a:srgbClr val="E9F2FC"/>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dirty="0" err="1">
                  <a:solidFill>
                    <a:srgbClr val="1F45BC"/>
                  </a:solidFill>
                  <a:latin typeface="SamsungOne-700" panose="020B0803030303020204" pitchFamily="34" charset="0"/>
                  <a:ea typeface="SamsungOne-700" panose="020B0803030303020204" pitchFamily="34" charset="0"/>
                </a:rPr>
                <a:t>Đó</a:t>
              </a:r>
              <a:r>
                <a:rPr lang="en-US" altLang="ko-KR" sz="1600" dirty="0">
                  <a:solidFill>
                    <a:srgbClr val="1F45BC"/>
                  </a:solidFill>
                  <a:latin typeface="SamsungOne-700" panose="020B0803030303020204" pitchFamily="34" charset="0"/>
                  <a:ea typeface="SamsungOne-700" panose="020B0803030303020204" pitchFamily="34" charset="0"/>
                </a:rPr>
                <a:t> </a:t>
              </a:r>
              <a:r>
                <a:rPr lang="en-US" altLang="ko-KR" sz="1600" dirty="0" err="1">
                  <a:solidFill>
                    <a:srgbClr val="1F45BC"/>
                  </a:solidFill>
                  <a:latin typeface="SamsungOne-700" panose="020B0803030303020204" pitchFamily="34" charset="0"/>
                  <a:ea typeface="SamsungOne-700" panose="020B0803030303020204" pitchFamily="34" charset="0"/>
                </a:rPr>
                <a:t>là</a:t>
              </a:r>
              <a:r>
                <a:rPr lang="en-US" altLang="ko-KR" sz="1600" dirty="0">
                  <a:solidFill>
                    <a:srgbClr val="1F45BC"/>
                  </a:solidFill>
                  <a:latin typeface="SamsungOne-700" panose="020B0803030303020204" pitchFamily="34" charset="0"/>
                  <a:ea typeface="SamsungOne-700" panose="020B0803030303020204" pitchFamily="34" charset="0"/>
                </a:rPr>
                <a:t> </a:t>
              </a:r>
              <a:r>
                <a:rPr lang="en-US" altLang="ko-KR" sz="1600" dirty="0" err="1">
                  <a:solidFill>
                    <a:srgbClr val="1F45BC"/>
                  </a:solidFill>
                  <a:latin typeface="SamsungOne-700" panose="020B0803030303020204" pitchFamily="34" charset="0"/>
                  <a:ea typeface="SamsungOne-700" panose="020B0803030303020204" pitchFamily="34" charset="0"/>
                </a:rPr>
                <a:t>một</a:t>
              </a:r>
              <a:r>
                <a:rPr lang="en-US" altLang="ko-KR" sz="1600" dirty="0">
                  <a:solidFill>
                    <a:srgbClr val="1F45BC"/>
                  </a:solidFill>
                  <a:latin typeface="SamsungOne-700" panose="020B0803030303020204" pitchFamily="34" charset="0"/>
                  <a:ea typeface="SamsungOne-700" panose="020B0803030303020204" pitchFamily="34" charset="0"/>
                </a:rPr>
                <a:t> </a:t>
              </a:r>
              <a:r>
                <a:rPr lang="en-US" altLang="ko-KR" sz="1600" dirty="0" err="1">
                  <a:solidFill>
                    <a:srgbClr val="1F45BC"/>
                  </a:solidFill>
                  <a:latin typeface="SamsungOne-700" panose="020B0803030303020204" pitchFamily="34" charset="0"/>
                  <a:ea typeface="SamsungOne-700" panose="020B0803030303020204" pitchFamily="34" charset="0"/>
                </a:rPr>
                <a:t>ngọn</a:t>
              </a:r>
              <a:r>
                <a:rPr lang="en-US" altLang="ko-KR" sz="1600" dirty="0">
                  <a:solidFill>
                    <a:srgbClr val="1F45BC"/>
                  </a:solidFill>
                  <a:latin typeface="SamsungOne-700" panose="020B0803030303020204" pitchFamily="34" charset="0"/>
                  <a:ea typeface="SamsungOne-700" panose="020B0803030303020204" pitchFamily="34" charset="0"/>
                </a:rPr>
                <a:t> </a:t>
              </a:r>
              <a:r>
                <a:rPr lang="en-US" altLang="ko-KR" sz="1600" dirty="0" err="1">
                  <a:solidFill>
                    <a:srgbClr val="1F45BC"/>
                  </a:solidFill>
                  <a:latin typeface="SamsungOne-700" panose="020B0803030303020204" pitchFamily="34" charset="0"/>
                  <a:ea typeface="SamsungOne-700" panose="020B0803030303020204" pitchFamily="34" charset="0"/>
                </a:rPr>
                <a:t>giáo</a:t>
              </a:r>
              <a:r>
                <a:rPr lang="en-US" altLang="ko-KR" sz="1600" dirty="0">
                  <a:solidFill>
                    <a:srgbClr val="1F45BC"/>
                  </a:solidFill>
                  <a:latin typeface="SamsungOne-700" panose="020B0803030303020204" pitchFamily="34" charset="0"/>
                  <a:ea typeface="SamsungOne-700" panose="020B0803030303020204" pitchFamily="34" charset="0"/>
                </a:rPr>
                <a:t>!</a:t>
              </a:r>
              <a:endParaRPr lang="ko-KR" altLang="en-US" sz="1600" dirty="0">
                <a:solidFill>
                  <a:srgbClr val="1F45BC"/>
                </a:solidFill>
                <a:latin typeface="SamsungOne-700" panose="020B0803030303020204" pitchFamily="34" charset="0"/>
                <a:ea typeface="SamsungOneKorean 400" panose="020B0503030303020204" pitchFamily="50" charset="-127"/>
              </a:endParaRPr>
            </a:p>
          </p:txBody>
        </p:sp>
        <p:sp>
          <p:nvSpPr>
            <p:cNvPr id="27" name="말풍선: 타원형 26">
              <a:extLst>
                <a:ext uri="{FF2B5EF4-FFF2-40B4-BE49-F238E27FC236}">
                  <a16:creationId xmlns:a16="http://schemas.microsoft.com/office/drawing/2014/main" id="{CB0D82AB-44C3-4249-8558-199410689838}"/>
                </a:ext>
              </a:extLst>
            </p:cNvPr>
            <p:cNvSpPr/>
            <p:nvPr/>
          </p:nvSpPr>
          <p:spPr>
            <a:xfrm>
              <a:off x="7673299" y="3800494"/>
              <a:ext cx="1432601" cy="1047905"/>
            </a:xfrm>
            <a:prstGeom prst="wedgeEllipseCallout">
              <a:avLst>
                <a:gd name="adj1" fmla="val -51959"/>
                <a:gd name="adj2" fmla="val 66726"/>
              </a:avLst>
            </a:prstGeom>
            <a:solidFill>
              <a:srgbClr val="E9F2FC"/>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dirty="0" err="1">
                  <a:solidFill>
                    <a:srgbClr val="1F45BC"/>
                  </a:solidFill>
                  <a:latin typeface="SamsungOne-700" panose="020B0803030303020204" pitchFamily="34" charset="0"/>
                  <a:ea typeface="SamsungOne-700" panose="020B0803030303020204" pitchFamily="34" charset="0"/>
                </a:rPr>
                <a:t>Đó</a:t>
              </a:r>
              <a:r>
                <a:rPr lang="en-US" altLang="ko-KR" sz="1600" dirty="0">
                  <a:solidFill>
                    <a:srgbClr val="1F45BC"/>
                  </a:solidFill>
                  <a:latin typeface="SamsungOne-700" panose="020B0803030303020204" pitchFamily="34" charset="0"/>
                  <a:ea typeface="SamsungOne-700" panose="020B0803030303020204" pitchFamily="34" charset="0"/>
                </a:rPr>
                <a:t> </a:t>
              </a:r>
              <a:r>
                <a:rPr lang="en-US" altLang="ko-KR" sz="1600" dirty="0" err="1">
                  <a:solidFill>
                    <a:srgbClr val="1F45BC"/>
                  </a:solidFill>
                  <a:latin typeface="SamsungOne-700" panose="020B0803030303020204" pitchFamily="34" charset="0"/>
                  <a:ea typeface="SamsungOne-700" panose="020B0803030303020204" pitchFamily="34" charset="0"/>
                </a:rPr>
                <a:t>là</a:t>
              </a:r>
              <a:r>
                <a:rPr lang="en-US" altLang="ko-KR" sz="1600" dirty="0">
                  <a:solidFill>
                    <a:srgbClr val="1F45BC"/>
                  </a:solidFill>
                  <a:latin typeface="SamsungOne-700" panose="020B0803030303020204" pitchFamily="34" charset="0"/>
                  <a:ea typeface="SamsungOne-700" panose="020B0803030303020204" pitchFamily="34" charset="0"/>
                </a:rPr>
                <a:t> </a:t>
              </a:r>
              <a:r>
                <a:rPr lang="en-US" altLang="ko-KR" sz="1600" dirty="0" err="1">
                  <a:solidFill>
                    <a:srgbClr val="1F45BC"/>
                  </a:solidFill>
                  <a:latin typeface="SamsungOne-700" panose="020B0803030303020204" pitchFamily="34" charset="0"/>
                  <a:ea typeface="SamsungOne-700" panose="020B0803030303020204" pitchFamily="34" charset="0"/>
                </a:rPr>
                <a:t>một</a:t>
              </a:r>
              <a:r>
                <a:rPr lang="en-US" altLang="ko-KR" sz="1600" dirty="0">
                  <a:solidFill>
                    <a:srgbClr val="1F45BC"/>
                  </a:solidFill>
                  <a:latin typeface="SamsungOne-700" panose="020B0803030303020204" pitchFamily="34" charset="0"/>
                  <a:ea typeface="SamsungOne-700" panose="020B0803030303020204" pitchFamily="34" charset="0"/>
                </a:rPr>
                <a:t> </a:t>
              </a:r>
              <a:r>
                <a:rPr lang="en-US" altLang="ko-KR" sz="1600" dirty="0" err="1">
                  <a:solidFill>
                    <a:srgbClr val="1F45BC"/>
                  </a:solidFill>
                  <a:latin typeface="SamsungOne-700" panose="020B0803030303020204" pitchFamily="34" charset="0"/>
                  <a:ea typeface="SamsungOne-700" panose="020B0803030303020204" pitchFamily="34" charset="0"/>
                </a:rPr>
                <a:t>sợi</a:t>
              </a:r>
              <a:r>
                <a:rPr lang="en-US" altLang="ko-KR" sz="1600" dirty="0">
                  <a:solidFill>
                    <a:srgbClr val="1F45BC"/>
                  </a:solidFill>
                  <a:latin typeface="SamsungOne-700" panose="020B0803030303020204" pitchFamily="34" charset="0"/>
                  <a:ea typeface="SamsungOne-700" panose="020B0803030303020204" pitchFamily="34" charset="0"/>
                </a:rPr>
                <a:t> </a:t>
              </a:r>
              <a:r>
                <a:rPr lang="en-US" altLang="ko-KR" sz="1600" dirty="0" err="1">
                  <a:solidFill>
                    <a:srgbClr val="1F45BC"/>
                  </a:solidFill>
                  <a:latin typeface="SamsungOne-700" panose="020B0803030303020204" pitchFamily="34" charset="0"/>
                  <a:ea typeface="SamsungOne-700" panose="020B0803030303020204" pitchFamily="34" charset="0"/>
                </a:rPr>
                <a:t>dây</a:t>
              </a:r>
              <a:r>
                <a:rPr lang="en-US" altLang="ko-KR" sz="1600" dirty="0">
                  <a:solidFill>
                    <a:srgbClr val="1F45BC"/>
                  </a:solidFill>
                  <a:latin typeface="SamsungOne-700" panose="020B0803030303020204" pitchFamily="34" charset="0"/>
                  <a:ea typeface="SamsungOne-700" panose="020B0803030303020204" pitchFamily="34" charset="0"/>
                </a:rPr>
                <a:t>!</a:t>
              </a:r>
              <a:endParaRPr lang="ko-KR" altLang="en-US" sz="1600" dirty="0">
                <a:solidFill>
                  <a:srgbClr val="1F45BC"/>
                </a:solidFill>
                <a:latin typeface="SamsungOne-700" panose="020B0803030303020204" pitchFamily="34" charset="0"/>
                <a:ea typeface="SamsungOneKorean 400" panose="020B0503030303020204" pitchFamily="50" charset="-127"/>
              </a:endParaRPr>
            </a:p>
          </p:txBody>
        </p:sp>
      </p:grpSp>
    </p:spTree>
    <p:extLst>
      <p:ext uri="{BB962C8B-B14F-4D97-AF65-F5344CB8AC3E}">
        <p14:creationId xmlns:p14="http://schemas.microsoft.com/office/powerpoint/2010/main" val="199781488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68DC1CF5-28BA-46B7-B253-572F67F63D8F}"/>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1.3.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Tại</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sao</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cần</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Big Data</a:t>
            </a:r>
          </a:p>
        </p:txBody>
      </p:sp>
      <p:sp>
        <p:nvSpPr>
          <p:cNvPr id="8" name="직사각형 7">
            <a:extLst>
              <a:ext uri="{FF2B5EF4-FFF2-40B4-BE49-F238E27FC236}">
                <a16:creationId xmlns:a16="http://schemas.microsoft.com/office/drawing/2014/main" id="{6CC28B7A-3081-446A-A95C-92B92C68A18D}"/>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err="1">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  01</a:t>
            </a:r>
          </a:p>
        </p:txBody>
      </p:sp>
      <p:sp>
        <p:nvSpPr>
          <p:cNvPr id="9" name="직사각형 8">
            <a:extLst>
              <a:ext uri="{FF2B5EF4-FFF2-40B4-BE49-F238E27FC236}">
                <a16:creationId xmlns:a16="http://schemas.microsoft.com/office/drawing/2014/main" id="{FE9A00EB-2174-4DC8-81D2-F80DE36B25B3}"/>
              </a:ext>
            </a:extLst>
          </p:cNvPr>
          <p:cNvSpPr/>
          <p:nvPr/>
        </p:nvSpPr>
        <p:spPr>
          <a:xfrm>
            <a:off x="546895" y="1523719"/>
            <a:ext cx="8797130"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vl="0">
              <a:defRPr/>
            </a:pPr>
            <a:r>
              <a:rPr lang="en-US" altLang="ko-KR" sz="3200" dirty="0" err="1">
                <a:solidFill>
                  <a:prstClr val="black">
                    <a:lumMod val="95000"/>
                    <a:lumOff val="5000"/>
                  </a:prstClr>
                </a:solidFill>
                <a:latin typeface="iCiel Samsung Sharp Sans Bold" pitchFamily="2" charset="0"/>
                <a:ea typeface="iCiel Samsung Sharp Sans Bold" pitchFamily="2" charset="0"/>
                <a:cs typeface="iCiel Samsung Sharp Sans Bold" pitchFamily="2" charset="0"/>
              </a:rPr>
              <a:t>Điểm</a:t>
            </a:r>
            <a:r>
              <a:rPr lang="en-US" altLang="ko-KR" sz="3200" dirty="0">
                <a:solidFill>
                  <a:prstClr val="black">
                    <a:lumMod val="95000"/>
                    <a:lumOff val="5000"/>
                  </a:prstClr>
                </a:solidFill>
                <a:latin typeface="iCiel Samsung Sharp Sans Bold" pitchFamily="2" charset="0"/>
                <a:ea typeface="iCiel Samsung Sharp Sans Bold" pitchFamily="2" charset="0"/>
                <a:cs typeface="iCiel Samsung Sharp Sans Bold" pitchFamily="2" charset="0"/>
              </a:rPr>
              <a:t> </a:t>
            </a:r>
            <a:r>
              <a:rPr lang="en-US" altLang="ko-KR" sz="3200" dirty="0" err="1">
                <a:solidFill>
                  <a:prstClr val="black">
                    <a:lumMod val="95000"/>
                    <a:lumOff val="5000"/>
                  </a:prstClr>
                </a:solidFill>
                <a:latin typeface="iCiel Samsung Sharp Sans Bold" pitchFamily="2" charset="0"/>
                <a:ea typeface="iCiel Samsung Sharp Sans Bold" pitchFamily="2" charset="0"/>
                <a:cs typeface="iCiel Samsung Sharp Sans Bold" pitchFamily="2" charset="0"/>
              </a:rPr>
              <a:t>đau</a:t>
            </a:r>
            <a:r>
              <a:rPr lang="en-US" altLang="ko-KR" sz="3200" dirty="0">
                <a:solidFill>
                  <a:prstClr val="black">
                    <a:lumMod val="95000"/>
                    <a:lumOff val="5000"/>
                  </a:prstClr>
                </a:solidFill>
                <a:latin typeface="iCiel Samsung Sharp Sans Bold" pitchFamily="2" charset="0"/>
                <a:ea typeface="iCiel Samsung Sharp Sans Bold" pitchFamily="2" charset="0"/>
                <a:cs typeface="iCiel Samsung Sharp Sans Bold" pitchFamily="2" charset="0"/>
              </a:rPr>
              <a:t> </a:t>
            </a:r>
            <a:r>
              <a:rPr lang="en-US" altLang="ko-KR" sz="3200" dirty="0" err="1">
                <a:solidFill>
                  <a:prstClr val="black">
                    <a:lumMod val="95000"/>
                    <a:lumOff val="5000"/>
                  </a:prstClr>
                </a:solidFill>
                <a:latin typeface="iCiel Samsung Sharp Sans Bold" pitchFamily="2" charset="0"/>
                <a:ea typeface="iCiel Samsung Sharp Sans Bold" pitchFamily="2" charset="0"/>
                <a:cs typeface="iCiel Samsung Sharp Sans Bold" pitchFamily="2" charset="0"/>
              </a:rPr>
              <a:t>là</a:t>
            </a:r>
            <a:r>
              <a:rPr lang="en-US" altLang="ko-KR" sz="3200" dirty="0">
                <a:solidFill>
                  <a:prstClr val="black">
                    <a:lumMod val="95000"/>
                    <a:lumOff val="5000"/>
                  </a:prstClr>
                </a:solidFill>
                <a:latin typeface="iCiel Samsung Sharp Sans Bold" pitchFamily="2" charset="0"/>
                <a:ea typeface="iCiel Samsung Sharp Sans Bold" pitchFamily="2" charset="0"/>
                <a:cs typeface="iCiel Samsung Sharp Sans Bold" pitchFamily="2" charset="0"/>
              </a:rPr>
              <a:t> </a:t>
            </a:r>
            <a:r>
              <a:rPr lang="en-US" altLang="ko-KR" sz="3200" dirty="0" err="1">
                <a:solidFill>
                  <a:prstClr val="black">
                    <a:lumMod val="95000"/>
                    <a:lumOff val="5000"/>
                  </a:prstClr>
                </a:solidFill>
                <a:latin typeface="iCiel Samsung Sharp Sans Bold" pitchFamily="2" charset="0"/>
                <a:ea typeface="iCiel Samsung Sharp Sans Bold" pitchFamily="2" charset="0"/>
                <a:cs typeface="iCiel Samsung Sharp Sans Bold" pitchFamily="2" charset="0"/>
              </a:rPr>
              <a:t>gì</a:t>
            </a:r>
            <a:r>
              <a:rPr lang="en-US" altLang="ko-KR" sz="3200" dirty="0">
                <a:solidFill>
                  <a:prstClr val="black">
                    <a:lumMod val="95000"/>
                    <a:lumOff val="5000"/>
                  </a:prstClr>
                </a:solidFill>
                <a:latin typeface="iCiel Samsung Sharp Sans Bold" pitchFamily="2" charset="0"/>
                <a:ea typeface="iCiel Samsung Sharp Sans Bold" pitchFamily="2" charset="0"/>
                <a:cs typeface="iCiel Samsung Sharp Sans Bold" pitchFamily="2" charset="0"/>
              </a:rPr>
              <a:t>?</a:t>
            </a:r>
          </a:p>
        </p:txBody>
      </p:sp>
      <p:grpSp>
        <p:nvGrpSpPr>
          <p:cNvPr id="10" name="그룹 9">
            <a:extLst>
              <a:ext uri="{FF2B5EF4-FFF2-40B4-BE49-F238E27FC236}">
                <a16:creationId xmlns:a16="http://schemas.microsoft.com/office/drawing/2014/main" id="{8B4E79BA-01C6-4027-9ECC-297073669801}"/>
              </a:ext>
            </a:extLst>
          </p:cNvPr>
          <p:cNvGrpSpPr/>
          <p:nvPr/>
        </p:nvGrpSpPr>
        <p:grpSpPr>
          <a:xfrm>
            <a:off x="558800" y="2232686"/>
            <a:ext cx="5321299" cy="1814179"/>
            <a:chOff x="558800" y="2232686"/>
            <a:chExt cx="5321299" cy="1814179"/>
          </a:xfrm>
        </p:grpSpPr>
        <p:grpSp>
          <p:nvGrpSpPr>
            <p:cNvPr id="11" name="Group 2">
              <a:extLst>
                <a:ext uri="{FF2B5EF4-FFF2-40B4-BE49-F238E27FC236}">
                  <a16:creationId xmlns:a16="http://schemas.microsoft.com/office/drawing/2014/main" id="{FCA6632A-6B4C-4F65-94F4-1F8BB9EC7909}"/>
                </a:ext>
              </a:extLst>
            </p:cNvPr>
            <p:cNvGrpSpPr/>
            <p:nvPr/>
          </p:nvGrpSpPr>
          <p:grpSpPr>
            <a:xfrm>
              <a:off x="558800" y="2232686"/>
              <a:ext cx="5321299" cy="215444"/>
              <a:chOff x="558800" y="2232686"/>
              <a:chExt cx="5321299" cy="215444"/>
            </a:xfrm>
          </p:grpSpPr>
          <p:sp>
            <p:nvSpPr>
              <p:cNvPr id="13" name="직사각형 12">
                <a:extLst>
                  <a:ext uri="{FF2B5EF4-FFF2-40B4-BE49-F238E27FC236}">
                    <a16:creationId xmlns:a16="http://schemas.microsoft.com/office/drawing/2014/main" id="{659A275C-A9A1-462E-8748-FA13A5F17186}"/>
                  </a:ext>
                </a:extLst>
              </p:cNvPr>
              <p:cNvSpPr/>
              <p:nvPr/>
            </p:nvSpPr>
            <p:spPr>
              <a:xfrm>
                <a:off x="558800" y="2244056"/>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white"/>
                  </a:solidFill>
                  <a:effectLst/>
                  <a:uLnTx/>
                  <a:uFillTx/>
                  <a:latin typeface="SamsungOne-400" panose="020B0503030303020204" pitchFamily="34" charset="0"/>
                  <a:ea typeface="SamsungOneKorean 400" panose="020B0503030303020204" pitchFamily="50" charset="-127"/>
                  <a:cs typeface="+mn-cs"/>
                </a:endParaRPr>
              </a:p>
            </p:txBody>
          </p:sp>
          <p:sp>
            <p:nvSpPr>
              <p:cNvPr id="14" name="직사각형 13">
                <a:extLst>
                  <a:ext uri="{FF2B5EF4-FFF2-40B4-BE49-F238E27FC236}">
                    <a16:creationId xmlns:a16="http://schemas.microsoft.com/office/drawing/2014/main" id="{C72BF7B5-7C0E-48BE-B2A0-3E0F87AF3D0A}"/>
                  </a:ext>
                </a:extLst>
              </p:cNvPr>
              <p:cNvSpPr/>
              <p:nvPr/>
            </p:nvSpPr>
            <p:spPr>
              <a:xfrm>
                <a:off x="711200" y="2232686"/>
                <a:ext cx="5168899"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1"/>
                  </a:spcAft>
                  <a:defRPr/>
                </a:pPr>
                <a:r>
                  <a:rPr lang="vi-VN" altLang="ko-KR" sz="1401" dirty="0">
                    <a:solidFill>
                      <a:prstClr val="black">
                        <a:lumMod val="85000"/>
                        <a:lumOff val="15000"/>
                      </a:prstClr>
                    </a:solidFill>
                    <a:latin typeface="SamsungOne-400" panose="020B0503030303020204" pitchFamily="34" charset="0"/>
                    <a:ea typeface="SamsungOne-400" panose="020B0503030303020204" pitchFamily="34" charset="0"/>
                  </a:rPr>
                  <a:t>Điểm đau chính của trường dữ liệu</a:t>
                </a:r>
                <a:endParaRPr lang="en-US" altLang="ko-KR" sz="1401"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sp>
          <p:nvSpPr>
            <p:cNvPr id="12" name="Rectangle 12">
              <a:extLst>
                <a:ext uri="{FF2B5EF4-FFF2-40B4-BE49-F238E27FC236}">
                  <a16:creationId xmlns:a16="http://schemas.microsoft.com/office/drawing/2014/main" id="{28E5389E-2EF5-4057-852A-CED176ED333F}"/>
                </a:ext>
              </a:extLst>
            </p:cNvPr>
            <p:cNvSpPr/>
            <p:nvPr/>
          </p:nvSpPr>
          <p:spPr>
            <a:xfrm>
              <a:off x="711201" y="2563519"/>
              <a:ext cx="3726687" cy="14833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0" rtlCol="0" anchor="t">
              <a:spAutoFit/>
              <a:scene3d>
                <a:camera prst="orthographicFront"/>
                <a:lightRig rig="threePt" dir="t"/>
              </a:scene3d>
              <a:sp3d>
                <a:bevelT w="0" h="6350"/>
              </a:sp3d>
            </a:bodyPr>
            <a:lstStyle/>
            <a:p>
              <a:pPr marL="182509" indent="-182509" defTabSz="457063">
                <a:spcAft>
                  <a:spcPts val="800"/>
                </a:spcAft>
                <a:buClr>
                  <a:srgbClr val="193EB0"/>
                </a:buClr>
                <a:buFont typeface="SamsungOne 400" panose="020B0503030303020204" pitchFamily="34" charset="0"/>
                <a:buChar char="‣"/>
                <a:defRPr/>
              </a:pPr>
              <a:r>
                <a:rPr lang="vi-VN" altLang="ko-Kore-KR" sz="1300" dirty="0">
                  <a:solidFill>
                    <a:prstClr val="black">
                      <a:lumMod val="85000"/>
                      <a:lumOff val="15000"/>
                    </a:prstClr>
                  </a:solidFill>
                  <a:latin typeface="SamsungOne-400" panose="020B0503030303020204" pitchFamily="34" charset="0"/>
                  <a:ea typeface="SamsungOne-400" panose="020B0503030303020204" pitchFamily="34" charset="0"/>
                </a:rPr>
                <a:t>Phương tiện lưu trữ</a:t>
              </a:r>
            </a:p>
            <a:p>
              <a:pPr marL="182509" indent="-182509" defTabSz="457063">
                <a:spcAft>
                  <a:spcPts val="800"/>
                </a:spcAft>
                <a:buClr>
                  <a:srgbClr val="193EB0"/>
                </a:buClr>
                <a:buFont typeface="SamsungOne 400" panose="020B0503030303020204" pitchFamily="34" charset="0"/>
                <a:buChar char="‣"/>
                <a:defRPr/>
              </a:pPr>
              <a:r>
                <a:rPr lang="en-US" altLang="ko-Kore-KR" sz="1300" dirty="0">
                  <a:solidFill>
                    <a:prstClr val="black">
                      <a:lumMod val="85000"/>
                      <a:lumOff val="15000"/>
                    </a:prstClr>
                  </a:solidFill>
                  <a:latin typeface="SamsungOne-400" panose="020B0503030303020204" pitchFamily="34" charset="0"/>
                  <a:ea typeface="SamsungOne-400" panose="020B0503030303020204" pitchFamily="34" charset="0"/>
                </a:rPr>
                <a:t>K</a:t>
              </a:r>
              <a:r>
                <a:rPr lang="vi-VN" altLang="ko-Kore-KR" sz="1300" dirty="0">
                  <a:solidFill>
                    <a:prstClr val="black">
                      <a:lumMod val="85000"/>
                      <a:lumOff val="15000"/>
                    </a:prstClr>
                  </a:solidFill>
                  <a:latin typeface="SamsungOne-400" panose="020B0503030303020204" pitchFamily="34" charset="0"/>
                  <a:ea typeface="SamsungOne-400" panose="020B0503030303020204" pitchFamily="34" charset="0"/>
                </a:rPr>
                <a:t>hả năng mở rộng</a:t>
              </a:r>
            </a:p>
            <a:p>
              <a:pPr marL="182509" indent="-182509" defTabSz="457063">
                <a:spcAft>
                  <a:spcPts val="800"/>
                </a:spcAft>
                <a:buClr>
                  <a:srgbClr val="193EB0"/>
                </a:buClr>
                <a:buFont typeface="SamsungOne 400" panose="020B0503030303020204" pitchFamily="34" charset="0"/>
                <a:buChar char="‣"/>
                <a:defRPr/>
              </a:pPr>
              <a:r>
                <a:rPr lang="vi-VN" altLang="ko-Kore-KR" sz="1300" dirty="0">
                  <a:solidFill>
                    <a:prstClr val="black">
                      <a:lumMod val="85000"/>
                      <a:lumOff val="15000"/>
                    </a:prstClr>
                  </a:solidFill>
                  <a:latin typeface="SamsungOne-400" panose="020B0503030303020204" pitchFamily="34" charset="0"/>
                  <a:ea typeface="SamsungOne-400" panose="020B0503030303020204" pitchFamily="34" charset="0"/>
                </a:rPr>
                <a:t>Kết nối mạng</a:t>
              </a:r>
            </a:p>
            <a:p>
              <a:pPr marL="182509" indent="-182509" defTabSz="457063">
                <a:spcAft>
                  <a:spcPts val="800"/>
                </a:spcAft>
                <a:buClr>
                  <a:srgbClr val="193EB0"/>
                </a:buClr>
                <a:buFont typeface="SamsungOne 400" panose="020B0503030303020204" pitchFamily="34" charset="0"/>
                <a:buChar char="‣"/>
                <a:defRPr/>
              </a:pPr>
              <a:r>
                <a:rPr lang="vi-VN" altLang="ko-Kore-KR" sz="1300" dirty="0">
                  <a:solidFill>
                    <a:prstClr val="black">
                      <a:lumMod val="85000"/>
                      <a:lumOff val="15000"/>
                    </a:prstClr>
                  </a:solidFill>
                  <a:latin typeface="SamsungOne-400" panose="020B0503030303020204" pitchFamily="34" charset="0"/>
                  <a:ea typeface="SamsungOne-400" panose="020B0503030303020204" pitchFamily="34" charset="0"/>
                </a:rPr>
                <a:t>Chuyển đổi dữ liệu dưới mức tối ưu</a:t>
              </a:r>
            </a:p>
            <a:p>
              <a:pPr marL="182509" indent="-182509" defTabSz="457063">
                <a:spcAft>
                  <a:spcPts val="800"/>
                </a:spcAft>
                <a:buClr>
                  <a:srgbClr val="193EB0"/>
                </a:buClr>
                <a:buFont typeface="SamsungOne 400" panose="020B0503030303020204" pitchFamily="34" charset="0"/>
                <a:buChar char="‣"/>
                <a:defRPr/>
              </a:pPr>
              <a:r>
                <a:rPr lang="vi-VN" altLang="ko-Kore-KR" sz="1300" dirty="0">
                  <a:solidFill>
                    <a:prstClr val="black">
                      <a:lumMod val="85000"/>
                      <a:lumOff val="15000"/>
                    </a:prstClr>
                  </a:solidFill>
                  <a:latin typeface="SamsungOne-400" panose="020B0503030303020204" pitchFamily="34" charset="0"/>
                  <a:ea typeface="SamsungOne-400" panose="020B0503030303020204" pitchFamily="34" charset="0"/>
                </a:rPr>
                <a:t>Bảo mật dữ liệu</a:t>
              </a:r>
              <a:endParaRPr lang="en" altLang="ko-Kore-KR"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pic>
        <p:nvPicPr>
          <p:cNvPr id="15" name="그림 14">
            <a:extLst>
              <a:ext uri="{FF2B5EF4-FFF2-40B4-BE49-F238E27FC236}">
                <a16:creationId xmlns:a16="http://schemas.microsoft.com/office/drawing/2014/main" id="{5A42B3DA-53CA-45ED-A60C-355DAF9F56A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45099" y="2651164"/>
            <a:ext cx="4913176" cy="3622636"/>
          </a:xfrm>
          <a:prstGeom prst="rect">
            <a:avLst/>
          </a:prstGeom>
        </p:spPr>
      </p:pic>
    </p:spTree>
    <p:extLst>
      <p:ext uri="{BB962C8B-B14F-4D97-AF65-F5344CB8AC3E}">
        <p14:creationId xmlns:p14="http://schemas.microsoft.com/office/powerpoint/2010/main" val="24977356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직사각형 4">
            <a:extLst>
              <a:ext uri="{FF2B5EF4-FFF2-40B4-BE49-F238E27FC236}">
                <a16:creationId xmlns:a16="http://schemas.microsoft.com/office/drawing/2014/main" id="{07CA0054-9284-4209-A0A6-8BC7F65B8D65}"/>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1.3.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Tại</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sao</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cần</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Big Data</a:t>
            </a:r>
          </a:p>
        </p:txBody>
      </p:sp>
      <p:sp>
        <p:nvSpPr>
          <p:cNvPr id="6" name="직사각형 5">
            <a:extLst>
              <a:ext uri="{FF2B5EF4-FFF2-40B4-BE49-F238E27FC236}">
                <a16:creationId xmlns:a16="http://schemas.microsoft.com/office/drawing/2014/main" id="{99B0666E-6D0F-4842-9010-DBD5ECD3A9F5}"/>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err="1">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  01</a:t>
            </a:r>
          </a:p>
        </p:txBody>
      </p:sp>
      <p:sp>
        <p:nvSpPr>
          <p:cNvPr id="7" name="직사각형 6">
            <a:extLst>
              <a:ext uri="{FF2B5EF4-FFF2-40B4-BE49-F238E27FC236}">
                <a16:creationId xmlns:a16="http://schemas.microsoft.com/office/drawing/2014/main" id="{53FDB17B-A3EC-4239-A800-6F41275771CE}"/>
              </a:ext>
            </a:extLst>
          </p:cNvPr>
          <p:cNvSpPr/>
          <p:nvPr/>
        </p:nvSpPr>
        <p:spPr>
          <a:xfrm>
            <a:off x="546895" y="1523719"/>
            <a:ext cx="8797130"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vl="0">
              <a:defRPr/>
            </a:pPr>
            <a:r>
              <a:rPr lang="vi-VN" altLang="ko-KR" sz="3200" dirty="0">
                <a:solidFill>
                  <a:prstClr val="black">
                    <a:lumMod val="95000"/>
                    <a:lumOff val="5000"/>
                  </a:prstClr>
                </a:solidFill>
                <a:latin typeface="iCiel Samsung Sharp Sans Bold" pitchFamily="2" charset="0"/>
                <a:ea typeface="iCiel Samsung Sharp Sans Bold" pitchFamily="2" charset="0"/>
                <a:cs typeface="iCiel Samsung Sharp Sans Bold" pitchFamily="2" charset="0"/>
              </a:rPr>
              <a:t>Xử lý dữ liệu trước Big Data</a:t>
            </a:r>
            <a:endParaRPr lang="en-US" altLang="ko-KR" sz="3200" dirty="0">
              <a:solidFill>
                <a:prstClr val="black">
                  <a:lumMod val="95000"/>
                  <a:lumOff val="5000"/>
                </a:prstClr>
              </a:solidFill>
              <a:latin typeface="iCiel Samsung Sharp Sans Bold" pitchFamily="2" charset="0"/>
              <a:ea typeface="iCiel Samsung Sharp Sans Bold" pitchFamily="2" charset="0"/>
              <a:cs typeface="iCiel Samsung Sharp Sans Bold" pitchFamily="2" charset="0"/>
            </a:endParaRPr>
          </a:p>
        </p:txBody>
      </p:sp>
      <p:sp>
        <p:nvSpPr>
          <p:cNvPr id="34" name="모서리가 둥근 직사각형 9">
            <a:extLst>
              <a:ext uri="{FF2B5EF4-FFF2-40B4-BE49-F238E27FC236}">
                <a16:creationId xmlns:a16="http://schemas.microsoft.com/office/drawing/2014/main" id="{6EF4D2FA-E248-4A11-B804-086F07DE47FF}"/>
              </a:ext>
            </a:extLst>
          </p:cNvPr>
          <p:cNvSpPr/>
          <p:nvPr/>
        </p:nvSpPr>
        <p:spPr>
          <a:xfrm>
            <a:off x="2812948" y="2363736"/>
            <a:ext cx="1669240" cy="3580165"/>
          </a:xfrm>
          <a:prstGeom prst="roundRect">
            <a:avLst>
              <a:gd name="adj" fmla="val 10561"/>
            </a:avLst>
          </a:prstGeom>
          <a:solidFill>
            <a:srgbClr val="66A1FE"/>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3200" dirty="0">
                <a:solidFill>
                  <a:schemeClr val="bg1"/>
                </a:solidFill>
                <a:latin typeface="SamsungOne-700" panose="020B0803030303020204" pitchFamily="34" charset="0"/>
                <a:ea typeface="SamsungOne-700" panose="020B0803030303020204" pitchFamily="34" charset="0"/>
              </a:rPr>
              <a:t>ETL</a:t>
            </a:r>
          </a:p>
          <a:p>
            <a:pPr algn="ctr"/>
            <a:endParaRPr lang="en-US" altLang="ko-KR" sz="1400" dirty="0">
              <a:solidFill>
                <a:schemeClr val="bg1"/>
              </a:solidFill>
              <a:latin typeface="SamsungOne-700" panose="020B0803030303020204" pitchFamily="34" charset="0"/>
              <a:ea typeface="SamsungOne-700" panose="020B0803030303020204" pitchFamily="34" charset="0"/>
            </a:endParaRPr>
          </a:p>
          <a:p>
            <a:pPr algn="ctr"/>
            <a:r>
              <a:rPr lang="en-US" altLang="ko-KR" sz="1400" dirty="0">
                <a:solidFill>
                  <a:schemeClr val="bg1"/>
                </a:solidFill>
                <a:latin typeface="SamsungOne-700" panose="020B0803030303020204" pitchFamily="34" charset="0"/>
                <a:ea typeface="SamsungOne-700" panose="020B0803030303020204" pitchFamily="34" charset="0"/>
              </a:rPr>
              <a:t>Extract</a:t>
            </a:r>
          </a:p>
          <a:p>
            <a:pPr algn="ctr"/>
            <a:r>
              <a:rPr lang="en-US" altLang="ko-KR" sz="1400" dirty="0">
                <a:solidFill>
                  <a:schemeClr val="bg1"/>
                </a:solidFill>
                <a:latin typeface="SamsungOne-700" panose="020B0803030303020204" pitchFamily="34" charset="0"/>
                <a:ea typeface="SamsungOne-700" panose="020B0803030303020204" pitchFamily="34" charset="0"/>
              </a:rPr>
              <a:t>Transform</a:t>
            </a:r>
          </a:p>
          <a:p>
            <a:pPr algn="ctr"/>
            <a:r>
              <a:rPr lang="en-US" altLang="ko-KR" sz="1400" dirty="0">
                <a:solidFill>
                  <a:schemeClr val="bg1"/>
                </a:solidFill>
                <a:latin typeface="SamsungOne-700" panose="020B0803030303020204" pitchFamily="34" charset="0"/>
                <a:ea typeface="SamsungOne-700" panose="020B0803030303020204" pitchFamily="34" charset="0"/>
              </a:rPr>
              <a:t>Load</a:t>
            </a:r>
          </a:p>
          <a:p>
            <a:pPr algn="ctr"/>
            <a:r>
              <a:rPr lang="en-US" altLang="ko-KR" sz="1400" dirty="0">
                <a:solidFill>
                  <a:schemeClr val="bg1"/>
                </a:solidFill>
                <a:latin typeface="SamsungOne-700" panose="020B0803030303020204" pitchFamily="34" charset="0"/>
                <a:ea typeface="SamsungOne-700" panose="020B0803030303020204" pitchFamily="34" charset="0"/>
              </a:rPr>
              <a:t>(</a:t>
            </a:r>
            <a:r>
              <a:rPr lang="en-US" altLang="ko-KR" sz="1400" dirty="0" err="1">
                <a:solidFill>
                  <a:schemeClr val="bg1"/>
                </a:solidFill>
                <a:latin typeface="SamsungOne-700" panose="020B0803030303020204" pitchFamily="34" charset="0"/>
                <a:ea typeface="SamsungOne-700" panose="020B0803030303020204" pitchFamily="34" charset="0"/>
              </a:rPr>
              <a:t>Trích</a:t>
            </a:r>
            <a:r>
              <a:rPr lang="en-US" altLang="ko-KR" sz="1400" dirty="0">
                <a:solidFill>
                  <a:schemeClr val="bg1"/>
                </a:solidFill>
                <a:latin typeface="SamsungOne-700" panose="020B0803030303020204" pitchFamily="34" charset="0"/>
                <a:ea typeface="SamsungOne-700" panose="020B0803030303020204" pitchFamily="34" charset="0"/>
              </a:rPr>
              <a:t> </a:t>
            </a:r>
            <a:r>
              <a:rPr lang="en-US" altLang="ko-KR" sz="1400" dirty="0" err="1">
                <a:solidFill>
                  <a:schemeClr val="bg1"/>
                </a:solidFill>
                <a:latin typeface="SamsungOne-700" panose="020B0803030303020204" pitchFamily="34" charset="0"/>
                <a:ea typeface="SamsungOne-700" panose="020B0803030303020204" pitchFamily="34" charset="0"/>
              </a:rPr>
              <a:t>xuất</a:t>
            </a:r>
            <a:endParaRPr lang="en-US" altLang="ko-KR" sz="1400" dirty="0">
              <a:solidFill>
                <a:schemeClr val="bg1"/>
              </a:solidFill>
              <a:latin typeface="SamsungOne-700" panose="020B0803030303020204" pitchFamily="34" charset="0"/>
              <a:ea typeface="SamsungOne-700" panose="020B0803030303020204" pitchFamily="34" charset="0"/>
            </a:endParaRPr>
          </a:p>
          <a:p>
            <a:pPr algn="ctr"/>
            <a:r>
              <a:rPr lang="en-US" altLang="ko-KR" sz="1400" dirty="0" err="1">
                <a:solidFill>
                  <a:schemeClr val="bg1"/>
                </a:solidFill>
                <a:latin typeface="SamsungOne-700" panose="020B0803030303020204" pitchFamily="34" charset="0"/>
                <a:ea typeface="SamsungOne-700" panose="020B0803030303020204" pitchFamily="34" charset="0"/>
              </a:rPr>
              <a:t>Biến</a:t>
            </a:r>
            <a:r>
              <a:rPr lang="en-US" altLang="ko-KR" sz="1400" dirty="0">
                <a:solidFill>
                  <a:schemeClr val="bg1"/>
                </a:solidFill>
                <a:latin typeface="SamsungOne-700" panose="020B0803030303020204" pitchFamily="34" charset="0"/>
                <a:ea typeface="SamsungOne-700" panose="020B0803030303020204" pitchFamily="34" charset="0"/>
              </a:rPr>
              <a:t> </a:t>
            </a:r>
            <a:r>
              <a:rPr lang="en-US" altLang="ko-KR" sz="1400" dirty="0" err="1">
                <a:solidFill>
                  <a:schemeClr val="bg1"/>
                </a:solidFill>
                <a:latin typeface="SamsungOne-700" panose="020B0803030303020204" pitchFamily="34" charset="0"/>
                <a:ea typeface="SamsungOne-700" panose="020B0803030303020204" pitchFamily="34" charset="0"/>
              </a:rPr>
              <a:t>đổi</a:t>
            </a:r>
            <a:endParaRPr lang="en-US" altLang="ko-KR" sz="1400" dirty="0">
              <a:solidFill>
                <a:schemeClr val="bg1"/>
              </a:solidFill>
              <a:latin typeface="SamsungOne-700" panose="020B0803030303020204" pitchFamily="34" charset="0"/>
              <a:ea typeface="SamsungOne-700" panose="020B0803030303020204" pitchFamily="34" charset="0"/>
            </a:endParaRPr>
          </a:p>
          <a:p>
            <a:pPr algn="ctr"/>
            <a:r>
              <a:rPr lang="en-US" altLang="ko-KR" sz="1400" dirty="0" err="1">
                <a:solidFill>
                  <a:schemeClr val="bg1"/>
                </a:solidFill>
                <a:latin typeface="SamsungOne-700" panose="020B0803030303020204" pitchFamily="34" charset="0"/>
                <a:ea typeface="SamsungOne-700" panose="020B0803030303020204" pitchFamily="34" charset="0"/>
              </a:rPr>
              <a:t>Tải</a:t>
            </a:r>
            <a:r>
              <a:rPr lang="en-US" altLang="ko-KR" sz="1400" dirty="0">
                <a:solidFill>
                  <a:schemeClr val="bg1"/>
                </a:solidFill>
                <a:latin typeface="SamsungOne-700" panose="020B0803030303020204" pitchFamily="34" charset="0"/>
                <a:ea typeface="SamsungOne-700" panose="020B0803030303020204" pitchFamily="34" charset="0"/>
              </a:rPr>
              <a:t>)</a:t>
            </a:r>
            <a:endParaRPr lang="ko-KR" altLang="en-US" sz="1400" dirty="0">
              <a:solidFill>
                <a:schemeClr val="bg1"/>
              </a:solidFill>
              <a:latin typeface="SamsungOne-700" panose="020B0803030303020204" pitchFamily="34" charset="0"/>
              <a:ea typeface="SamsungOneKorean 400" panose="020B0503030303020204" pitchFamily="50" charset="-127"/>
            </a:endParaRPr>
          </a:p>
        </p:txBody>
      </p:sp>
      <p:sp>
        <p:nvSpPr>
          <p:cNvPr id="37" name="TextBox 36">
            <a:extLst>
              <a:ext uri="{FF2B5EF4-FFF2-40B4-BE49-F238E27FC236}">
                <a16:creationId xmlns:a16="http://schemas.microsoft.com/office/drawing/2014/main" id="{BA91A4D4-EA3A-49CB-AB01-FE8440B6C02E}"/>
              </a:ext>
            </a:extLst>
          </p:cNvPr>
          <p:cNvSpPr txBox="1"/>
          <p:nvPr/>
        </p:nvSpPr>
        <p:spPr>
          <a:xfrm>
            <a:off x="920451" y="2913137"/>
            <a:ext cx="1226618" cy="307777"/>
          </a:xfrm>
          <a:prstGeom prst="rect">
            <a:avLst/>
          </a:prstGeom>
          <a:noFill/>
        </p:spPr>
        <p:txBody>
          <a:bodyPr wrap="none" rtlCol="0">
            <a:spAutoFit/>
          </a:bodyPr>
          <a:lstStyle/>
          <a:p>
            <a:r>
              <a:rPr lang="en-US" altLang="ko-KR" sz="1400" dirty="0" err="1">
                <a:solidFill>
                  <a:srgbClr val="1F45BC"/>
                </a:solidFill>
                <a:latin typeface="SamsungOne-700" panose="020B0803030303020204" pitchFamily="34" charset="0"/>
                <a:ea typeface="SamsungOne-700" panose="020B0803030303020204" pitchFamily="34" charset="0"/>
              </a:rPr>
              <a:t>Hệ</a:t>
            </a:r>
            <a:r>
              <a:rPr lang="en-US" altLang="ko-KR" sz="1400" dirty="0">
                <a:solidFill>
                  <a:srgbClr val="1F45BC"/>
                </a:solidFill>
                <a:latin typeface="SamsungOne-700" panose="020B0803030303020204" pitchFamily="34" charset="0"/>
                <a:ea typeface="SamsungOne-700" panose="020B0803030303020204" pitchFamily="34" charset="0"/>
              </a:rPr>
              <a:t> </a:t>
            </a:r>
            <a:r>
              <a:rPr lang="en-US" altLang="ko-KR" sz="1400" dirty="0" err="1">
                <a:solidFill>
                  <a:srgbClr val="1F45BC"/>
                </a:solidFill>
                <a:latin typeface="SamsungOne-700" panose="020B0803030303020204" pitchFamily="34" charset="0"/>
                <a:ea typeface="SamsungOne-700" panose="020B0803030303020204" pitchFamily="34" charset="0"/>
              </a:rPr>
              <a:t>điều</a:t>
            </a:r>
            <a:r>
              <a:rPr lang="en-US" altLang="ko-KR" sz="1400" dirty="0">
                <a:solidFill>
                  <a:srgbClr val="1F45BC"/>
                </a:solidFill>
                <a:latin typeface="SamsungOne-700" panose="020B0803030303020204" pitchFamily="34" charset="0"/>
                <a:ea typeface="SamsungOne-700" panose="020B0803030303020204" pitchFamily="34" charset="0"/>
              </a:rPr>
              <a:t> </a:t>
            </a:r>
            <a:r>
              <a:rPr lang="en-US" altLang="ko-KR" sz="1400" dirty="0" err="1">
                <a:solidFill>
                  <a:srgbClr val="1F45BC"/>
                </a:solidFill>
                <a:latin typeface="SamsungOne-700" panose="020B0803030303020204" pitchFamily="34" charset="0"/>
                <a:ea typeface="SamsungOne-700" panose="020B0803030303020204" pitchFamily="34" charset="0"/>
              </a:rPr>
              <a:t>hành</a:t>
            </a:r>
            <a:endParaRPr lang="ko-KR" altLang="en-US" sz="1400" dirty="0">
              <a:solidFill>
                <a:srgbClr val="1F45BC"/>
              </a:solidFill>
              <a:latin typeface="SamsungOne-700" panose="020B0803030303020204" pitchFamily="34" charset="0"/>
              <a:ea typeface="SamsungOneKorean 400" panose="020B0503030303020204" pitchFamily="50" charset="-127"/>
            </a:endParaRPr>
          </a:p>
        </p:txBody>
      </p:sp>
      <p:sp>
        <p:nvSpPr>
          <p:cNvPr id="45" name="TextBox 44">
            <a:extLst>
              <a:ext uri="{FF2B5EF4-FFF2-40B4-BE49-F238E27FC236}">
                <a16:creationId xmlns:a16="http://schemas.microsoft.com/office/drawing/2014/main" id="{AAA0A339-A1B4-4102-AF0A-D18A097CBD8A}"/>
              </a:ext>
            </a:extLst>
          </p:cNvPr>
          <p:cNvSpPr txBox="1"/>
          <p:nvPr/>
        </p:nvSpPr>
        <p:spPr>
          <a:xfrm>
            <a:off x="1280568" y="3916978"/>
            <a:ext cx="500458" cy="307777"/>
          </a:xfrm>
          <a:prstGeom prst="rect">
            <a:avLst/>
          </a:prstGeom>
          <a:noFill/>
        </p:spPr>
        <p:txBody>
          <a:bodyPr wrap="none" rtlCol="0">
            <a:spAutoFit/>
          </a:bodyPr>
          <a:lstStyle/>
          <a:p>
            <a:pPr algn="l"/>
            <a:r>
              <a:rPr lang="en-US" altLang="ko-KR" sz="1400" dirty="0">
                <a:solidFill>
                  <a:srgbClr val="1F45BC"/>
                </a:solidFill>
                <a:latin typeface="SamsungOne-700" panose="020B0803030303020204" pitchFamily="34" charset="0"/>
                <a:ea typeface="SamsungOne-700" panose="020B0803030303020204" pitchFamily="34" charset="0"/>
              </a:rPr>
              <a:t>ERP</a:t>
            </a:r>
            <a:endParaRPr lang="ko-KR" altLang="en-US" sz="1400" dirty="0">
              <a:solidFill>
                <a:srgbClr val="1F45BC"/>
              </a:solidFill>
              <a:latin typeface="SamsungOne-700" panose="020B0803030303020204" pitchFamily="34" charset="0"/>
              <a:ea typeface="SamsungOneKorean 400" panose="020B0503030303020204" pitchFamily="50" charset="-127"/>
            </a:endParaRPr>
          </a:p>
        </p:txBody>
      </p:sp>
      <p:sp>
        <p:nvSpPr>
          <p:cNvPr id="46" name="TextBox 45">
            <a:extLst>
              <a:ext uri="{FF2B5EF4-FFF2-40B4-BE49-F238E27FC236}">
                <a16:creationId xmlns:a16="http://schemas.microsoft.com/office/drawing/2014/main" id="{571ED57D-02B5-44AF-BFE1-6BB5B27A773F}"/>
              </a:ext>
            </a:extLst>
          </p:cNvPr>
          <p:cNvSpPr txBox="1"/>
          <p:nvPr/>
        </p:nvSpPr>
        <p:spPr>
          <a:xfrm>
            <a:off x="1258126" y="4919451"/>
            <a:ext cx="550151" cy="307777"/>
          </a:xfrm>
          <a:prstGeom prst="rect">
            <a:avLst/>
          </a:prstGeom>
          <a:noFill/>
        </p:spPr>
        <p:txBody>
          <a:bodyPr wrap="none" rtlCol="0">
            <a:spAutoFit/>
          </a:bodyPr>
          <a:lstStyle/>
          <a:p>
            <a:pPr algn="l"/>
            <a:r>
              <a:rPr lang="en-US" altLang="ko-KR" sz="1400" dirty="0">
                <a:solidFill>
                  <a:srgbClr val="1F45BC"/>
                </a:solidFill>
                <a:latin typeface="SamsungOne-700" panose="020B0803030303020204" pitchFamily="34" charset="0"/>
                <a:ea typeface="SamsungOne-700" panose="020B0803030303020204" pitchFamily="34" charset="0"/>
              </a:rPr>
              <a:t>CRM</a:t>
            </a:r>
            <a:endParaRPr lang="ko-KR" altLang="en-US" sz="1400" dirty="0">
              <a:solidFill>
                <a:srgbClr val="1F45BC"/>
              </a:solidFill>
              <a:latin typeface="SamsungOne-700" panose="020B0803030303020204" pitchFamily="34" charset="0"/>
              <a:ea typeface="SamsungOneKorean 400" panose="020B0503030303020204" pitchFamily="50" charset="-127"/>
            </a:endParaRPr>
          </a:p>
        </p:txBody>
      </p:sp>
      <p:cxnSp>
        <p:nvCxnSpPr>
          <p:cNvPr id="47" name="직선 화살표 연결선 46">
            <a:extLst>
              <a:ext uri="{FF2B5EF4-FFF2-40B4-BE49-F238E27FC236}">
                <a16:creationId xmlns:a16="http://schemas.microsoft.com/office/drawing/2014/main" id="{6B5D056B-BA2B-4254-B0CF-EFC17AF7C3FF}"/>
              </a:ext>
            </a:extLst>
          </p:cNvPr>
          <p:cNvCxnSpPr>
            <a:cxnSpLocks/>
          </p:cNvCxnSpPr>
          <p:nvPr/>
        </p:nvCxnSpPr>
        <p:spPr>
          <a:xfrm>
            <a:off x="2091950" y="2690554"/>
            <a:ext cx="394442" cy="0"/>
          </a:xfrm>
          <a:prstGeom prst="straightConnector1">
            <a:avLst/>
          </a:prstGeom>
          <a:ln w="57150">
            <a:solidFill>
              <a:srgbClr val="66A1FE"/>
            </a:solidFill>
            <a:tailEnd type="triangle"/>
          </a:ln>
        </p:spPr>
        <p:style>
          <a:lnRef idx="1">
            <a:schemeClr val="accent1"/>
          </a:lnRef>
          <a:fillRef idx="0">
            <a:schemeClr val="accent1"/>
          </a:fillRef>
          <a:effectRef idx="0">
            <a:schemeClr val="accent1"/>
          </a:effectRef>
          <a:fontRef idx="minor">
            <a:schemeClr val="tx1"/>
          </a:fontRef>
        </p:style>
      </p:cxnSp>
      <p:cxnSp>
        <p:nvCxnSpPr>
          <p:cNvPr id="48" name="직선 화살표 연결선 47">
            <a:extLst>
              <a:ext uri="{FF2B5EF4-FFF2-40B4-BE49-F238E27FC236}">
                <a16:creationId xmlns:a16="http://schemas.microsoft.com/office/drawing/2014/main" id="{D5460B79-541A-47F9-8DB3-623C30519E83}"/>
              </a:ext>
            </a:extLst>
          </p:cNvPr>
          <p:cNvCxnSpPr>
            <a:cxnSpLocks/>
          </p:cNvCxnSpPr>
          <p:nvPr/>
        </p:nvCxnSpPr>
        <p:spPr>
          <a:xfrm>
            <a:off x="2091950" y="3703920"/>
            <a:ext cx="394442" cy="0"/>
          </a:xfrm>
          <a:prstGeom prst="straightConnector1">
            <a:avLst/>
          </a:prstGeom>
          <a:ln w="57150">
            <a:solidFill>
              <a:srgbClr val="66A1FE"/>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a16="http://schemas.microsoft.com/office/drawing/2014/main" id="{D9CE0F52-6D31-49DA-8C96-431C4E0CAF37}"/>
              </a:ext>
            </a:extLst>
          </p:cNvPr>
          <p:cNvCxnSpPr>
            <a:cxnSpLocks/>
          </p:cNvCxnSpPr>
          <p:nvPr/>
        </p:nvCxnSpPr>
        <p:spPr>
          <a:xfrm>
            <a:off x="2091950" y="4658768"/>
            <a:ext cx="394442" cy="0"/>
          </a:xfrm>
          <a:prstGeom prst="straightConnector1">
            <a:avLst/>
          </a:prstGeom>
          <a:ln w="57150">
            <a:solidFill>
              <a:srgbClr val="66A1FE"/>
            </a:solidFill>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2E66AB7E-735B-4124-8529-651B183FA5B8}"/>
              </a:ext>
            </a:extLst>
          </p:cNvPr>
          <p:cNvCxnSpPr>
            <a:cxnSpLocks/>
          </p:cNvCxnSpPr>
          <p:nvPr/>
        </p:nvCxnSpPr>
        <p:spPr>
          <a:xfrm>
            <a:off x="2091950" y="5585875"/>
            <a:ext cx="394442" cy="0"/>
          </a:xfrm>
          <a:prstGeom prst="straightConnector1">
            <a:avLst/>
          </a:prstGeom>
          <a:ln w="57150">
            <a:solidFill>
              <a:srgbClr val="66A1FE"/>
            </a:solidFill>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74C35847-B084-4DB0-8F4B-AADB187A74E1}"/>
              </a:ext>
            </a:extLst>
          </p:cNvPr>
          <p:cNvSpPr txBox="1"/>
          <p:nvPr/>
        </p:nvSpPr>
        <p:spPr>
          <a:xfrm>
            <a:off x="788214" y="5884658"/>
            <a:ext cx="1566454" cy="307777"/>
          </a:xfrm>
          <a:prstGeom prst="rect">
            <a:avLst/>
          </a:prstGeom>
          <a:noFill/>
        </p:spPr>
        <p:txBody>
          <a:bodyPr wrap="none" rtlCol="0">
            <a:spAutoFit/>
          </a:bodyPr>
          <a:lstStyle/>
          <a:p>
            <a:r>
              <a:rPr lang="en-US" altLang="ko-KR" sz="1400" dirty="0" err="1">
                <a:solidFill>
                  <a:srgbClr val="1F45BC"/>
                </a:solidFill>
                <a:latin typeface="SamsungOne-700" panose="020B0803030303020204" pitchFamily="34" charset="0"/>
                <a:ea typeface="SamsungOne-700" panose="020B0803030303020204" pitchFamily="34" charset="0"/>
              </a:rPr>
              <a:t>Các</a:t>
            </a:r>
            <a:r>
              <a:rPr lang="en-US" altLang="ko-KR" sz="1400" dirty="0">
                <a:solidFill>
                  <a:srgbClr val="1F45BC"/>
                </a:solidFill>
                <a:latin typeface="SamsungOne-700" panose="020B0803030303020204" pitchFamily="34" charset="0"/>
                <a:ea typeface="SamsungOne-700" panose="020B0803030303020204" pitchFamily="34" charset="0"/>
              </a:rPr>
              <a:t> </a:t>
            </a:r>
            <a:r>
              <a:rPr lang="en-US" altLang="ko-KR" sz="1400" dirty="0" err="1">
                <a:solidFill>
                  <a:srgbClr val="1F45BC"/>
                </a:solidFill>
                <a:latin typeface="SamsungOne-700" panose="020B0803030303020204" pitchFamily="34" charset="0"/>
                <a:ea typeface="SamsungOne-700" panose="020B0803030303020204" pitchFamily="34" charset="0"/>
              </a:rPr>
              <a:t>tập</a:t>
            </a:r>
            <a:r>
              <a:rPr lang="en-US" altLang="ko-KR" sz="1400" dirty="0">
                <a:solidFill>
                  <a:srgbClr val="1F45BC"/>
                </a:solidFill>
                <a:latin typeface="SamsungOne-700" panose="020B0803030303020204" pitchFamily="34" charset="0"/>
                <a:ea typeface="SamsungOne-700" panose="020B0803030303020204" pitchFamily="34" charset="0"/>
              </a:rPr>
              <a:t> tin </a:t>
            </a:r>
            <a:r>
              <a:rPr lang="en-US" altLang="ko-KR" sz="1400" dirty="0" err="1">
                <a:solidFill>
                  <a:srgbClr val="1F45BC"/>
                </a:solidFill>
                <a:latin typeface="SamsungOne-700" panose="020B0803030303020204" pitchFamily="34" charset="0"/>
                <a:ea typeface="SamsungOne-700" panose="020B0803030303020204" pitchFamily="34" charset="0"/>
              </a:rPr>
              <a:t>phẳng</a:t>
            </a:r>
            <a:endParaRPr lang="ko-KR" altLang="en-US" sz="1400" dirty="0">
              <a:solidFill>
                <a:srgbClr val="1F45BC"/>
              </a:solidFill>
              <a:latin typeface="SamsungOne-700" panose="020B0803030303020204" pitchFamily="34" charset="0"/>
              <a:ea typeface="SamsungOneKorean 400" panose="020B0503030303020204" pitchFamily="50" charset="-127"/>
            </a:endParaRPr>
          </a:p>
        </p:txBody>
      </p:sp>
      <p:sp>
        <p:nvSpPr>
          <p:cNvPr id="52" name="원통 31">
            <a:extLst>
              <a:ext uri="{FF2B5EF4-FFF2-40B4-BE49-F238E27FC236}">
                <a16:creationId xmlns:a16="http://schemas.microsoft.com/office/drawing/2014/main" id="{74FA651F-76D1-49F3-B8E0-C255E6022969}"/>
              </a:ext>
            </a:extLst>
          </p:cNvPr>
          <p:cNvSpPr/>
          <p:nvPr/>
        </p:nvSpPr>
        <p:spPr>
          <a:xfrm>
            <a:off x="5131420" y="2791513"/>
            <a:ext cx="2207536" cy="2569076"/>
          </a:xfrm>
          <a:prstGeom prst="can">
            <a:avLst>
              <a:gd name="adj" fmla="val 18478"/>
            </a:avLst>
          </a:prstGeom>
          <a:solidFill>
            <a:srgbClr val="ABCBFF"/>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dirty="0">
              <a:solidFill>
                <a:srgbClr val="1F45BC"/>
              </a:solidFill>
              <a:latin typeface="SamsungOne-500C" panose="020B0606030303020204" pitchFamily="34" charset="0"/>
              <a:ea typeface="SamsungOneKorean 400" panose="020B0503030303020204" pitchFamily="50" charset="-127"/>
            </a:endParaRPr>
          </a:p>
        </p:txBody>
      </p:sp>
      <p:cxnSp>
        <p:nvCxnSpPr>
          <p:cNvPr id="53" name="직선 화살표 연결선 52">
            <a:extLst>
              <a:ext uri="{FF2B5EF4-FFF2-40B4-BE49-F238E27FC236}">
                <a16:creationId xmlns:a16="http://schemas.microsoft.com/office/drawing/2014/main" id="{C5EFD059-810B-431E-A23D-C36B567353C2}"/>
              </a:ext>
            </a:extLst>
          </p:cNvPr>
          <p:cNvCxnSpPr>
            <a:cxnSpLocks/>
          </p:cNvCxnSpPr>
          <p:nvPr/>
        </p:nvCxnSpPr>
        <p:spPr>
          <a:xfrm>
            <a:off x="4591658" y="4189235"/>
            <a:ext cx="394442" cy="0"/>
          </a:xfrm>
          <a:prstGeom prst="straightConnector1">
            <a:avLst/>
          </a:prstGeom>
          <a:ln w="57150">
            <a:solidFill>
              <a:srgbClr val="66A1FE"/>
            </a:solidFill>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192F239E-1223-4F78-90BE-99C90EA3DF66}"/>
              </a:ext>
            </a:extLst>
          </p:cNvPr>
          <p:cNvSpPr txBox="1"/>
          <p:nvPr/>
        </p:nvSpPr>
        <p:spPr>
          <a:xfrm>
            <a:off x="5737889" y="5475663"/>
            <a:ext cx="1072730" cy="307777"/>
          </a:xfrm>
          <a:prstGeom prst="rect">
            <a:avLst/>
          </a:prstGeom>
          <a:noFill/>
        </p:spPr>
        <p:txBody>
          <a:bodyPr wrap="none" rtlCol="0">
            <a:spAutoFit/>
          </a:bodyPr>
          <a:lstStyle/>
          <a:p>
            <a:pPr algn="l"/>
            <a:r>
              <a:rPr lang="en-US" altLang="ko-KR" sz="1400" dirty="0">
                <a:solidFill>
                  <a:srgbClr val="1F45BC"/>
                </a:solidFill>
                <a:latin typeface="SamsungOne-700" panose="020B0803030303020204" pitchFamily="34" charset="0"/>
                <a:ea typeface="SamsungOne-700" panose="020B0803030303020204" pitchFamily="34" charset="0"/>
              </a:rPr>
              <a:t>Kho </a:t>
            </a:r>
            <a:r>
              <a:rPr lang="en-US" altLang="ko-KR" sz="1400" dirty="0" err="1">
                <a:solidFill>
                  <a:srgbClr val="1F45BC"/>
                </a:solidFill>
                <a:latin typeface="SamsungOne-700" panose="020B0803030303020204" pitchFamily="34" charset="0"/>
                <a:ea typeface="SamsungOne-700" panose="020B0803030303020204" pitchFamily="34" charset="0"/>
              </a:rPr>
              <a:t>dữ</a:t>
            </a:r>
            <a:r>
              <a:rPr lang="en-US" altLang="ko-KR" sz="1400" dirty="0">
                <a:solidFill>
                  <a:srgbClr val="1F45BC"/>
                </a:solidFill>
                <a:latin typeface="SamsungOne-700" panose="020B0803030303020204" pitchFamily="34" charset="0"/>
                <a:ea typeface="SamsungOne-700" panose="020B0803030303020204" pitchFamily="34" charset="0"/>
              </a:rPr>
              <a:t> </a:t>
            </a:r>
            <a:r>
              <a:rPr lang="en-US" altLang="ko-KR" sz="1400" dirty="0" err="1">
                <a:solidFill>
                  <a:srgbClr val="1F45BC"/>
                </a:solidFill>
                <a:latin typeface="SamsungOne-700" panose="020B0803030303020204" pitchFamily="34" charset="0"/>
                <a:ea typeface="SamsungOne-700" panose="020B0803030303020204" pitchFamily="34" charset="0"/>
              </a:rPr>
              <a:t>liệu</a:t>
            </a:r>
            <a:endParaRPr lang="ko-KR" altLang="en-US" sz="1400" dirty="0">
              <a:solidFill>
                <a:srgbClr val="1F45BC"/>
              </a:solidFill>
              <a:latin typeface="SamsungOne-700" panose="020B0803030303020204" pitchFamily="34" charset="0"/>
              <a:ea typeface="SamsungOneKorean 400" panose="020B0503030303020204" pitchFamily="50" charset="-127"/>
            </a:endParaRPr>
          </a:p>
        </p:txBody>
      </p:sp>
      <p:sp>
        <p:nvSpPr>
          <p:cNvPr id="55" name="원통 25">
            <a:extLst>
              <a:ext uri="{FF2B5EF4-FFF2-40B4-BE49-F238E27FC236}">
                <a16:creationId xmlns:a16="http://schemas.microsoft.com/office/drawing/2014/main" id="{AE4B42C6-2E96-45F1-A468-8B067101100D}"/>
              </a:ext>
            </a:extLst>
          </p:cNvPr>
          <p:cNvSpPr/>
          <p:nvPr/>
        </p:nvSpPr>
        <p:spPr>
          <a:xfrm>
            <a:off x="5763700" y="3356306"/>
            <a:ext cx="942975" cy="809625"/>
          </a:xfrm>
          <a:prstGeom prst="can">
            <a:avLst>
              <a:gd name="adj" fmla="val 18478"/>
            </a:avLst>
          </a:prstGeom>
          <a:solidFill>
            <a:srgbClr val="E6E6E6"/>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dirty="0" err="1">
                <a:solidFill>
                  <a:srgbClr val="1F45BC"/>
                </a:solidFill>
                <a:latin typeface="SamsungOne-700" panose="020B0803030303020204" pitchFamily="34" charset="0"/>
                <a:ea typeface="SamsungOne-700" panose="020B0803030303020204" pitchFamily="34" charset="0"/>
              </a:rPr>
              <a:t>Siêu</a:t>
            </a:r>
            <a:r>
              <a:rPr lang="en-US" altLang="ko-KR" sz="1100" dirty="0">
                <a:solidFill>
                  <a:srgbClr val="1F45BC"/>
                </a:solidFill>
                <a:latin typeface="SamsungOne-700" panose="020B0803030303020204" pitchFamily="34" charset="0"/>
                <a:ea typeface="SamsungOne-700" panose="020B0803030303020204" pitchFamily="34" charset="0"/>
              </a:rPr>
              <a:t> </a:t>
            </a:r>
            <a:r>
              <a:rPr lang="en-US" altLang="ko-KR" sz="1100" dirty="0" err="1">
                <a:solidFill>
                  <a:srgbClr val="1F45BC"/>
                </a:solidFill>
                <a:latin typeface="SamsungOne-700" panose="020B0803030303020204" pitchFamily="34" charset="0"/>
                <a:ea typeface="SamsungOne-700" panose="020B0803030303020204" pitchFamily="34" charset="0"/>
              </a:rPr>
              <a:t>dữ</a:t>
            </a:r>
            <a:r>
              <a:rPr lang="en-US" altLang="ko-KR" sz="1100" dirty="0">
                <a:solidFill>
                  <a:srgbClr val="1F45BC"/>
                </a:solidFill>
                <a:latin typeface="SamsungOne-700" panose="020B0803030303020204" pitchFamily="34" charset="0"/>
                <a:ea typeface="SamsungOne-700" panose="020B0803030303020204" pitchFamily="34" charset="0"/>
              </a:rPr>
              <a:t> </a:t>
            </a:r>
            <a:r>
              <a:rPr lang="en-US" altLang="ko-KR" sz="1100" dirty="0" err="1">
                <a:solidFill>
                  <a:srgbClr val="1F45BC"/>
                </a:solidFill>
                <a:latin typeface="SamsungOne-700" panose="020B0803030303020204" pitchFamily="34" charset="0"/>
                <a:ea typeface="SamsungOne-700" panose="020B0803030303020204" pitchFamily="34" charset="0"/>
              </a:rPr>
              <a:t>liệu</a:t>
            </a:r>
            <a:endParaRPr lang="ko-KR" altLang="en-US" sz="1100" dirty="0">
              <a:solidFill>
                <a:srgbClr val="1F45BC"/>
              </a:solidFill>
              <a:latin typeface="SamsungOne-700" panose="020B0803030303020204" pitchFamily="34" charset="0"/>
              <a:ea typeface="SamsungOneKorean 400" panose="020B0503030303020204" pitchFamily="50" charset="-127"/>
            </a:endParaRPr>
          </a:p>
        </p:txBody>
      </p:sp>
      <p:sp>
        <p:nvSpPr>
          <p:cNvPr id="56" name="원통 25">
            <a:extLst>
              <a:ext uri="{FF2B5EF4-FFF2-40B4-BE49-F238E27FC236}">
                <a16:creationId xmlns:a16="http://schemas.microsoft.com/office/drawing/2014/main" id="{FD196425-32B3-4EDD-9097-AC0A25DCEB42}"/>
              </a:ext>
            </a:extLst>
          </p:cNvPr>
          <p:cNvSpPr/>
          <p:nvPr/>
        </p:nvSpPr>
        <p:spPr>
          <a:xfrm>
            <a:off x="5269046" y="4255134"/>
            <a:ext cx="942975" cy="809625"/>
          </a:xfrm>
          <a:prstGeom prst="can">
            <a:avLst>
              <a:gd name="adj" fmla="val 18478"/>
            </a:avLst>
          </a:prstGeom>
          <a:solidFill>
            <a:srgbClr val="E6E6E6"/>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dirty="0" err="1">
                <a:solidFill>
                  <a:srgbClr val="1F45BC"/>
                </a:solidFill>
                <a:latin typeface="SamsungOne-700" panose="020B0803030303020204" pitchFamily="34" charset="0"/>
                <a:ea typeface="SamsungOne-700" panose="020B0803030303020204" pitchFamily="34" charset="0"/>
              </a:rPr>
              <a:t>Dữ</a:t>
            </a:r>
            <a:r>
              <a:rPr lang="en-US" altLang="ko-KR" sz="1100" dirty="0">
                <a:solidFill>
                  <a:srgbClr val="1F45BC"/>
                </a:solidFill>
                <a:latin typeface="SamsungOne-700" panose="020B0803030303020204" pitchFamily="34" charset="0"/>
                <a:ea typeface="SamsungOne-700" panose="020B0803030303020204" pitchFamily="34" charset="0"/>
              </a:rPr>
              <a:t> </a:t>
            </a:r>
            <a:r>
              <a:rPr lang="en-US" altLang="ko-KR" sz="1100" dirty="0" err="1">
                <a:solidFill>
                  <a:srgbClr val="1F45BC"/>
                </a:solidFill>
                <a:latin typeface="SamsungOne-700" panose="020B0803030303020204" pitchFamily="34" charset="0"/>
                <a:ea typeface="SamsungOne-700" panose="020B0803030303020204" pitchFamily="34" charset="0"/>
              </a:rPr>
              <a:t>liệu</a:t>
            </a:r>
            <a:r>
              <a:rPr lang="en-US" altLang="ko-KR" sz="1100" dirty="0">
                <a:solidFill>
                  <a:srgbClr val="1F45BC"/>
                </a:solidFill>
                <a:latin typeface="SamsungOne-700" panose="020B0803030303020204" pitchFamily="34" charset="0"/>
                <a:ea typeface="SamsungOne-700" panose="020B0803030303020204" pitchFamily="34" charset="0"/>
              </a:rPr>
              <a:t> </a:t>
            </a:r>
            <a:r>
              <a:rPr lang="en-US" altLang="ko-KR" sz="1100" dirty="0" err="1">
                <a:solidFill>
                  <a:srgbClr val="1F45BC"/>
                </a:solidFill>
                <a:latin typeface="SamsungOne-700" panose="020B0803030303020204" pitchFamily="34" charset="0"/>
                <a:ea typeface="SamsungOne-700" panose="020B0803030303020204" pitchFamily="34" charset="0"/>
              </a:rPr>
              <a:t>tóm</a:t>
            </a:r>
            <a:r>
              <a:rPr lang="en-US" altLang="ko-KR" sz="1100" dirty="0">
                <a:solidFill>
                  <a:srgbClr val="1F45BC"/>
                </a:solidFill>
                <a:latin typeface="SamsungOne-700" panose="020B0803030303020204" pitchFamily="34" charset="0"/>
                <a:ea typeface="SamsungOne-700" panose="020B0803030303020204" pitchFamily="34" charset="0"/>
              </a:rPr>
              <a:t> </a:t>
            </a:r>
            <a:r>
              <a:rPr lang="en-US" altLang="ko-KR" sz="1100" dirty="0" err="1">
                <a:solidFill>
                  <a:srgbClr val="1F45BC"/>
                </a:solidFill>
                <a:latin typeface="SamsungOne-700" panose="020B0803030303020204" pitchFamily="34" charset="0"/>
                <a:ea typeface="SamsungOne-700" panose="020B0803030303020204" pitchFamily="34" charset="0"/>
              </a:rPr>
              <a:t>tắt</a:t>
            </a:r>
            <a:endParaRPr lang="ko-KR" altLang="en-US" sz="1100" dirty="0">
              <a:solidFill>
                <a:srgbClr val="1F45BC"/>
              </a:solidFill>
              <a:latin typeface="SamsungOne-700" panose="020B0803030303020204" pitchFamily="34" charset="0"/>
              <a:ea typeface="SamsungOneKorean 400" panose="020B0503030303020204" pitchFamily="50" charset="-127"/>
            </a:endParaRPr>
          </a:p>
        </p:txBody>
      </p:sp>
      <p:sp>
        <p:nvSpPr>
          <p:cNvPr id="57" name="원통 25">
            <a:extLst>
              <a:ext uri="{FF2B5EF4-FFF2-40B4-BE49-F238E27FC236}">
                <a16:creationId xmlns:a16="http://schemas.microsoft.com/office/drawing/2014/main" id="{58739765-DA4F-4B02-835C-90E3671C8D44}"/>
              </a:ext>
            </a:extLst>
          </p:cNvPr>
          <p:cNvSpPr/>
          <p:nvPr/>
        </p:nvSpPr>
        <p:spPr>
          <a:xfrm>
            <a:off x="6247357" y="4255134"/>
            <a:ext cx="942975" cy="809625"/>
          </a:xfrm>
          <a:prstGeom prst="can">
            <a:avLst>
              <a:gd name="adj" fmla="val 18478"/>
            </a:avLst>
          </a:prstGeom>
          <a:solidFill>
            <a:srgbClr val="E6E6E6"/>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dirty="0" err="1">
                <a:solidFill>
                  <a:srgbClr val="1F45BC"/>
                </a:solidFill>
                <a:latin typeface="SamsungOne-700" panose="020B0803030303020204" pitchFamily="34" charset="0"/>
                <a:ea typeface="SamsungOne-700" panose="020B0803030303020204" pitchFamily="34" charset="0"/>
              </a:rPr>
              <a:t>Dữ</a:t>
            </a:r>
            <a:r>
              <a:rPr lang="en-US" altLang="ko-KR" sz="1100" dirty="0">
                <a:solidFill>
                  <a:srgbClr val="1F45BC"/>
                </a:solidFill>
                <a:latin typeface="SamsungOne-700" panose="020B0803030303020204" pitchFamily="34" charset="0"/>
                <a:ea typeface="SamsungOne-700" panose="020B0803030303020204" pitchFamily="34" charset="0"/>
              </a:rPr>
              <a:t> </a:t>
            </a:r>
            <a:r>
              <a:rPr lang="en-US" altLang="ko-KR" sz="1100" dirty="0" err="1">
                <a:solidFill>
                  <a:srgbClr val="1F45BC"/>
                </a:solidFill>
                <a:latin typeface="SamsungOne-700" panose="020B0803030303020204" pitchFamily="34" charset="0"/>
                <a:ea typeface="SamsungOne-700" panose="020B0803030303020204" pitchFamily="34" charset="0"/>
              </a:rPr>
              <a:t>liệu</a:t>
            </a:r>
            <a:r>
              <a:rPr lang="en-US" altLang="ko-KR" sz="1100" dirty="0">
                <a:solidFill>
                  <a:srgbClr val="1F45BC"/>
                </a:solidFill>
                <a:latin typeface="SamsungOne-700" panose="020B0803030303020204" pitchFamily="34" charset="0"/>
                <a:ea typeface="SamsungOne-700" panose="020B0803030303020204" pitchFamily="34" charset="0"/>
              </a:rPr>
              <a:t> </a:t>
            </a:r>
            <a:r>
              <a:rPr lang="en-US" altLang="ko-KR" sz="1100" dirty="0" err="1">
                <a:solidFill>
                  <a:srgbClr val="1F45BC"/>
                </a:solidFill>
                <a:latin typeface="SamsungOne-700" panose="020B0803030303020204" pitchFamily="34" charset="0"/>
                <a:ea typeface="SamsungOne-700" panose="020B0803030303020204" pitchFamily="34" charset="0"/>
              </a:rPr>
              <a:t>thô</a:t>
            </a:r>
            <a:endParaRPr lang="ko-KR" altLang="en-US" sz="1100" dirty="0">
              <a:solidFill>
                <a:srgbClr val="1F45BC"/>
              </a:solidFill>
              <a:latin typeface="SamsungOne-700" panose="020B0803030303020204" pitchFamily="34" charset="0"/>
              <a:ea typeface="SamsungOneKorean 400" panose="020B0503030303020204" pitchFamily="50" charset="-127"/>
            </a:endParaRPr>
          </a:p>
        </p:txBody>
      </p:sp>
      <p:pic>
        <p:nvPicPr>
          <p:cNvPr id="63" name="그림 62">
            <a:extLst>
              <a:ext uri="{FF2B5EF4-FFF2-40B4-BE49-F238E27FC236}">
                <a16:creationId xmlns:a16="http://schemas.microsoft.com/office/drawing/2014/main" id="{F5CADDFE-DA4D-4C93-B5D5-1FF4C1E52B7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25603" y="2533989"/>
            <a:ext cx="679705" cy="557785"/>
          </a:xfrm>
          <a:prstGeom prst="rect">
            <a:avLst/>
          </a:prstGeom>
        </p:spPr>
      </p:pic>
      <p:pic>
        <p:nvPicPr>
          <p:cNvPr id="71" name="그림 70">
            <a:extLst>
              <a:ext uri="{FF2B5EF4-FFF2-40B4-BE49-F238E27FC236}">
                <a16:creationId xmlns:a16="http://schemas.microsoft.com/office/drawing/2014/main" id="{66ED6AA8-3510-4A5F-B980-BF55AA4705A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25603" y="3976241"/>
            <a:ext cx="679705" cy="557785"/>
          </a:xfrm>
          <a:prstGeom prst="rect">
            <a:avLst/>
          </a:prstGeom>
        </p:spPr>
      </p:pic>
      <p:pic>
        <p:nvPicPr>
          <p:cNvPr id="74" name="그림 73">
            <a:extLst>
              <a:ext uri="{FF2B5EF4-FFF2-40B4-BE49-F238E27FC236}">
                <a16:creationId xmlns:a16="http://schemas.microsoft.com/office/drawing/2014/main" id="{2184B787-21BF-42C2-AD6F-937078135B4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25603" y="5265328"/>
            <a:ext cx="679705" cy="557785"/>
          </a:xfrm>
          <a:prstGeom prst="rect">
            <a:avLst/>
          </a:prstGeom>
        </p:spPr>
      </p:pic>
      <p:sp>
        <p:nvSpPr>
          <p:cNvPr id="75" name="TextBox 74">
            <a:extLst>
              <a:ext uri="{FF2B5EF4-FFF2-40B4-BE49-F238E27FC236}">
                <a16:creationId xmlns:a16="http://schemas.microsoft.com/office/drawing/2014/main" id="{41945244-13CD-4D76-9D9B-78817A3A756C}"/>
              </a:ext>
            </a:extLst>
          </p:cNvPr>
          <p:cNvSpPr txBox="1"/>
          <p:nvPr/>
        </p:nvSpPr>
        <p:spPr>
          <a:xfrm>
            <a:off x="7821417" y="3168882"/>
            <a:ext cx="1406154" cy="307777"/>
          </a:xfrm>
          <a:prstGeom prst="rect">
            <a:avLst/>
          </a:prstGeom>
          <a:noFill/>
        </p:spPr>
        <p:txBody>
          <a:bodyPr wrap="none" rtlCol="0">
            <a:spAutoFit/>
          </a:bodyPr>
          <a:lstStyle/>
          <a:p>
            <a:r>
              <a:rPr lang="en-US" altLang="ko-KR" sz="1400" dirty="0" err="1">
                <a:solidFill>
                  <a:srgbClr val="1F45BC"/>
                </a:solidFill>
                <a:latin typeface="SamsungOne-700" panose="020B0803030303020204" pitchFamily="34" charset="0"/>
                <a:ea typeface="SamsungOne-700" panose="020B0803030303020204" pitchFamily="34" charset="0"/>
              </a:rPr>
              <a:t>Phân</a:t>
            </a:r>
            <a:r>
              <a:rPr lang="en-US" altLang="ko-KR" sz="1400" dirty="0">
                <a:solidFill>
                  <a:srgbClr val="1F45BC"/>
                </a:solidFill>
                <a:latin typeface="SamsungOne-700" panose="020B0803030303020204" pitchFamily="34" charset="0"/>
                <a:ea typeface="SamsungOne-700" panose="020B0803030303020204" pitchFamily="34" charset="0"/>
              </a:rPr>
              <a:t> </a:t>
            </a:r>
            <a:r>
              <a:rPr lang="en-US" altLang="ko-KR" sz="1400" dirty="0" err="1">
                <a:solidFill>
                  <a:srgbClr val="1F45BC"/>
                </a:solidFill>
                <a:latin typeface="SamsungOne-700" panose="020B0803030303020204" pitchFamily="34" charset="0"/>
                <a:ea typeface="SamsungOne-700" panose="020B0803030303020204" pitchFamily="34" charset="0"/>
              </a:rPr>
              <a:t>tích</a:t>
            </a:r>
            <a:r>
              <a:rPr lang="en-US" altLang="ko-KR" sz="1400" dirty="0">
                <a:solidFill>
                  <a:srgbClr val="1F45BC"/>
                </a:solidFill>
                <a:latin typeface="SamsungOne-700" panose="020B0803030303020204" pitchFamily="34" charset="0"/>
                <a:ea typeface="SamsungOne-700" panose="020B0803030303020204" pitchFamily="34" charset="0"/>
              </a:rPr>
              <a:t> OLAP</a:t>
            </a:r>
            <a:endParaRPr lang="ko-KR" altLang="en-US" sz="1400" dirty="0">
              <a:solidFill>
                <a:srgbClr val="1F45BC"/>
              </a:solidFill>
              <a:latin typeface="SamsungOne-700" panose="020B0803030303020204" pitchFamily="34" charset="0"/>
              <a:ea typeface="SamsungOneKorean 400" panose="020B0503030303020204" pitchFamily="50" charset="-127"/>
            </a:endParaRPr>
          </a:p>
        </p:txBody>
      </p:sp>
      <p:sp>
        <p:nvSpPr>
          <p:cNvPr id="76" name="TextBox 75">
            <a:extLst>
              <a:ext uri="{FF2B5EF4-FFF2-40B4-BE49-F238E27FC236}">
                <a16:creationId xmlns:a16="http://schemas.microsoft.com/office/drawing/2014/main" id="{71F458CD-1282-40F1-9EFF-F4FEDE7F953C}"/>
              </a:ext>
            </a:extLst>
          </p:cNvPr>
          <p:cNvSpPr txBox="1"/>
          <p:nvPr/>
        </p:nvSpPr>
        <p:spPr>
          <a:xfrm>
            <a:off x="8002829" y="4573639"/>
            <a:ext cx="801823" cy="307777"/>
          </a:xfrm>
          <a:prstGeom prst="rect">
            <a:avLst/>
          </a:prstGeom>
          <a:noFill/>
        </p:spPr>
        <p:txBody>
          <a:bodyPr wrap="none" rtlCol="0">
            <a:spAutoFit/>
          </a:bodyPr>
          <a:lstStyle/>
          <a:p>
            <a:r>
              <a:rPr lang="en-US" altLang="ko-KR" sz="1400" dirty="0" err="1">
                <a:solidFill>
                  <a:srgbClr val="1F45BC"/>
                </a:solidFill>
                <a:latin typeface="SamsungOne-700" panose="020B0803030303020204" pitchFamily="34" charset="0"/>
                <a:ea typeface="SamsungOne-700" panose="020B0803030303020204" pitchFamily="34" charset="0"/>
              </a:rPr>
              <a:t>Báo</a:t>
            </a:r>
            <a:r>
              <a:rPr lang="en-US" altLang="ko-KR" sz="1400" dirty="0">
                <a:solidFill>
                  <a:srgbClr val="1F45BC"/>
                </a:solidFill>
                <a:latin typeface="SamsungOne-700" panose="020B0803030303020204" pitchFamily="34" charset="0"/>
                <a:ea typeface="SamsungOne-700" panose="020B0803030303020204" pitchFamily="34" charset="0"/>
              </a:rPr>
              <a:t> </a:t>
            </a:r>
            <a:r>
              <a:rPr lang="en-US" altLang="ko-KR" sz="1400" dirty="0" err="1">
                <a:solidFill>
                  <a:srgbClr val="1F45BC"/>
                </a:solidFill>
                <a:latin typeface="SamsungOne-700" panose="020B0803030303020204" pitchFamily="34" charset="0"/>
                <a:ea typeface="SamsungOne-700" panose="020B0803030303020204" pitchFamily="34" charset="0"/>
              </a:rPr>
              <a:t>cáo</a:t>
            </a:r>
            <a:endParaRPr lang="ko-KR" altLang="en-US" sz="1400" dirty="0">
              <a:solidFill>
                <a:srgbClr val="1F45BC"/>
              </a:solidFill>
              <a:latin typeface="SamsungOne-700" panose="020B0803030303020204" pitchFamily="34" charset="0"/>
              <a:ea typeface="SamsungOneKorean 400" panose="020B0503030303020204" pitchFamily="50" charset="-127"/>
            </a:endParaRPr>
          </a:p>
        </p:txBody>
      </p:sp>
      <p:sp>
        <p:nvSpPr>
          <p:cNvPr id="77" name="TextBox 76">
            <a:extLst>
              <a:ext uri="{FF2B5EF4-FFF2-40B4-BE49-F238E27FC236}">
                <a16:creationId xmlns:a16="http://schemas.microsoft.com/office/drawing/2014/main" id="{CA633152-5877-41C3-BAEB-F3D5353C63B1}"/>
              </a:ext>
            </a:extLst>
          </p:cNvPr>
          <p:cNvSpPr txBox="1"/>
          <p:nvPr/>
        </p:nvSpPr>
        <p:spPr>
          <a:xfrm>
            <a:off x="7810590" y="5853670"/>
            <a:ext cx="1503938" cy="307777"/>
          </a:xfrm>
          <a:prstGeom prst="rect">
            <a:avLst/>
          </a:prstGeom>
          <a:noFill/>
        </p:spPr>
        <p:txBody>
          <a:bodyPr wrap="none" rtlCol="0">
            <a:spAutoFit/>
          </a:bodyPr>
          <a:lstStyle/>
          <a:p>
            <a:pPr algn="l"/>
            <a:r>
              <a:rPr lang="en-US" altLang="ko-KR" sz="1400" dirty="0" err="1">
                <a:solidFill>
                  <a:srgbClr val="1F45BC"/>
                </a:solidFill>
                <a:latin typeface="SamsungOne-700" panose="020B0803030303020204" pitchFamily="34" charset="0"/>
                <a:ea typeface="SamsungOne-700" panose="020B0803030303020204" pitchFamily="34" charset="0"/>
              </a:rPr>
              <a:t>Khai</a:t>
            </a:r>
            <a:r>
              <a:rPr lang="en-US" altLang="ko-KR" sz="1400" dirty="0">
                <a:solidFill>
                  <a:srgbClr val="1F45BC"/>
                </a:solidFill>
                <a:latin typeface="SamsungOne-700" panose="020B0803030303020204" pitchFamily="34" charset="0"/>
                <a:ea typeface="SamsungOne-700" panose="020B0803030303020204" pitchFamily="34" charset="0"/>
              </a:rPr>
              <a:t> </a:t>
            </a:r>
            <a:r>
              <a:rPr lang="en-US" altLang="ko-KR" sz="1400" dirty="0" err="1">
                <a:solidFill>
                  <a:srgbClr val="1F45BC"/>
                </a:solidFill>
                <a:latin typeface="SamsungOne-700" panose="020B0803030303020204" pitchFamily="34" charset="0"/>
                <a:ea typeface="SamsungOne-700" panose="020B0803030303020204" pitchFamily="34" charset="0"/>
              </a:rPr>
              <a:t>thác</a:t>
            </a:r>
            <a:r>
              <a:rPr lang="en-US" altLang="ko-KR" sz="1400" dirty="0">
                <a:solidFill>
                  <a:srgbClr val="1F45BC"/>
                </a:solidFill>
                <a:latin typeface="SamsungOne-700" panose="020B0803030303020204" pitchFamily="34" charset="0"/>
                <a:ea typeface="SamsungOne-700" panose="020B0803030303020204" pitchFamily="34" charset="0"/>
              </a:rPr>
              <a:t> </a:t>
            </a:r>
            <a:r>
              <a:rPr lang="en-US" altLang="ko-KR" sz="1400" dirty="0" err="1">
                <a:solidFill>
                  <a:srgbClr val="1F45BC"/>
                </a:solidFill>
                <a:latin typeface="SamsungOne-700" panose="020B0803030303020204" pitchFamily="34" charset="0"/>
                <a:ea typeface="SamsungOne-700" panose="020B0803030303020204" pitchFamily="34" charset="0"/>
              </a:rPr>
              <a:t>dữ</a:t>
            </a:r>
            <a:r>
              <a:rPr lang="en-US" altLang="ko-KR" sz="1400" dirty="0">
                <a:solidFill>
                  <a:srgbClr val="1F45BC"/>
                </a:solidFill>
                <a:latin typeface="SamsungOne-700" panose="020B0803030303020204" pitchFamily="34" charset="0"/>
                <a:ea typeface="SamsungOne-700" panose="020B0803030303020204" pitchFamily="34" charset="0"/>
              </a:rPr>
              <a:t> </a:t>
            </a:r>
            <a:r>
              <a:rPr lang="en-US" altLang="ko-KR" sz="1400" dirty="0" err="1">
                <a:solidFill>
                  <a:srgbClr val="1F45BC"/>
                </a:solidFill>
                <a:latin typeface="SamsungOne-700" panose="020B0803030303020204" pitchFamily="34" charset="0"/>
                <a:ea typeface="SamsungOne-700" panose="020B0803030303020204" pitchFamily="34" charset="0"/>
              </a:rPr>
              <a:t>liệu</a:t>
            </a:r>
            <a:endParaRPr lang="ko-KR" altLang="en-US" sz="1400" dirty="0">
              <a:solidFill>
                <a:srgbClr val="1F45BC"/>
              </a:solidFill>
              <a:latin typeface="SamsungOne-700" panose="020B0803030303020204" pitchFamily="34" charset="0"/>
              <a:ea typeface="SamsungOneKorean 400" panose="020B0503030303020204" pitchFamily="50" charset="-127"/>
            </a:endParaRPr>
          </a:p>
        </p:txBody>
      </p:sp>
      <p:cxnSp>
        <p:nvCxnSpPr>
          <p:cNvPr id="78" name="직선 화살표 연결선 77">
            <a:extLst>
              <a:ext uri="{FF2B5EF4-FFF2-40B4-BE49-F238E27FC236}">
                <a16:creationId xmlns:a16="http://schemas.microsoft.com/office/drawing/2014/main" id="{607DB505-66B7-4336-9CEA-5DA4B27EAE82}"/>
              </a:ext>
            </a:extLst>
          </p:cNvPr>
          <p:cNvCxnSpPr>
            <a:cxnSpLocks/>
          </p:cNvCxnSpPr>
          <p:nvPr/>
        </p:nvCxnSpPr>
        <p:spPr>
          <a:xfrm>
            <a:off x="7511693" y="2967578"/>
            <a:ext cx="394442" cy="0"/>
          </a:xfrm>
          <a:prstGeom prst="straightConnector1">
            <a:avLst/>
          </a:prstGeom>
          <a:ln w="57150">
            <a:solidFill>
              <a:srgbClr val="66A1FE"/>
            </a:solidFill>
            <a:tailEnd type="triangle"/>
          </a:ln>
        </p:spPr>
        <p:style>
          <a:lnRef idx="1">
            <a:schemeClr val="accent1"/>
          </a:lnRef>
          <a:fillRef idx="0">
            <a:schemeClr val="accent1"/>
          </a:fillRef>
          <a:effectRef idx="0">
            <a:schemeClr val="accent1"/>
          </a:effectRef>
          <a:fontRef idx="minor">
            <a:schemeClr val="tx1"/>
          </a:fontRef>
        </p:style>
      </p:cxnSp>
      <p:cxnSp>
        <p:nvCxnSpPr>
          <p:cNvPr id="79" name="직선 화살표 연결선 78">
            <a:extLst>
              <a:ext uri="{FF2B5EF4-FFF2-40B4-BE49-F238E27FC236}">
                <a16:creationId xmlns:a16="http://schemas.microsoft.com/office/drawing/2014/main" id="{D3F8C2A4-BA79-4989-A9BA-A390A20878BE}"/>
              </a:ext>
            </a:extLst>
          </p:cNvPr>
          <p:cNvCxnSpPr>
            <a:cxnSpLocks/>
          </p:cNvCxnSpPr>
          <p:nvPr/>
        </p:nvCxnSpPr>
        <p:spPr>
          <a:xfrm>
            <a:off x="7511693" y="4310480"/>
            <a:ext cx="394442" cy="0"/>
          </a:xfrm>
          <a:prstGeom prst="straightConnector1">
            <a:avLst/>
          </a:prstGeom>
          <a:ln w="57150">
            <a:solidFill>
              <a:srgbClr val="66A1FE"/>
            </a:solidFill>
            <a:tailEnd type="triangle"/>
          </a:ln>
        </p:spPr>
        <p:style>
          <a:lnRef idx="1">
            <a:schemeClr val="accent1"/>
          </a:lnRef>
          <a:fillRef idx="0">
            <a:schemeClr val="accent1"/>
          </a:fillRef>
          <a:effectRef idx="0">
            <a:schemeClr val="accent1"/>
          </a:effectRef>
          <a:fontRef idx="minor">
            <a:schemeClr val="tx1"/>
          </a:fontRef>
        </p:style>
      </p:cxnSp>
      <p:cxnSp>
        <p:nvCxnSpPr>
          <p:cNvPr id="80" name="직선 화살표 연결선 79">
            <a:extLst>
              <a:ext uri="{FF2B5EF4-FFF2-40B4-BE49-F238E27FC236}">
                <a16:creationId xmlns:a16="http://schemas.microsoft.com/office/drawing/2014/main" id="{FCFBD4B7-F106-412C-9124-9C1565672DF0}"/>
              </a:ext>
            </a:extLst>
          </p:cNvPr>
          <p:cNvCxnSpPr>
            <a:cxnSpLocks/>
          </p:cNvCxnSpPr>
          <p:nvPr/>
        </p:nvCxnSpPr>
        <p:spPr>
          <a:xfrm>
            <a:off x="7511693" y="5578355"/>
            <a:ext cx="394442" cy="0"/>
          </a:xfrm>
          <a:prstGeom prst="straightConnector1">
            <a:avLst/>
          </a:prstGeom>
          <a:ln w="57150">
            <a:solidFill>
              <a:srgbClr val="66A1FE"/>
            </a:solidFill>
            <a:tailEnd type="triangle"/>
          </a:ln>
        </p:spPr>
        <p:style>
          <a:lnRef idx="1">
            <a:schemeClr val="accent1"/>
          </a:lnRef>
          <a:fillRef idx="0">
            <a:schemeClr val="accent1"/>
          </a:fillRef>
          <a:effectRef idx="0">
            <a:schemeClr val="accent1"/>
          </a:effectRef>
          <a:fontRef idx="minor">
            <a:schemeClr val="tx1"/>
          </a:fontRef>
        </p:style>
      </p:cxnSp>
      <p:sp>
        <p:nvSpPr>
          <p:cNvPr id="81" name="원통형 46">
            <a:extLst>
              <a:ext uri="{FF2B5EF4-FFF2-40B4-BE49-F238E27FC236}">
                <a16:creationId xmlns:a16="http://schemas.microsoft.com/office/drawing/2014/main" id="{4B9148D1-370C-424B-84FD-F5A8688408AA}"/>
              </a:ext>
            </a:extLst>
          </p:cNvPr>
          <p:cNvSpPr/>
          <p:nvPr/>
        </p:nvSpPr>
        <p:spPr>
          <a:xfrm>
            <a:off x="1248394" y="2305881"/>
            <a:ext cx="545571" cy="624146"/>
          </a:xfrm>
          <a:prstGeom prst="can">
            <a:avLst/>
          </a:prstGeom>
          <a:solidFill>
            <a:srgbClr val="CDE0FF"/>
          </a:solidFill>
          <a:ln w="12700">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latin typeface="SamsungOne-400" panose="020B0503030303020204" pitchFamily="34" charset="0"/>
              <a:ea typeface="SamsungOneKorean 400" panose="020B0503030303020204" pitchFamily="50" charset="-127"/>
            </a:endParaRPr>
          </a:p>
        </p:txBody>
      </p:sp>
      <p:sp>
        <p:nvSpPr>
          <p:cNvPr id="82" name="원통형 46">
            <a:extLst>
              <a:ext uri="{FF2B5EF4-FFF2-40B4-BE49-F238E27FC236}">
                <a16:creationId xmlns:a16="http://schemas.microsoft.com/office/drawing/2014/main" id="{F68D82F2-3CF0-47A2-BB07-D7F367045FB7}"/>
              </a:ext>
            </a:extLst>
          </p:cNvPr>
          <p:cNvSpPr/>
          <p:nvPr/>
        </p:nvSpPr>
        <p:spPr>
          <a:xfrm>
            <a:off x="1248394" y="5285390"/>
            <a:ext cx="545571" cy="624146"/>
          </a:xfrm>
          <a:prstGeom prst="can">
            <a:avLst/>
          </a:prstGeom>
          <a:solidFill>
            <a:srgbClr val="CDE0FF"/>
          </a:solidFill>
          <a:ln w="12700">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latin typeface="SamsungOne-400" panose="020B0503030303020204" pitchFamily="34" charset="0"/>
              <a:ea typeface="SamsungOneKorean 400" panose="020B0503030303020204" pitchFamily="50" charset="-127"/>
            </a:endParaRPr>
          </a:p>
        </p:txBody>
      </p:sp>
      <p:sp>
        <p:nvSpPr>
          <p:cNvPr id="83" name="원통형 46">
            <a:extLst>
              <a:ext uri="{FF2B5EF4-FFF2-40B4-BE49-F238E27FC236}">
                <a16:creationId xmlns:a16="http://schemas.microsoft.com/office/drawing/2014/main" id="{2345B755-96A6-4325-834A-94D4F04D3A3E}"/>
              </a:ext>
            </a:extLst>
          </p:cNvPr>
          <p:cNvSpPr/>
          <p:nvPr/>
        </p:nvSpPr>
        <p:spPr>
          <a:xfrm>
            <a:off x="1248394" y="4297863"/>
            <a:ext cx="545571" cy="624146"/>
          </a:xfrm>
          <a:prstGeom prst="can">
            <a:avLst/>
          </a:prstGeom>
          <a:solidFill>
            <a:srgbClr val="CDE0FF"/>
          </a:solidFill>
          <a:ln w="12700">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latin typeface="SamsungOne-400" panose="020B0503030303020204" pitchFamily="34" charset="0"/>
              <a:ea typeface="SamsungOneKorean 400" panose="020B0503030303020204" pitchFamily="50" charset="-127"/>
            </a:endParaRPr>
          </a:p>
        </p:txBody>
      </p:sp>
      <p:sp>
        <p:nvSpPr>
          <p:cNvPr id="84" name="원통형 46">
            <a:extLst>
              <a:ext uri="{FF2B5EF4-FFF2-40B4-BE49-F238E27FC236}">
                <a16:creationId xmlns:a16="http://schemas.microsoft.com/office/drawing/2014/main" id="{0A3BCAA2-20C3-4B24-A9BE-C2994521462A}"/>
              </a:ext>
            </a:extLst>
          </p:cNvPr>
          <p:cNvSpPr/>
          <p:nvPr/>
        </p:nvSpPr>
        <p:spPr>
          <a:xfrm>
            <a:off x="1248394" y="3308347"/>
            <a:ext cx="545571" cy="624146"/>
          </a:xfrm>
          <a:prstGeom prst="can">
            <a:avLst/>
          </a:prstGeom>
          <a:solidFill>
            <a:srgbClr val="CDE0FF"/>
          </a:solidFill>
          <a:ln w="12700">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latin typeface="SamsungOne-400" panose="020B0503030303020204" pitchFamily="34" charset="0"/>
              <a:ea typeface="SamsungOneKorean 400" panose="020B0503030303020204" pitchFamily="50" charset="-127"/>
            </a:endParaRPr>
          </a:p>
        </p:txBody>
      </p:sp>
    </p:spTree>
    <p:extLst>
      <p:ext uri="{BB962C8B-B14F-4D97-AF65-F5344CB8AC3E}">
        <p14:creationId xmlns:p14="http://schemas.microsoft.com/office/powerpoint/2010/main" val="10927435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1ABCEA5A-15F5-4327-88EF-DF9481D95C6F}"/>
              </a:ext>
            </a:extLst>
          </p:cNvPr>
          <p:cNvSpPr>
            <a:spLocks noGrp="1"/>
          </p:cNvSpPr>
          <p:nvPr>
            <p:ph type="body" sz="quarter" idx="10"/>
          </p:nvPr>
        </p:nvSpPr>
        <p:spPr>
          <a:xfrm>
            <a:off x="711202" y="1597422"/>
            <a:ext cx="8632825" cy="2872978"/>
          </a:xfrm>
        </p:spPr>
        <p:txBody>
          <a:bodyPr/>
          <a:lstStyle/>
          <a:p>
            <a:pPr>
              <a:defRPr/>
            </a:pPr>
            <a:r>
              <a:rPr lang="vi-VN" altLang="ko-KR" dirty="0"/>
              <a:t>Đầu tiên chúng ta sẽ khám phá hành trình của con người với dữ liệu và xử lý dữ liệu trong suốt lịch sử của chúng ta</a:t>
            </a:r>
            <a:r>
              <a:rPr lang="en-US" altLang="ko-KR" dirty="0"/>
              <a:t>.</a:t>
            </a:r>
            <a:endParaRPr lang="en-US" altLang="ko-KR" sz="1300" dirty="0">
              <a:solidFill>
                <a:prstClr val="black">
                  <a:lumMod val="85000"/>
                  <a:lumOff val="15000"/>
                </a:prstClr>
              </a:solidFill>
            </a:endParaRPr>
          </a:p>
          <a:p>
            <a:pPr lvl="1" defTabSz="457200">
              <a:spcAft>
                <a:spcPts val="800"/>
              </a:spcAft>
              <a:buClr>
                <a:srgbClr val="A5A5A5"/>
              </a:buClr>
              <a:defRPr/>
            </a:pPr>
            <a:r>
              <a:rPr lang="vi-VN" altLang="ko-KR" dirty="0"/>
              <a:t>Chúng ta sẽ có được góc nhìn về cách con người tiếp tục phát triển những cách mới để lưu trữ và xử lý dữ liệu</a:t>
            </a:r>
            <a:endParaRPr lang="en-US" altLang="ko-KR" dirty="0"/>
          </a:p>
          <a:p>
            <a:pPr lvl="1" defTabSz="457200">
              <a:spcAft>
                <a:spcPts val="800"/>
              </a:spcAft>
              <a:buClr>
                <a:srgbClr val="A5A5A5"/>
              </a:buClr>
              <a:defRPr/>
            </a:pPr>
            <a:r>
              <a:rPr lang="vi-VN" altLang="ko-KR" dirty="0"/>
              <a:t>Những</a:t>
            </a:r>
            <a:r>
              <a:rPr lang="en-US" altLang="ko-KR" dirty="0"/>
              <a:t> </a:t>
            </a:r>
            <a:r>
              <a:rPr lang="en-US" altLang="ko-KR" dirty="0" err="1"/>
              <a:t>sự</a:t>
            </a:r>
            <a:r>
              <a:rPr lang="vi-VN" altLang="ko-KR" dirty="0"/>
              <a:t> đổi mới và thay đổi </a:t>
            </a:r>
            <a:r>
              <a:rPr lang="en-US" altLang="ko-KR" dirty="0" err="1"/>
              <a:t>quan</a:t>
            </a:r>
            <a:r>
              <a:rPr lang="en-US" altLang="ko-KR" dirty="0"/>
              <a:t> </a:t>
            </a:r>
            <a:r>
              <a:rPr lang="en-US" altLang="ko-KR" dirty="0" err="1"/>
              <a:t>trọng</a:t>
            </a:r>
            <a:r>
              <a:rPr lang="vi-VN" altLang="ko-KR" dirty="0"/>
              <a:t> đã cho phép con người phát triển từ thời đại nông nghiệp sang thời đại thông tin</a:t>
            </a:r>
            <a:endParaRPr lang="en-US" altLang="ko-KR" sz="1300" dirty="0">
              <a:solidFill>
                <a:prstClr val="black">
                  <a:lumMod val="85000"/>
                  <a:lumOff val="15000"/>
                </a:prstClr>
              </a:solidFill>
            </a:endParaRPr>
          </a:p>
          <a:p>
            <a:pPr>
              <a:defRPr/>
            </a:pPr>
            <a:r>
              <a:rPr lang="vi-VN" altLang="ko-KR" dirty="0"/>
              <a:t>Chúng ta đang ở đỉnh điểm của một sự </a:t>
            </a:r>
            <a:r>
              <a:rPr lang="en-US" altLang="ko-KR" dirty="0" err="1"/>
              <a:t>chuyển</a:t>
            </a:r>
            <a:r>
              <a:rPr lang="en-US" altLang="ko-KR" dirty="0"/>
              <a:t> </a:t>
            </a:r>
            <a:r>
              <a:rPr lang="en-US" altLang="ko-KR" dirty="0" err="1"/>
              <a:t>dịch</a:t>
            </a:r>
            <a:r>
              <a:rPr lang="en-US" altLang="ko-KR" dirty="0"/>
              <a:t> </a:t>
            </a:r>
            <a:r>
              <a:rPr lang="en-US" altLang="ko-KR" dirty="0" err="1"/>
              <a:t>mô</a:t>
            </a:r>
            <a:r>
              <a:rPr lang="en-US" altLang="ko-KR" dirty="0"/>
              <a:t> </a:t>
            </a:r>
            <a:r>
              <a:rPr lang="en-US" altLang="ko-KR" dirty="0" err="1"/>
              <a:t>hình</a:t>
            </a:r>
            <a:r>
              <a:rPr lang="en-US" altLang="ko-KR" dirty="0"/>
              <a:t> </a:t>
            </a:r>
            <a:r>
              <a:rPr lang="en-US" altLang="ko-KR" dirty="0" err="1"/>
              <a:t>lớn</a:t>
            </a:r>
            <a:r>
              <a:rPr lang="en-US" altLang="ko-KR" dirty="0"/>
              <a:t> </a:t>
            </a:r>
            <a:r>
              <a:rPr lang="en-US" altLang="ko-KR" dirty="0" err="1"/>
              <a:t>khác</a:t>
            </a:r>
            <a:r>
              <a:rPr lang="vi-VN" altLang="ko-KR" dirty="0"/>
              <a:t> và thay đổi cuộc chơi,</a:t>
            </a:r>
            <a:r>
              <a:rPr lang="en-US" altLang="ko-KR" dirty="0"/>
              <a:t> </a:t>
            </a:r>
            <a:r>
              <a:rPr lang="en-US" altLang="ko-KR" dirty="0" err="1"/>
              <a:t>điều</a:t>
            </a:r>
            <a:r>
              <a:rPr lang="en-US" altLang="ko-KR" dirty="0"/>
              <a:t> </a:t>
            </a:r>
            <a:r>
              <a:rPr lang="en-US" altLang="ko-KR" dirty="0" err="1"/>
              <a:t>này</a:t>
            </a:r>
            <a:r>
              <a:rPr lang="vi-VN" altLang="ko-KR" dirty="0"/>
              <a:t> một lần nữa cách mạng hóa cách chúng ta làm việc với dữ liệu. Tại mỗi điểm nối như vậy, con người có thể </a:t>
            </a:r>
            <a:r>
              <a:rPr lang="en-US" altLang="ko-KR" dirty="0" err="1"/>
              <a:t>tiến</a:t>
            </a:r>
            <a:r>
              <a:rPr lang="vi-VN" altLang="ko-KR" dirty="0"/>
              <a:t> tới bước tiến hóa tiếp theo thông qua việc phát triển các giải pháp sáng tạo cho phép chúng ta thu được lợi ích</a:t>
            </a:r>
            <a:endParaRPr lang="en-US" altLang="ko-KR" sz="1300" dirty="0">
              <a:solidFill>
                <a:prstClr val="black">
                  <a:lumMod val="85000"/>
                  <a:lumOff val="15000"/>
                </a:prstClr>
              </a:solidFill>
            </a:endParaRPr>
          </a:p>
          <a:p>
            <a:pPr lvl="1" defTabSz="457200">
              <a:spcAft>
                <a:spcPts val="800"/>
              </a:spcAft>
              <a:buClr>
                <a:srgbClr val="A5A5A5"/>
              </a:buClr>
              <a:defRPr/>
            </a:pPr>
            <a:r>
              <a:rPr lang="en-US" altLang="ko-KR" dirty="0"/>
              <a:t>Big Data</a:t>
            </a:r>
            <a:r>
              <a:rPr lang="vi-VN" altLang="ko-KR" dirty="0"/>
              <a:t> và quá trình xử lý dữ liệu được thiết lập để mang lại lợi ích mang tính cách mạng cho những người có thể khai thác các giá trị khó tiếp cận ẩn bên trong</a:t>
            </a:r>
            <a:endParaRPr lang="ko-KR" altLang="en-US" dirty="0"/>
          </a:p>
        </p:txBody>
      </p:sp>
      <p:sp>
        <p:nvSpPr>
          <p:cNvPr id="3" name="텍스트 개체 틀 2">
            <a:extLst>
              <a:ext uri="{FF2B5EF4-FFF2-40B4-BE49-F238E27FC236}">
                <a16:creationId xmlns:a16="http://schemas.microsoft.com/office/drawing/2014/main" id="{038ADD98-D485-42EB-8603-335E9BC2C09E}"/>
              </a:ext>
            </a:extLst>
          </p:cNvPr>
          <p:cNvSpPr>
            <a:spLocks noGrp="1"/>
          </p:cNvSpPr>
          <p:nvPr>
            <p:ph type="body" sz="quarter" idx="11"/>
          </p:nvPr>
        </p:nvSpPr>
        <p:spPr>
          <a:xfrm>
            <a:off x="711202" y="4875103"/>
            <a:ext cx="8632825" cy="648108"/>
          </a:xfrm>
        </p:spPr>
        <p:txBody>
          <a:bodyPr/>
          <a:lstStyle/>
          <a:p>
            <a:pPr marL="342900" lvl="0" indent="-342900" defTabSz="457200" latinLnBrk="0">
              <a:spcBef>
                <a:spcPts val="0"/>
              </a:spcBef>
              <a:spcAft>
                <a:spcPts val="800"/>
              </a:spcAft>
              <a:buClr>
                <a:srgbClr val="A5A5A5"/>
              </a:buClr>
              <a:buFont typeface="+mj-lt"/>
              <a:buAutoNum type="arabicPeriod"/>
              <a:defRPr/>
            </a:pPr>
            <a:r>
              <a:rPr kumimoji="0" lang="vi-VN" altLang="ko-KR" dirty="0"/>
              <a:t>Tổng quan và nền tảng </a:t>
            </a:r>
            <a:r>
              <a:rPr kumimoji="0" lang="en-US" altLang="ko-KR" dirty="0" err="1"/>
              <a:t>của</a:t>
            </a:r>
            <a:r>
              <a:rPr kumimoji="0" lang="en-US" altLang="ko-KR" dirty="0"/>
              <a:t> Big Data</a:t>
            </a:r>
            <a:endParaRPr kumimoji="0" lang="vi-VN" altLang="ko-KR" dirty="0"/>
          </a:p>
          <a:p>
            <a:pPr marL="342900" lvl="0" indent="-342900" defTabSz="457200" latinLnBrk="0">
              <a:spcBef>
                <a:spcPts val="0"/>
              </a:spcBef>
              <a:spcAft>
                <a:spcPts val="800"/>
              </a:spcAft>
              <a:buClr>
                <a:srgbClr val="A5A5A5"/>
              </a:buClr>
              <a:buFont typeface="+mj-lt"/>
              <a:buAutoNum type="arabicPeriod"/>
              <a:defRPr/>
            </a:pPr>
            <a:r>
              <a:rPr kumimoji="0" lang="vi-VN" altLang="ko-KR" dirty="0"/>
              <a:t>Xu hướng hiện tại trong </a:t>
            </a:r>
            <a:r>
              <a:rPr kumimoji="0" lang="en-US" altLang="ko-KR" dirty="0"/>
              <a:t>Big Data</a:t>
            </a:r>
            <a:endParaRPr kumimoji="0" lang="en-US" altLang="ko-KR" sz="1300" b="0" i="0" u="none" strike="noStrike" kern="1200" cap="none" spc="0" normalizeH="0" baseline="0" noProof="0" dirty="0">
              <a:ln>
                <a:noFill/>
              </a:ln>
              <a:solidFill>
                <a:prstClr val="black">
                  <a:lumMod val="85000"/>
                  <a:lumOff val="15000"/>
                </a:prstClr>
              </a:solidFill>
              <a:effectLst/>
              <a:uLnTx/>
              <a:uFillTx/>
              <a:cs typeface="+mn-cs"/>
            </a:endParaRPr>
          </a:p>
        </p:txBody>
      </p:sp>
    </p:spTree>
    <p:extLst>
      <p:ext uri="{BB962C8B-B14F-4D97-AF65-F5344CB8AC3E}">
        <p14:creationId xmlns:p14="http://schemas.microsoft.com/office/powerpoint/2010/main" val="38531564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D4A05E7D-8645-44BC-B64D-6CB9879948B9}"/>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1.3.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Tại</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sao</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cần</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Big Data</a:t>
            </a:r>
          </a:p>
        </p:txBody>
      </p:sp>
      <p:sp>
        <p:nvSpPr>
          <p:cNvPr id="7" name="직사각형 6">
            <a:extLst>
              <a:ext uri="{FF2B5EF4-FFF2-40B4-BE49-F238E27FC236}">
                <a16:creationId xmlns:a16="http://schemas.microsoft.com/office/drawing/2014/main" id="{EF217A1B-5CF1-4938-87DB-A345ED81CE7D}"/>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err="1">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  01</a:t>
            </a:r>
          </a:p>
        </p:txBody>
      </p:sp>
      <p:sp>
        <p:nvSpPr>
          <p:cNvPr id="8" name="직사각형 7">
            <a:extLst>
              <a:ext uri="{FF2B5EF4-FFF2-40B4-BE49-F238E27FC236}">
                <a16:creationId xmlns:a16="http://schemas.microsoft.com/office/drawing/2014/main" id="{900BA311-173F-432F-9EB8-14AE13AC9CD6}"/>
              </a:ext>
            </a:extLst>
          </p:cNvPr>
          <p:cNvSpPr/>
          <p:nvPr/>
        </p:nvSpPr>
        <p:spPr>
          <a:xfrm>
            <a:off x="546895" y="1523719"/>
            <a:ext cx="8797130"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vl="0">
              <a:defRPr/>
            </a:pPr>
            <a:r>
              <a:rPr lang="en-US" altLang="ko-KR" sz="3200" dirty="0">
                <a:solidFill>
                  <a:prstClr val="black">
                    <a:lumMod val="95000"/>
                    <a:lumOff val="5000"/>
                  </a:prstClr>
                </a:solidFill>
                <a:latin typeface="iCiel Samsung Sharp Sans Bold" pitchFamily="2" charset="0"/>
                <a:ea typeface="iCiel Samsung Sharp Sans Bold" pitchFamily="2" charset="0"/>
                <a:cs typeface="iCiel Samsung Sharp Sans Bold" pitchFamily="2" charset="0"/>
              </a:rPr>
              <a:t>Silo </a:t>
            </a:r>
            <a:r>
              <a:rPr lang="en-US" altLang="ko-KR" sz="3200" dirty="0" err="1">
                <a:solidFill>
                  <a:prstClr val="black">
                    <a:lumMod val="95000"/>
                    <a:lumOff val="5000"/>
                  </a:prstClr>
                </a:solidFill>
                <a:latin typeface="iCiel Samsung Sharp Sans Bold" pitchFamily="2" charset="0"/>
                <a:ea typeface="iCiel Samsung Sharp Sans Bold" pitchFamily="2" charset="0"/>
                <a:cs typeface="iCiel Samsung Sharp Sans Bold" pitchFamily="2" charset="0"/>
              </a:rPr>
              <a:t>dữ</a:t>
            </a:r>
            <a:r>
              <a:rPr lang="en-US" altLang="ko-KR" sz="3200" dirty="0">
                <a:solidFill>
                  <a:prstClr val="black">
                    <a:lumMod val="95000"/>
                    <a:lumOff val="5000"/>
                  </a:prstClr>
                </a:solidFill>
                <a:latin typeface="iCiel Samsung Sharp Sans Bold" pitchFamily="2" charset="0"/>
                <a:ea typeface="iCiel Samsung Sharp Sans Bold" pitchFamily="2" charset="0"/>
                <a:cs typeface="iCiel Samsung Sharp Sans Bold" pitchFamily="2" charset="0"/>
              </a:rPr>
              <a:t> </a:t>
            </a:r>
            <a:r>
              <a:rPr lang="en-US" altLang="ko-KR" sz="3200" dirty="0" err="1">
                <a:solidFill>
                  <a:prstClr val="black">
                    <a:lumMod val="95000"/>
                    <a:lumOff val="5000"/>
                  </a:prstClr>
                </a:solidFill>
                <a:latin typeface="iCiel Samsung Sharp Sans Bold" pitchFamily="2" charset="0"/>
                <a:ea typeface="iCiel Samsung Sharp Sans Bold" pitchFamily="2" charset="0"/>
                <a:cs typeface="iCiel Samsung Sharp Sans Bold" pitchFamily="2" charset="0"/>
              </a:rPr>
              <a:t>liệu</a:t>
            </a:r>
            <a:r>
              <a:rPr lang="en-US" altLang="ko-KR" sz="3200" dirty="0">
                <a:solidFill>
                  <a:prstClr val="black">
                    <a:lumMod val="95000"/>
                    <a:lumOff val="5000"/>
                  </a:prstClr>
                </a:solidFill>
                <a:latin typeface="iCiel Samsung Sharp Sans Bold" pitchFamily="2" charset="0"/>
                <a:ea typeface="iCiel Samsung Sharp Sans Bold" pitchFamily="2" charset="0"/>
                <a:cs typeface="iCiel Samsung Sharp Sans Bold" pitchFamily="2" charset="0"/>
              </a:rPr>
              <a:t> </a:t>
            </a:r>
            <a:r>
              <a:rPr lang="en-US" altLang="ko-KR" sz="3200" dirty="0" err="1">
                <a:solidFill>
                  <a:prstClr val="black">
                    <a:lumMod val="95000"/>
                    <a:lumOff val="5000"/>
                  </a:prstClr>
                </a:solidFill>
                <a:latin typeface="iCiel Samsung Sharp Sans Bold" pitchFamily="2" charset="0"/>
                <a:ea typeface="iCiel Samsung Sharp Sans Bold" pitchFamily="2" charset="0"/>
                <a:cs typeface="iCiel Samsung Sharp Sans Bold" pitchFamily="2" charset="0"/>
              </a:rPr>
              <a:t>và</a:t>
            </a:r>
            <a:r>
              <a:rPr lang="en-US" altLang="ko-KR" sz="3200" dirty="0">
                <a:solidFill>
                  <a:prstClr val="black">
                    <a:lumMod val="95000"/>
                    <a:lumOff val="5000"/>
                  </a:prstClr>
                </a:solidFill>
                <a:latin typeface="iCiel Samsung Sharp Sans Bold" pitchFamily="2" charset="0"/>
                <a:ea typeface="iCiel Samsung Sharp Sans Bold" pitchFamily="2" charset="0"/>
                <a:cs typeface="iCiel Samsung Sharp Sans Bold" pitchFamily="2" charset="0"/>
              </a:rPr>
              <a:t> </a:t>
            </a:r>
            <a:r>
              <a:rPr lang="en-US" altLang="ko-KR" sz="3200" dirty="0" err="1">
                <a:solidFill>
                  <a:prstClr val="black">
                    <a:lumMod val="95000"/>
                    <a:lumOff val="5000"/>
                  </a:prstClr>
                </a:solidFill>
                <a:latin typeface="iCiel Samsung Sharp Sans Bold" pitchFamily="2" charset="0"/>
                <a:ea typeface="iCiel Samsung Sharp Sans Bold" pitchFamily="2" charset="0"/>
                <a:cs typeface="iCiel Samsung Sharp Sans Bold" pitchFamily="2" charset="0"/>
              </a:rPr>
              <a:t>kho</a:t>
            </a:r>
            <a:r>
              <a:rPr lang="en-US" altLang="ko-KR" sz="3200" dirty="0">
                <a:solidFill>
                  <a:prstClr val="black">
                    <a:lumMod val="95000"/>
                    <a:lumOff val="5000"/>
                  </a:prstClr>
                </a:solidFill>
                <a:latin typeface="iCiel Samsung Sharp Sans Bold" pitchFamily="2" charset="0"/>
                <a:ea typeface="iCiel Samsung Sharp Sans Bold" pitchFamily="2" charset="0"/>
                <a:cs typeface="iCiel Samsung Sharp Sans Bold" pitchFamily="2" charset="0"/>
              </a:rPr>
              <a:t> </a:t>
            </a:r>
            <a:r>
              <a:rPr lang="en-US" altLang="ko-KR" sz="3200" dirty="0" err="1">
                <a:solidFill>
                  <a:prstClr val="black">
                    <a:lumMod val="95000"/>
                    <a:lumOff val="5000"/>
                  </a:prstClr>
                </a:solidFill>
                <a:latin typeface="iCiel Samsung Sharp Sans Bold" pitchFamily="2" charset="0"/>
                <a:ea typeface="iCiel Samsung Sharp Sans Bold" pitchFamily="2" charset="0"/>
                <a:cs typeface="iCiel Samsung Sharp Sans Bold" pitchFamily="2" charset="0"/>
              </a:rPr>
              <a:t>dữ</a:t>
            </a:r>
            <a:r>
              <a:rPr lang="en-US" altLang="ko-KR" sz="3200" dirty="0">
                <a:solidFill>
                  <a:prstClr val="black">
                    <a:lumMod val="95000"/>
                    <a:lumOff val="5000"/>
                  </a:prstClr>
                </a:solidFill>
                <a:latin typeface="iCiel Samsung Sharp Sans Bold" pitchFamily="2" charset="0"/>
                <a:ea typeface="iCiel Samsung Sharp Sans Bold" pitchFamily="2" charset="0"/>
                <a:cs typeface="iCiel Samsung Sharp Sans Bold" pitchFamily="2" charset="0"/>
              </a:rPr>
              <a:t> </a:t>
            </a:r>
            <a:r>
              <a:rPr lang="en-US" altLang="ko-KR" sz="3200" dirty="0" err="1">
                <a:solidFill>
                  <a:prstClr val="black">
                    <a:lumMod val="95000"/>
                    <a:lumOff val="5000"/>
                  </a:prstClr>
                </a:solidFill>
                <a:latin typeface="iCiel Samsung Sharp Sans Bold" pitchFamily="2" charset="0"/>
                <a:ea typeface="iCiel Samsung Sharp Sans Bold" pitchFamily="2" charset="0"/>
                <a:cs typeface="iCiel Samsung Sharp Sans Bold" pitchFamily="2" charset="0"/>
              </a:rPr>
              <a:t>liệu</a:t>
            </a:r>
            <a:r>
              <a:rPr lang="en-US" altLang="ko-KR" sz="3200" dirty="0">
                <a:solidFill>
                  <a:prstClr val="black">
                    <a:lumMod val="95000"/>
                    <a:lumOff val="5000"/>
                  </a:prstClr>
                </a:solidFill>
                <a:latin typeface="iCiel Samsung Sharp Sans Bold" pitchFamily="2" charset="0"/>
                <a:ea typeface="iCiel Samsung Sharp Sans Bold" pitchFamily="2" charset="0"/>
                <a:cs typeface="iCiel Samsung Sharp Sans Bold" pitchFamily="2" charset="0"/>
              </a:rPr>
              <a:t> </a:t>
            </a:r>
            <a:r>
              <a:rPr lang="en-US" altLang="ko-KR" sz="3200" dirty="0" err="1">
                <a:solidFill>
                  <a:prstClr val="black">
                    <a:lumMod val="95000"/>
                    <a:lumOff val="5000"/>
                  </a:prstClr>
                </a:solidFill>
                <a:latin typeface="iCiel Samsung Sharp Sans Bold" pitchFamily="2" charset="0"/>
                <a:ea typeface="iCiel Samsung Sharp Sans Bold" pitchFamily="2" charset="0"/>
                <a:cs typeface="iCiel Samsung Sharp Sans Bold" pitchFamily="2" charset="0"/>
              </a:rPr>
              <a:t>doanh</a:t>
            </a:r>
            <a:r>
              <a:rPr lang="en-US" altLang="ko-KR" sz="3200" dirty="0">
                <a:solidFill>
                  <a:prstClr val="black">
                    <a:lumMod val="95000"/>
                    <a:lumOff val="5000"/>
                  </a:prstClr>
                </a:solidFill>
                <a:latin typeface="iCiel Samsung Sharp Sans Bold" pitchFamily="2" charset="0"/>
                <a:ea typeface="iCiel Samsung Sharp Sans Bold" pitchFamily="2" charset="0"/>
                <a:cs typeface="iCiel Samsung Sharp Sans Bold" pitchFamily="2" charset="0"/>
              </a:rPr>
              <a:t> </a:t>
            </a:r>
            <a:r>
              <a:rPr lang="en-US" altLang="ko-KR" sz="3200" dirty="0" err="1">
                <a:solidFill>
                  <a:prstClr val="black">
                    <a:lumMod val="95000"/>
                    <a:lumOff val="5000"/>
                  </a:prstClr>
                </a:solidFill>
                <a:latin typeface="iCiel Samsung Sharp Sans Bold" pitchFamily="2" charset="0"/>
                <a:ea typeface="iCiel Samsung Sharp Sans Bold" pitchFamily="2" charset="0"/>
                <a:cs typeface="iCiel Samsung Sharp Sans Bold" pitchFamily="2" charset="0"/>
              </a:rPr>
              <a:t>nghiệp</a:t>
            </a:r>
            <a:endParaRPr lang="en-US" altLang="ko-KR" sz="3200" dirty="0">
              <a:solidFill>
                <a:prstClr val="black">
                  <a:lumMod val="95000"/>
                  <a:lumOff val="5000"/>
                </a:prstClr>
              </a:solidFill>
              <a:latin typeface="iCiel Samsung Sharp Sans Bold" pitchFamily="2" charset="0"/>
              <a:ea typeface="iCiel Samsung Sharp Sans Bold" pitchFamily="2" charset="0"/>
              <a:cs typeface="iCiel Samsung Sharp Sans Bold" pitchFamily="2" charset="0"/>
            </a:endParaRPr>
          </a:p>
        </p:txBody>
      </p:sp>
      <p:sp>
        <p:nvSpPr>
          <p:cNvPr id="41" name="모서리가 둥근 직사각형 17">
            <a:extLst>
              <a:ext uri="{FF2B5EF4-FFF2-40B4-BE49-F238E27FC236}">
                <a16:creationId xmlns:a16="http://schemas.microsoft.com/office/drawing/2014/main" id="{35A67384-3442-4CFB-A7B1-0B30C4F6690E}"/>
              </a:ext>
            </a:extLst>
          </p:cNvPr>
          <p:cNvSpPr/>
          <p:nvPr/>
        </p:nvSpPr>
        <p:spPr>
          <a:xfrm>
            <a:off x="5824285" y="3047369"/>
            <a:ext cx="2383272" cy="2156282"/>
          </a:xfrm>
          <a:prstGeom prst="roundRect">
            <a:avLst>
              <a:gd name="adj" fmla="val 7983"/>
            </a:avLst>
          </a:prstGeom>
          <a:solidFill>
            <a:srgbClr val="E9F2FC"/>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sz="1200" dirty="0">
              <a:solidFill>
                <a:srgbClr val="1F45BC"/>
              </a:solidFill>
              <a:latin typeface="SamsungOne-700" panose="020B0803030303020204" pitchFamily="34" charset="0"/>
              <a:ea typeface="SamsungOne-600C" panose="020B0706030303020204" pitchFamily="34" charset="0"/>
            </a:endParaRPr>
          </a:p>
        </p:txBody>
      </p:sp>
      <p:sp>
        <p:nvSpPr>
          <p:cNvPr id="42" name="순서도: 병합 41">
            <a:extLst>
              <a:ext uri="{FF2B5EF4-FFF2-40B4-BE49-F238E27FC236}">
                <a16:creationId xmlns:a16="http://schemas.microsoft.com/office/drawing/2014/main" id="{CF6FD5C8-550A-4072-98F0-5DBCB730191F}"/>
              </a:ext>
            </a:extLst>
          </p:cNvPr>
          <p:cNvSpPr/>
          <p:nvPr/>
        </p:nvSpPr>
        <p:spPr>
          <a:xfrm>
            <a:off x="2343497" y="3669208"/>
            <a:ext cx="222422" cy="123567"/>
          </a:xfrm>
          <a:prstGeom prst="flowChartMerge">
            <a:avLst/>
          </a:prstGeom>
          <a:solidFill>
            <a:srgbClr val="1F45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rgbClr val="1F45BC"/>
              </a:solidFill>
              <a:latin typeface="SamsungOne-700" panose="020B0803030303020204" pitchFamily="34" charset="0"/>
              <a:ea typeface="SamsungOneKorean 400" panose="020B0503030303020204" pitchFamily="50" charset="-127"/>
            </a:endParaRPr>
          </a:p>
        </p:txBody>
      </p:sp>
      <p:sp>
        <p:nvSpPr>
          <p:cNvPr id="43" name="모서리가 둥근 직사각형 11">
            <a:extLst>
              <a:ext uri="{FF2B5EF4-FFF2-40B4-BE49-F238E27FC236}">
                <a16:creationId xmlns:a16="http://schemas.microsoft.com/office/drawing/2014/main" id="{B7FBC73F-3A8C-41E6-8C7F-829961F65BE7}"/>
              </a:ext>
            </a:extLst>
          </p:cNvPr>
          <p:cNvSpPr/>
          <p:nvPr/>
        </p:nvSpPr>
        <p:spPr>
          <a:xfrm>
            <a:off x="542833" y="2805251"/>
            <a:ext cx="3823751" cy="735599"/>
          </a:xfrm>
          <a:prstGeom prst="roundRect">
            <a:avLst/>
          </a:prstGeom>
          <a:no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lvl="0">
              <a:spcAft>
                <a:spcPts val="600"/>
              </a:spcAft>
              <a:defRPr/>
            </a:pPr>
            <a:r>
              <a:rPr lang="en-US" altLang="ko-KR" sz="1400" dirty="0">
                <a:solidFill>
                  <a:srgbClr val="1F45BC"/>
                </a:solidFill>
                <a:latin typeface="SamsungOne-700" panose="020B0803030303020204" pitchFamily="34" charset="0"/>
                <a:ea typeface="SamsungOne-700" panose="020B0803030303020204" pitchFamily="34" charset="0"/>
              </a:rPr>
              <a:t>Thu </a:t>
            </a:r>
            <a:r>
              <a:rPr lang="en-US" altLang="ko-KR" sz="1400" dirty="0" err="1">
                <a:solidFill>
                  <a:srgbClr val="1F45BC"/>
                </a:solidFill>
                <a:latin typeface="SamsungOne-700" panose="020B0803030303020204" pitchFamily="34" charset="0"/>
                <a:ea typeface="SamsungOne-700" panose="020B0803030303020204" pitchFamily="34" charset="0"/>
              </a:rPr>
              <a:t>thập</a:t>
            </a:r>
            <a:r>
              <a:rPr lang="en-US" altLang="ko-KR" sz="1400" dirty="0">
                <a:solidFill>
                  <a:srgbClr val="1F45BC"/>
                </a:solidFill>
                <a:latin typeface="SamsungOne-700" panose="020B0803030303020204" pitchFamily="34" charset="0"/>
                <a:ea typeface="SamsungOne-700" panose="020B0803030303020204" pitchFamily="34" charset="0"/>
              </a:rPr>
              <a:t> </a:t>
            </a:r>
            <a:r>
              <a:rPr lang="en-US" altLang="ko-KR" sz="1400" dirty="0" err="1">
                <a:solidFill>
                  <a:srgbClr val="1F45BC"/>
                </a:solidFill>
                <a:latin typeface="SamsungOne-700" panose="020B0803030303020204" pitchFamily="34" charset="0"/>
                <a:ea typeface="SamsungOne-700" panose="020B0803030303020204" pitchFamily="34" charset="0"/>
              </a:rPr>
              <a:t>dữ</a:t>
            </a:r>
            <a:r>
              <a:rPr lang="en-US" altLang="ko-KR" sz="1400" dirty="0">
                <a:solidFill>
                  <a:srgbClr val="1F45BC"/>
                </a:solidFill>
                <a:latin typeface="SamsungOne-700" panose="020B0803030303020204" pitchFamily="34" charset="0"/>
                <a:ea typeface="SamsungOne-700" panose="020B0803030303020204" pitchFamily="34" charset="0"/>
              </a:rPr>
              <a:t> </a:t>
            </a:r>
            <a:r>
              <a:rPr lang="en-US" altLang="ko-KR" sz="1400" dirty="0" err="1">
                <a:solidFill>
                  <a:srgbClr val="1F45BC"/>
                </a:solidFill>
                <a:latin typeface="SamsungOne-700" panose="020B0803030303020204" pitchFamily="34" charset="0"/>
                <a:ea typeface="SamsungOne-700" panose="020B0803030303020204" pitchFamily="34" charset="0"/>
              </a:rPr>
              <a:t>liệu</a:t>
            </a:r>
            <a:r>
              <a:rPr lang="en-US" altLang="ko-KR" sz="1400" dirty="0">
                <a:solidFill>
                  <a:srgbClr val="1F45BC"/>
                </a:solidFill>
                <a:latin typeface="SamsungOne-700" panose="020B0803030303020204" pitchFamily="34" charset="0"/>
                <a:ea typeface="SamsungOne-700" panose="020B0803030303020204" pitchFamily="34" charset="0"/>
              </a:rPr>
              <a:t> </a:t>
            </a:r>
            <a:r>
              <a:rPr lang="en-US" altLang="ko-KR" sz="1400" dirty="0" err="1">
                <a:solidFill>
                  <a:srgbClr val="1F45BC"/>
                </a:solidFill>
                <a:latin typeface="SamsungOne-700" panose="020B0803030303020204" pitchFamily="34" charset="0"/>
                <a:ea typeface="SamsungOne-700" panose="020B0803030303020204" pitchFamily="34" charset="0"/>
              </a:rPr>
              <a:t>có</a:t>
            </a:r>
            <a:r>
              <a:rPr lang="en-US" altLang="ko-KR" sz="1400" dirty="0">
                <a:solidFill>
                  <a:srgbClr val="1F45BC"/>
                </a:solidFill>
                <a:latin typeface="SamsungOne-700" panose="020B0803030303020204" pitchFamily="34" charset="0"/>
                <a:ea typeface="SamsungOne-700" panose="020B0803030303020204" pitchFamily="34" charset="0"/>
              </a:rPr>
              <a:t> </a:t>
            </a:r>
            <a:r>
              <a:rPr lang="en-US" altLang="ko-KR" sz="1400" dirty="0" err="1">
                <a:solidFill>
                  <a:srgbClr val="1F45BC"/>
                </a:solidFill>
                <a:latin typeface="SamsungOne-700" panose="020B0803030303020204" pitchFamily="34" charset="0"/>
                <a:ea typeface="SamsungOne-700" panose="020B0803030303020204" pitchFamily="34" charset="0"/>
              </a:rPr>
              <a:t>cấu</a:t>
            </a:r>
            <a:r>
              <a:rPr lang="en-US" altLang="ko-KR" sz="1400" dirty="0">
                <a:solidFill>
                  <a:srgbClr val="1F45BC"/>
                </a:solidFill>
                <a:latin typeface="SamsungOne-700" panose="020B0803030303020204" pitchFamily="34" charset="0"/>
                <a:ea typeface="SamsungOne-700" panose="020B0803030303020204" pitchFamily="34" charset="0"/>
              </a:rPr>
              <a:t> </a:t>
            </a:r>
            <a:r>
              <a:rPr lang="en-US" altLang="ko-KR" sz="1400" dirty="0" err="1">
                <a:solidFill>
                  <a:srgbClr val="1F45BC"/>
                </a:solidFill>
                <a:latin typeface="SamsungOne-700" panose="020B0803030303020204" pitchFamily="34" charset="0"/>
                <a:ea typeface="SamsungOne-700" panose="020B0803030303020204" pitchFamily="34" charset="0"/>
              </a:rPr>
              <a:t>trúc</a:t>
            </a:r>
            <a:r>
              <a:rPr lang="en-US" altLang="ko-KR" sz="1400" dirty="0">
                <a:solidFill>
                  <a:srgbClr val="1F45BC"/>
                </a:solidFill>
                <a:latin typeface="SamsungOne-700" panose="020B0803030303020204" pitchFamily="34" charset="0"/>
                <a:ea typeface="SamsungOne-700" panose="020B0803030303020204" pitchFamily="34" charset="0"/>
              </a:rPr>
              <a:t> </a:t>
            </a:r>
            <a:r>
              <a:rPr lang="en-US" altLang="ko-KR" sz="1400" dirty="0" err="1">
                <a:solidFill>
                  <a:srgbClr val="1F45BC"/>
                </a:solidFill>
                <a:latin typeface="SamsungOne-700" panose="020B0803030303020204" pitchFamily="34" charset="0"/>
                <a:ea typeface="SamsungOne-700" panose="020B0803030303020204" pitchFamily="34" charset="0"/>
              </a:rPr>
              <a:t>từ</a:t>
            </a:r>
            <a:r>
              <a:rPr lang="en-US" altLang="ko-KR" sz="1400" dirty="0">
                <a:solidFill>
                  <a:srgbClr val="1F45BC"/>
                </a:solidFill>
                <a:latin typeface="SamsungOne-700" panose="020B0803030303020204" pitchFamily="34" charset="0"/>
                <a:ea typeface="SamsungOne-700" panose="020B0803030303020204" pitchFamily="34" charset="0"/>
              </a:rPr>
              <a:t> </a:t>
            </a:r>
            <a:r>
              <a:rPr lang="en-US" altLang="ko-KR" sz="1400" dirty="0" err="1">
                <a:solidFill>
                  <a:srgbClr val="1F45BC"/>
                </a:solidFill>
                <a:latin typeface="SamsungOne-700" panose="020B0803030303020204" pitchFamily="34" charset="0"/>
                <a:ea typeface="SamsungOne-700" panose="020B0803030303020204" pitchFamily="34" charset="0"/>
              </a:rPr>
              <a:t>các</a:t>
            </a:r>
            <a:r>
              <a:rPr lang="en-US" altLang="ko-KR" sz="1400" dirty="0">
                <a:solidFill>
                  <a:srgbClr val="1F45BC"/>
                </a:solidFill>
                <a:latin typeface="SamsungOne-700" panose="020B0803030303020204" pitchFamily="34" charset="0"/>
                <a:ea typeface="SamsungOne-700" panose="020B0803030303020204" pitchFamily="34" charset="0"/>
              </a:rPr>
              <a:t> silo </a:t>
            </a:r>
            <a:r>
              <a:rPr lang="en-US" altLang="ko-KR" sz="1400" dirty="0" err="1">
                <a:solidFill>
                  <a:srgbClr val="1F45BC"/>
                </a:solidFill>
                <a:latin typeface="SamsungOne-700" panose="020B0803030303020204" pitchFamily="34" charset="0"/>
                <a:ea typeface="SamsungOne-700" panose="020B0803030303020204" pitchFamily="34" charset="0"/>
              </a:rPr>
              <a:t>dữ</a:t>
            </a:r>
            <a:r>
              <a:rPr lang="en-US" altLang="ko-KR" sz="1400" dirty="0">
                <a:solidFill>
                  <a:srgbClr val="1F45BC"/>
                </a:solidFill>
                <a:latin typeface="SamsungOne-700" panose="020B0803030303020204" pitchFamily="34" charset="0"/>
                <a:ea typeface="SamsungOne-700" panose="020B0803030303020204" pitchFamily="34" charset="0"/>
              </a:rPr>
              <a:t> </a:t>
            </a:r>
            <a:r>
              <a:rPr lang="en-US" altLang="ko-KR" sz="1400" dirty="0" err="1">
                <a:solidFill>
                  <a:srgbClr val="1F45BC"/>
                </a:solidFill>
                <a:latin typeface="SamsungOne-700" panose="020B0803030303020204" pitchFamily="34" charset="0"/>
                <a:ea typeface="SamsungOne-700" panose="020B0803030303020204" pitchFamily="34" charset="0"/>
              </a:rPr>
              <a:t>liệu</a:t>
            </a:r>
            <a:r>
              <a:rPr lang="en-US" altLang="ko-KR" sz="1400" dirty="0">
                <a:solidFill>
                  <a:srgbClr val="1F45BC"/>
                </a:solidFill>
                <a:latin typeface="SamsungOne-700" panose="020B0803030303020204" pitchFamily="34" charset="0"/>
                <a:ea typeface="SamsungOne-700" panose="020B0803030303020204" pitchFamily="34" charset="0"/>
              </a:rPr>
              <a:t> </a:t>
            </a:r>
            <a:r>
              <a:rPr lang="en-US" altLang="ko-KR" sz="1400" dirty="0" err="1">
                <a:solidFill>
                  <a:srgbClr val="1F45BC"/>
                </a:solidFill>
                <a:latin typeface="SamsungOne-700" panose="020B0803030303020204" pitchFamily="34" charset="0"/>
                <a:ea typeface="SamsungOne-700" panose="020B0803030303020204" pitchFamily="34" charset="0"/>
              </a:rPr>
              <a:t>khác</a:t>
            </a:r>
            <a:r>
              <a:rPr lang="en-US" altLang="ko-KR" sz="1400" dirty="0">
                <a:solidFill>
                  <a:srgbClr val="1F45BC"/>
                </a:solidFill>
                <a:latin typeface="SamsungOne-700" panose="020B0803030303020204" pitchFamily="34" charset="0"/>
                <a:ea typeface="SamsungOne-700" panose="020B0803030303020204" pitchFamily="34" charset="0"/>
              </a:rPr>
              <a:t> </a:t>
            </a:r>
            <a:r>
              <a:rPr lang="en-US" altLang="ko-KR" sz="1400" dirty="0" err="1">
                <a:solidFill>
                  <a:srgbClr val="1F45BC"/>
                </a:solidFill>
                <a:latin typeface="SamsungOne-700" panose="020B0803030303020204" pitchFamily="34" charset="0"/>
                <a:ea typeface="SamsungOne-700" panose="020B0803030303020204" pitchFamily="34" charset="0"/>
              </a:rPr>
              <a:t>nhau</a:t>
            </a:r>
            <a:endParaRPr lang="en-US" altLang="ko-KR" sz="1400" dirty="0">
              <a:solidFill>
                <a:srgbClr val="1F45BC"/>
              </a:solidFill>
              <a:latin typeface="SamsungOne-700" panose="020B0803030303020204" pitchFamily="34" charset="0"/>
              <a:ea typeface="SamsungOne-700" panose="020B0803030303020204" pitchFamily="34" charset="0"/>
            </a:endParaRPr>
          </a:p>
        </p:txBody>
      </p:sp>
      <p:sp>
        <p:nvSpPr>
          <p:cNvPr id="44" name="모서리가 둥근 직사각형 12">
            <a:extLst>
              <a:ext uri="{FF2B5EF4-FFF2-40B4-BE49-F238E27FC236}">
                <a16:creationId xmlns:a16="http://schemas.microsoft.com/office/drawing/2014/main" id="{5FE6BA04-108A-4026-8D34-A090391EA14A}"/>
              </a:ext>
            </a:extLst>
          </p:cNvPr>
          <p:cNvSpPr/>
          <p:nvPr/>
        </p:nvSpPr>
        <p:spPr>
          <a:xfrm>
            <a:off x="542833" y="3892558"/>
            <a:ext cx="3823751" cy="620739"/>
          </a:xfrm>
          <a:prstGeom prst="roundRect">
            <a:avLst/>
          </a:prstGeom>
          <a:no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lvl="0">
              <a:spcAft>
                <a:spcPts val="600"/>
              </a:spcAft>
              <a:defRPr/>
            </a:pPr>
            <a:r>
              <a:rPr lang="en-US" altLang="ko-KR" sz="1400" dirty="0" err="1">
                <a:solidFill>
                  <a:srgbClr val="1F45BC"/>
                </a:solidFill>
                <a:latin typeface="SamsungOne-700" panose="020B0803030303020204" pitchFamily="34" charset="0"/>
                <a:ea typeface="SamsungOne-700" panose="020B0803030303020204" pitchFamily="34" charset="0"/>
              </a:rPr>
              <a:t>Tạo</a:t>
            </a:r>
            <a:r>
              <a:rPr lang="en-US" altLang="ko-KR" sz="1400" dirty="0">
                <a:solidFill>
                  <a:srgbClr val="1F45BC"/>
                </a:solidFill>
                <a:latin typeface="SamsungOne-700" panose="020B0803030303020204" pitchFamily="34" charset="0"/>
                <a:ea typeface="SamsungOne-700" panose="020B0803030303020204" pitchFamily="34" charset="0"/>
              </a:rPr>
              <a:t> </a:t>
            </a:r>
            <a:r>
              <a:rPr lang="en-US" altLang="ko-KR" sz="1400" dirty="0" err="1">
                <a:solidFill>
                  <a:srgbClr val="1F45BC"/>
                </a:solidFill>
                <a:latin typeface="SamsungOne-700" panose="020B0803030303020204" pitchFamily="34" charset="0"/>
                <a:ea typeface="SamsungOne-700" panose="020B0803030303020204" pitchFamily="34" charset="0"/>
              </a:rPr>
              <a:t>bảng</a:t>
            </a:r>
            <a:r>
              <a:rPr lang="en-US" altLang="ko-KR" sz="1400" dirty="0">
                <a:solidFill>
                  <a:srgbClr val="1F45BC"/>
                </a:solidFill>
                <a:latin typeface="SamsungOne-700" panose="020B0803030303020204" pitchFamily="34" charset="0"/>
                <a:ea typeface="SamsungOne-700" panose="020B0803030303020204" pitchFamily="34" charset="0"/>
              </a:rPr>
              <a:t> </a:t>
            </a:r>
            <a:r>
              <a:rPr lang="en-US" altLang="ko-KR" sz="1400" dirty="0" err="1">
                <a:solidFill>
                  <a:srgbClr val="1F45BC"/>
                </a:solidFill>
                <a:latin typeface="SamsungOne-700" panose="020B0803030303020204" pitchFamily="34" charset="0"/>
                <a:ea typeface="SamsungOne-700" panose="020B0803030303020204" pitchFamily="34" charset="0"/>
              </a:rPr>
              <a:t>từ</a:t>
            </a:r>
            <a:r>
              <a:rPr lang="en-US" altLang="ko-KR" sz="1400" dirty="0">
                <a:solidFill>
                  <a:srgbClr val="1F45BC"/>
                </a:solidFill>
                <a:latin typeface="SamsungOne-700" panose="020B0803030303020204" pitchFamily="34" charset="0"/>
                <a:ea typeface="SamsungOne-700" panose="020B0803030303020204" pitchFamily="34" charset="0"/>
              </a:rPr>
              <a:t> silo </a:t>
            </a:r>
            <a:r>
              <a:rPr lang="en-US" altLang="ko-KR" sz="1400" dirty="0" err="1">
                <a:solidFill>
                  <a:srgbClr val="1F45BC"/>
                </a:solidFill>
                <a:latin typeface="SamsungOne-700" panose="020B0803030303020204" pitchFamily="34" charset="0"/>
                <a:ea typeface="SamsungOne-700" panose="020B0803030303020204" pitchFamily="34" charset="0"/>
              </a:rPr>
              <a:t>dữ</a:t>
            </a:r>
            <a:r>
              <a:rPr lang="en-US" altLang="ko-KR" sz="1400" dirty="0">
                <a:solidFill>
                  <a:srgbClr val="1F45BC"/>
                </a:solidFill>
                <a:latin typeface="SamsungOne-700" panose="020B0803030303020204" pitchFamily="34" charset="0"/>
                <a:ea typeface="SamsungOne-700" panose="020B0803030303020204" pitchFamily="34" charset="0"/>
              </a:rPr>
              <a:t> </a:t>
            </a:r>
            <a:r>
              <a:rPr lang="en-US" altLang="ko-KR" sz="1400" dirty="0" err="1">
                <a:solidFill>
                  <a:srgbClr val="1F45BC"/>
                </a:solidFill>
                <a:latin typeface="SamsungOne-700" panose="020B0803030303020204" pitchFamily="34" charset="0"/>
                <a:ea typeface="SamsungOne-700" panose="020B0803030303020204" pitchFamily="34" charset="0"/>
              </a:rPr>
              <a:t>liệu</a:t>
            </a:r>
            <a:endParaRPr lang="en-US" altLang="ko-KR" sz="1400" dirty="0">
              <a:solidFill>
                <a:srgbClr val="1F45BC"/>
              </a:solidFill>
              <a:latin typeface="SamsungOne-700" panose="020B0803030303020204" pitchFamily="34" charset="0"/>
              <a:ea typeface="SamsungOne-700" panose="020B0803030303020204" pitchFamily="34" charset="0"/>
            </a:endParaRPr>
          </a:p>
        </p:txBody>
      </p:sp>
      <p:sp>
        <p:nvSpPr>
          <p:cNvPr id="45" name="순서도: 병합 44">
            <a:extLst>
              <a:ext uri="{FF2B5EF4-FFF2-40B4-BE49-F238E27FC236}">
                <a16:creationId xmlns:a16="http://schemas.microsoft.com/office/drawing/2014/main" id="{82122985-C5AD-4FCE-9CDE-21AE9F0D3719}"/>
              </a:ext>
            </a:extLst>
          </p:cNvPr>
          <p:cNvSpPr/>
          <p:nvPr/>
        </p:nvSpPr>
        <p:spPr>
          <a:xfrm>
            <a:off x="2343497" y="4632130"/>
            <a:ext cx="222422" cy="123567"/>
          </a:xfrm>
          <a:prstGeom prst="flowChartMerge">
            <a:avLst/>
          </a:prstGeom>
          <a:solidFill>
            <a:srgbClr val="1F45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rgbClr val="1F45BC"/>
              </a:solidFill>
              <a:latin typeface="SamsungOne-700" panose="020B0803030303020204" pitchFamily="34" charset="0"/>
              <a:ea typeface="SamsungOneKorean 400" panose="020B0503030303020204" pitchFamily="50" charset="-127"/>
            </a:endParaRPr>
          </a:p>
        </p:txBody>
      </p:sp>
      <p:sp>
        <p:nvSpPr>
          <p:cNvPr id="46" name="모서리가 둥근 직사각형 14">
            <a:extLst>
              <a:ext uri="{FF2B5EF4-FFF2-40B4-BE49-F238E27FC236}">
                <a16:creationId xmlns:a16="http://schemas.microsoft.com/office/drawing/2014/main" id="{683AD966-4CAE-4179-8A80-750C65425701}"/>
              </a:ext>
            </a:extLst>
          </p:cNvPr>
          <p:cNvSpPr/>
          <p:nvPr/>
        </p:nvSpPr>
        <p:spPr>
          <a:xfrm>
            <a:off x="542833" y="4836430"/>
            <a:ext cx="3823751" cy="1230995"/>
          </a:xfrm>
          <a:prstGeom prst="roundRect">
            <a:avLst>
              <a:gd name="adj" fmla="val 11251"/>
            </a:avLst>
          </a:prstGeom>
          <a:no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lvl="0">
              <a:spcAft>
                <a:spcPts val="600"/>
              </a:spcAft>
              <a:defRPr/>
            </a:pPr>
            <a:r>
              <a:rPr lang="en-US" altLang="ko-KR" sz="1400" dirty="0" err="1">
                <a:solidFill>
                  <a:srgbClr val="1F45BC"/>
                </a:solidFill>
                <a:latin typeface="SamsungOne-700" panose="020B0803030303020204" pitchFamily="34" charset="0"/>
                <a:ea typeface="SamsungOne-700" panose="020B0803030303020204" pitchFamily="34" charset="0"/>
              </a:rPr>
              <a:t>Nối</a:t>
            </a:r>
            <a:r>
              <a:rPr lang="en-US" altLang="ko-KR" sz="1400" dirty="0">
                <a:solidFill>
                  <a:srgbClr val="1F45BC"/>
                </a:solidFill>
                <a:latin typeface="SamsungOne-700" panose="020B0803030303020204" pitchFamily="34" charset="0"/>
                <a:ea typeface="SamsungOne-700" panose="020B0803030303020204" pitchFamily="34" charset="0"/>
              </a:rPr>
              <a:t> </a:t>
            </a:r>
            <a:r>
              <a:rPr lang="en-US" altLang="ko-KR" sz="1400" dirty="0" err="1">
                <a:solidFill>
                  <a:srgbClr val="1F45BC"/>
                </a:solidFill>
                <a:latin typeface="SamsungOne-700" panose="020B0803030303020204" pitchFamily="34" charset="0"/>
                <a:ea typeface="SamsungOne-700" panose="020B0803030303020204" pitchFamily="34" charset="0"/>
              </a:rPr>
              <a:t>các</a:t>
            </a:r>
            <a:r>
              <a:rPr lang="en-US" altLang="ko-KR" sz="1400" dirty="0">
                <a:solidFill>
                  <a:srgbClr val="1F45BC"/>
                </a:solidFill>
                <a:latin typeface="SamsungOne-700" panose="020B0803030303020204" pitchFamily="34" charset="0"/>
                <a:ea typeface="SamsungOne-700" panose="020B0803030303020204" pitchFamily="34" charset="0"/>
              </a:rPr>
              <a:t> </a:t>
            </a:r>
            <a:r>
              <a:rPr lang="en-US" altLang="ko-KR" sz="1400" dirty="0" err="1">
                <a:solidFill>
                  <a:srgbClr val="1F45BC"/>
                </a:solidFill>
                <a:latin typeface="SamsungOne-700" panose="020B0803030303020204" pitchFamily="34" charset="0"/>
                <a:ea typeface="SamsungOne-700" panose="020B0803030303020204" pitchFamily="34" charset="0"/>
              </a:rPr>
              <a:t>bảng</a:t>
            </a:r>
            <a:r>
              <a:rPr lang="en-US" altLang="ko-KR" sz="1400" dirty="0">
                <a:solidFill>
                  <a:srgbClr val="1F45BC"/>
                </a:solidFill>
                <a:latin typeface="SamsungOne-700" panose="020B0803030303020204" pitchFamily="34" charset="0"/>
                <a:ea typeface="SamsungOne-700" panose="020B0803030303020204" pitchFamily="34" charset="0"/>
              </a:rPr>
              <a:t> </a:t>
            </a:r>
            <a:r>
              <a:rPr lang="en-US" altLang="ko-KR" sz="1400" dirty="0" err="1">
                <a:solidFill>
                  <a:srgbClr val="1F45BC"/>
                </a:solidFill>
                <a:latin typeface="SamsungOne-700" panose="020B0803030303020204" pitchFamily="34" charset="0"/>
                <a:ea typeface="SamsungOne-700" panose="020B0803030303020204" pitchFamily="34" charset="0"/>
              </a:rPr>
              <a:t>lại</a:t>
            </a:r>
            <a:r>
              <a:rPr lang="en-US" altLang="ko-KR" sz="1400" dirty="0">
                <a:solidFill>
                  <a:srgbClr val="1F45BC"/>
                </a:solidFill>
                <a:latin typeface="SamsungOne-700" panose="020B0803030303020204" pitchFamily="34" charset="0"/>
                <a:ea typeface="SamsungOne-700" panose="020B0803030303020204" pitchFamily="34" charset="0"/>
              </a:rPr>
              <a:t> </a:t>
            </a:r>
            <a:r>
              <a:rPr lang="en-US" altLang="ko-KR" sz="1400" dirty="0" err="1">
                <a:solidFill>
                  <a:srgbClr val="1F45BC"/>
                </a:solidFill>
                <a:latin typeface="SamsungOne-700" panose="020B0803030303020204" pitchFamily="34" charset="0"/>
                <a:ea typeface="SamsungOne-700" panose="020B0803030303020204" pitchFamily="34" charset="0"/>
              </a:rPr>
              <a:t>với</a:t>
            </a:r>
            <a:r>
              <a:rPr lang="en-US" altLang="ko-KR" sz="1400" dirty="0">
                <a:solidFill>
                  <a:srgbClr val="1F45BC"/>
                </a:solidFill>
                <a:latin typeface="SamsungOne-700" panose="020B0803030303020204" pitchFamily="34" charset="0"/>
                <a:ea typeface="SamsungOne-700" panose="020B0803030303020204" pitchFamily="34" charset="0"/>
              </a:rPr>
              <a:t> </a:t>
            </a:r>
            <a:r>
              <a:rPr lang="en-US" altLang="ko-KR" sz="1400" dirty="0" err="1">
                <a:solidFill>
                  <a:srgbClr val="1F45BC"/>
                </a:solidFill>
                <a:latin typeface="SamsungOne-700" panose="020B0803030303020204" pitchFamily="34" charset="0"/>
                <a:ea typeface="SamsungOne-700" panose="020B0803030303020204" pitchFamily="34" charset="0"/>
              </a:rPr>
              <a:t>nhau</a:t>
            </a:r>
            <a:r>
              <a:rPr lang="en-US" altLang="ko-KR" sz="1400" dirty="0">
                <a:solidFill>
                  <a:srgbClr val="1F45BC"/>
                </a:solidFill>
                <a:latin typeface="SamsungOne-700" panose="020B0803030303020204" pitchFamily="34" charset="0"/>
                <a:ea typeface="SamsungOne-700" panose="020B0803030303020204" pitchFamily="34" charset="0"/>
              </a:rPr>
              <a:t> </a:t>
            </a:r>
            <a:r>
              <a:rPr lang="en-US" altLang="ko-KR" sz="1400" dirty="0" err="1">
                <a:solidFill>
                  <a:srgbClr val="1F45BC"/>
                </a:solidFill>
                <a:latin typeface="SamsungOne-700" panose="020B0803030303020204" pitchFamily="34" charset="0"/>
                <a:ea typeface="SamsungOne-700" panose="020B0803030303020204" pitchFamily="34" charset="0"/>
              </a:rPr>
              <a:t>để</a:t>
            </a:r>
            <a:r>
              <a:rPr lang="en-US" altLang="ko-KR" sz="1400" dirty="0">
                <a:solidFill>
                  <a:srgbClr val="1F45BC"/>
                </a:solidFill>
                <a:latin typeface="SamsungOne-700" panose="020B0803030303020204" pitchFamily="34" charset="0"/>
                <a:ea typeface="SamsungOne-700" panose="020B0803030303020204" pitchFamily="34" charset="0"/>
              </a:rPr>
              <a:t> </a:t>
            </a:r>
            <a:r>
              <a:rPr lang="en-US" altLang="ko-KR" sz="1400" dirty="0" err="1">
                <a:solidFill>
                  <a:srgbClr val="1F45BC"/>
                </a:solidFill>
                <a:latin typeface="SamsungOne-700" panose="020B0803030303020204" pitchFamily="34" charset="0"/>
                <a:ea typeface="SamsungOne-700" panose="020B0803030303020204" pitchFamily="34" charset="0"/>
              </a:rPr>
              <a:t>kết</a:t>
            </a:r>
            <a:r>
              <a:rPr lang="en-US" altLang="ko-KR" sz="1400" dirty="0">
                <a:solidFill>
                  <a:srgbClr val="1F45BC"/>
                </a:solidFill>
                <a:latin typeface="SamsungOne-700" panose="020B0803030303020204" pitchFamily="34" charset="0"/>
                <a:ea typeface="SamsungOne-700" panose="020B0803030303020204" pitchFamily="34" charset="0"/>
              </a:rPr>
              <a:t> </a:t>
            </a:r>
            <a:r>
              <a:rPr lang="en-US" altLang="ko-KR" sz="1400" dirty="0" err="1">
                <a:solidFill>
                  <a:srgbClr val="1F45BC"/>
                </a:solidFill>
                <a:latin typeface="SamsungOne-700" panose="020B0803030303020204" pitchFamily="34" charset="0"/>
                <a:ea typeface="SamsungOne-700" panose="020B0803030303020204" pitchFamily="34" charset="0"/>
              </a:rPr>
              <a:t>hợp</a:t>
            </a:r>
            <a:r>
              <a:rPr lang="en-US" altLang="ko-KR" sz="1400" dirty="0">
                <a:solidFill>
                  <a:srgbClr val="1F45BC"/>
                </a:solidFill>
                <a:latin typeface="SamsungOne-700" panose="020B0803030303020204" pitchFamily="34" charset="0"/>
                <a:ea typeface="SamsungOne-700" panose="020B0803030303020204" pitchFamily="34" charset="0"/>
              </a:rPr>
              <a:t> </a:t>
            </a:r>
            <a:r>
              <a:rPr lang="en-US" altLang="ko-KR" sz="1400" dirty="0" err="1">
                <a:solidFill>
                  <a:srgbClr val="1F45BC"/>
                </a:solidFill>
                <a:latin typeface="SamsungOne-700" panose="020B0803030303020204" pitchFamily="34" charset="0"/>
                <a:ea typeface="SamsungOne-700" panose="020B0803030303020204" pitchFamily="34" charset="0"/>
              </a:rPr>
              <a:t>thông</a:t>
            </a:r>
            <a:r>
              <a:rPr lang="en-US" altLang="ko-KR" sz="1400" dirty="0">
                <a:solidFill>
                  <a:srgbClr val="1F45BC"/>
                </a:solidFill>
                <a:latin typeface="SamsungOne-700" panose="020B0803030303020204" pitchFamily="34" charset="0"/>
                <a:ea typeface="SamsungOne-700" panose="020B0803030303020204" pitchFamily="34" charset="0"/>
              </a:rPr>
              <a:t> tin </a:t>
            </a:r>
            <a:r>
              <a:rPr lang="en-US" altLang="ko-KR" sz="1400" dirty="0" err="1">
                <a:solidFill>
                  <a:srgbClr val="1F45BC"/>
                </a:solidFill>
                <a:latin typeface="SamsungOne-700" panose="020B0803030303020204" pitchFamily="34" charset="0"/>
                <a:ea typeface="SamsungOne-700" panose="020B0803030303020204" pitchFamily="34" charset="0"/>
              </a:rPr>
              <a:t>từ</a:t>
            </a:r>
            <a:r>
              <a:rPr lang="en-US" altLang="ko-KR" sz="1400" dirty="0">
                <a:solidFill>
                  <a:srgbClr val="1F45BC"/>
                </a:solidFill>
                <a:latin typeface="SamsungOne-700" panose="020B0803030303020204" pitchFamily="34" charset="0"/>
                <a:ea typeface="SamsungOne-700" panose="020B0803030303020204" pitchFamily="34" charset="0"/>
              </a:rPr>
              <a:t> </a:t>
            </a:r>
            <a:r>
              <a:rPr lang="en-US" altLang="ko-KR" sz="1400" dirty="0" err="1">
                <a:solidFill>
                  <a:srgbClr val="1F45BC"/>
                </a:solidFill>
                <a:latin typeface="SamsungOne-700" panose="020B0803030303020204" pitchFamily="34" charset="0"/>
                <a:ea typeface="SamsungOne-700" panose="020B0803030303020204" pitchFamily="34" charset="0"/>
              </a:rPr>
              <a:t>nhiều</a:t>
            </a:r>
            <a:r>
              <a:rPr lang="en-US" altLang="ko-KR" sz="1400" dirty="0">
                <a:solidFill>
                  <a:srgbClr val="1F45BC"/>
                </a:solidFill>
                <a:latin typeface="SamsungOne-700" panose="020B0803030303020204" pitchFamily="34" charset="0"/>
                <a:ea typeface="SamsungOne-700" panose="020B0803030303020204" pitchFamily="34" charset="0"/>
              </a:rPr>
              <a:t> </a:t>
            </a:r>
            <a:r>
              <a:rPr lang="en-US" altLang="ko-KR" sz="1400" dirty="0" err="1">
                <a:solidFill>
                  <a:srgbClr val="1F45BC"/>
                </a:solidFill>
                <a:latin typeface="SamsungOne-700" panose="020B0803030303020204" pitchFamily="34" charset="0"/>
                <a:ea typeface="SamsungOne-700" panose="020B0803030303020204" pitchFamily="34" charset="0"/>
              </a:rPr>
              <a:t>nguồn</a:t>
            </a:r>
            <a:r>
              <a:rPr lang="en-US" altLang="ko-KR" sz="1400" dirty="0">
                <a:solidFill>
                  <a:srgbClr val="1F45BC"/>
                </a:solidFill>
                <a:latin typeface="SamsungOne-700" panose="020B0803030303020204" pitchFamily="34" charset="0"/>
                <a:ea typeface="SamsungOne-700" panose="020B0803030303020204" pitchFamily="34" charset="0"/>
              </a:rPr>
              <a:t> </a:t>
            </a:r>
            <a:r>
              <a:rPr lang="en-US" altLang="ko-KR" sz="1400" dirty="0" err="1">
                <a:solidFill>
                  <a:srgbClr val="1F45BC"/>
                </a:solidFill>
                <a:latin typeface="SamsungOne-700" panose="020B0803030303020204" pitchFamily="34" charset="0"/>
                <a:ea typeface="SamsungOne-700" panose="020B0803030303020204" pitchFamily="34" charset="0"/>
              </a:rPr>
              <a:t>dữ</a:t>
            </a:r>
            <a:r>
              <a:rPr lang="en-US" altLang="ko-KR" sz="1400" dirty="0">
                <a:solidFill>
                  <a:srgbClr val="1F45BC"/>
                </a:solidFill>
                <a:latin typeface="SamsungOne-700" panose="020B0803030303020204" pitchFamily="34" charset="0"/>
                <a:ea typeface="SamsungOne-700" panose="020B0803030303020204" pitchFamily="34" charset="0"/>
              </a:rPr>
              <a:t> </a:t>
            </a:r>
            <a:r>
              <a:rPr lang="en-US" altLang="ko-KR" sz="1400" dirty="0" err="1">
                <a:solidFill>
                  <a:srgbClr val="1F45BC"/>
                </a:solidFill>
                <a:latin typeface="SamsungOne-700" panose="020B0803030303020204" pitchFamily="34" charset="0"/>
                <a:ea typeface="SamsungOne-700" panose="020B0803030303020204" pitchFamily="34" charset="0"/>
              </a:rPr>
              <a:t>liệu</a:t>
            </a:r>
            <a:r>
              <a:rPr lang="en-US" altLang="ko-KR" sz="1400" dirty="0">
                <a:solidFill>
                  <a:srgbClr val="1F45BC"/>
                </a:solidFill>
                <a:latin typeface="SamsungOne-700" panose="020B0803030303020204" pitchFamily="34" charset="0"/>
                <a:ea typeface="SamsungOne-700" panose="020B0803030303020204" pitchFamily="34" charset="0"/>
              </a:rPr>
              <a:t> </a:t>
            </a:r>
            <a:r>
              <a:rPr lang="en-US" altLang="ko-KR" sz="1400" dirty="0" err="1">
                <a:solidFill>
                  <a:srgbClr val="1F45BC"/>
                </a:solidFill>
                <a:latin typeface="SamsungOne-700" panose="020B0803030303020204" pitchFamily="34" charset="0"/>
                <a:ea typeface="SamsungOne-700" panose="020B0803030303020204" pitchFamily="34" charset="0"/>
              </a:rPr>
              <a:t>để</a:t>
            </a:r>
            <a:r>
              <a:rPr lang="en-US" altLang="ko-KR" sz="1400" dirty="0">
                <a:solidFill>
                  <a:srgbClr val="1F45BC"/>
                </a:solidFill>
                <a:latin typeface="SamsungOne-700" panose="020B0803030303020204" pitchFamily="34" charset="0"/>
                <a:ea typeface="SamsungOne-700" panose="020B0803030303020204" pitchFamily="34" charset="0"/>
              </a:rPr>
              <a:t> </a:t>
            </a:r>
            <a:r>
              <a:rPr lang="en-US" altLang="ko-KR" sz="1400" dirty="0" err="1">
                <a:solidFill>
                  <a:srgbClr val="1F45BC"/>
                </a:solidFill>
                <a:latin typeface="SamsungOne-700" panose="020B0803030303020204" pitchFamily="34" charset="0"/>
                <a:ea typeface="SamsungOne-700" panose="020B0803030303020204" pitchFamily="34" charset="0"/>
              </a:rPr>
              <a:t>tạo</a:t>
            </a:r>
            <a:r>
              <a:rPr lang="en-US" altLang="ko-KR" sz="1400" dirty="0">
                <a:solidFill>
                  <a:srgbClr val="1F45BC"/>
                </a:solidFill>
                <a:latin typeface="SamsungOne-700" panose="020B0803030303020204" pitchFamily="34" charset="0"/>
                <a:ea typeface="SamsungOne-700" panose="020B0803030303020204" pitchFamily="34" charset="0"/>
              </a:rPr>
              <a:t> </a:t>
            </a:r>
            <a:r>
              <a:rPr lang="en-US" altLang="ko-KR" sz="1400" dirty="0" err="1">
                <a:solidFill>
                  <a:srgbClr val="1F45BC"/>
                </a:solidFill>
                <a:latin typeface="SamsungOne-700" panose="020B0803030303020204" pitchFamily="34" charset="0"/>
                <a:ea typeface="SamsungOne-700" panose="020B0803030303020204" pitchFamily="34" charset="0"/>
              </a:rPr>
              <a:t>chế</a:t>
            </a:r>
            <a:r>
              <a:rPr lang="en-US" altLang="ko-KR" sz="1400" dirty="0">
                <a:solidFill>
                  <a:srgbClr val="1F45BC"/>
                </a:solidFill>
                <a:latin typeface="SamsungOne-700" panose="020B0803030303020204" pitchFamily="34" charset="0"/>
                <a:ea typeface="SamsungOne-700" panose="020B0803030303020204" pitchFamily="34" charset="0"/>
              </a:rPr>
              <a:t> </a:t>
            </a:r>
            <a:r>
              <a:rPr lang="en-US" altLang="ko-KR" sz="1400" dirty="0" err="1">
                <a:solidFill>
                  <a:srgbClr val="1F45BC"/>
                </a:solidFill>
                <a:latin typeface="SamsungOne-700" panose="020B0803030303020204" pitchFamily="34" charset="0"/>
                <a:ea typeface="SamsungOne-700" panose="020B0803030303020204" pitchFamily="34" charset="0"/>
              </a:rPr>
              <a:t>độ</a:t>
            </a:r>
            <a:r>
              <a:rPr lang="en-US" altLang="ko-KR" sz="1400" dirty="0">
                <a:solidFill>
                  <a:srgbClr val="1F45BC"/>
                </a:solidFill>
                <a:latin typeface="SamsungOne-700" panose="020B0803030303020204" pitchFamily="34" charset="0"/>
                <a:ea typeface="SamsungOne-700" panose="020B0803030303020204" pitchFamily="34" charset="0"/>
              </a:rPr>
              <a:t> </a:t>
            </a:r>
            <a:r>
              <a:rPr lang="en-US" altLang="ko-KR" sz="1400" dirty="0" err="1">
                <a:solidFill>
                  <a:srgbClr val="1F45BC"/>
                </a:solidFill>
                <a:latin typeface="SamsungOne-700" panose="020B0803030303020204" pitchFamily="34" charset="0"/>
                <a:ea typeface="SamsungOne-700" panose="020B0803030303020204" pitchFamily="34" charset="0"/>
              </a:rPr>
              <a:t>xem</a:t>
            </a:r>
            <a:r>
              <a:rPr lang="en-US" altLang="ko-KR" sz="1400" dirty="0">
                <a:solidFill>
                  <a:srgbClr val="1F45BC"/>
                </a:solidFill>
                <a:latin typeface="SamsungOne-700" panose="020B0803030303020204" pitchFamily="34" charset="0"/>
                <a:ea typeface="SamsungOne-700" panose="020B0803030303020204" pitchFamily="34" charset="0"/>
              </a:rPr>
              <a:t> </a:t>
            </a:r>
            <a:r>
              <a:rPr lang="en-US" altLang="ko-KR" sz="1400" dirty="0" err="1">
                <a:solidFill>
                  <a:srgbClr val="1F45BC"/>
                </a:solidFill>
                <a:latin typeface="SamsungOne-700" panose="020B0803030303020204" pitchFamily="34" charset="0"/>
                <a:ea typeface="SamsungOne-700" panose="020B0803030303020204" pitchFamily="34" charset="0"/>
              </a:rPr>
              <a:t>hoặc</a:t>
            </a:r>
            <a:r>
              <a:rPr lang="en-US" altLang="ko-KR" sz="1400" dirty="0">
                <a:solidFill>
                  <a:srgbClr val="1F45BC"/>
                </a:solidFill>
                <a:latin typeface="SamsungOne-700" panose="020B0803030303020204" pitchFamily="34" charset="0"/>
                <a:ea typeface="SamsungOne-700" panose="020B0803030303020204" pitchFamily="34" charset="0"/>
              </a:rPr>
              <a:t> </a:t>
            </a:r>
            <a:r>
              <a:rPr lang="en-US" altLang="ko-KR" sz="1400" dirty="0" err="1">
                <a:solidFill>
                  <a:srgbClr val="1F45BC"/>
                </a:solidFill>
                <a:latin typeface="SamsungOne-700" panose="020B0803030303020204" pitchFamily="34" charset="0"/>
                <a:ea typeface="SamsungOne-700" panose="020B0803030303020204" pitchFamily="34" charset="0"/>
              </a:rPr>
              <a:t>thông</a:t>
            </a:r>
            <a:r>
              <a:rPr lang="en-US" altLang="ko-KR" sz="1400" dirty="0">
                <a:solidFill>
                  <a:srgbClr val="1F45BC"/>
                </a:solidFill>
                <a:latin typeface="SamsungOne-700" panose="020B0803030303020204" pitchFamily="34" charset="0"/>
                <a:ea typeface="SamsungOne-700" panose="020B0803030303020204" pitchFamily="34" charset="0"/>
              </a:rPr>
              <a:t> tin chi </a:t>
            </a:r>
            <a:r>
              <a:rPr lang="en-US" altLang="ko-KR" sz="1400" dirty="0" err="1">
                <a:solidFill>
                  <a:srgbClr val="1F45BC"/>
                </a:solidFill>
                <a:latin typeface="SamsungOne-700" panose="020B0803030303020204" pitchFamily="34" charset="0"/>
                <a:ea typeface="SamsungOne-700" panose="020B0803030303020204" pitchFamily="34" charset="0"/>
              </a:rPr>
              <a:t>tiết</a:t>
            </a:r>
            <a:r>
              <a:rPr lang="en-US" altLang="ko-KR" sz="1400" dirty="0">
                <a:solidFill>
                  <a:srgbClr val="1F45BC"/>
                </a:solidFill>
                <a:latin typeface="SamsungOne-700" panose="020B0803030303020204" pitchFamily="34" charset="0"/>
                <a:ea typeface="SamsungOne-700" panose="020B0803030303020204" pitchFamily="34" charset="0"/>
              </a:rPr>
              <a:t> </a:t>
            </a:r>
            <a:r>
              <a:rPr lang="en-US" altLang="ko-KR" sz="1400" dirty="0" err="1">
                <a:solidFill>
                  <a:srgbClr val="1F45BC"/>
                </a:solidFill>
                <a:latin typeface="SamsungOne-700" panose="020B0803030303020204" pitchFamily="34" charset="0"/>
                <a:ea typeface="SamsungOne-700" panose="020B0803030303020204" pitchFamily="34" charset="0"/>
              </a:rPr>
              <a:t>về</a:t>
            </a:r>
            <a:r>
              <a:rPr lang="en-US" altLang="ko-KR" sz="1400" dirty="0">
                <a:solidFill>
                  <a:srgbClr val="1F45BC"/>
                </a:solidFill>
                <a:latin typeface="SamsungOne-700" panose="020B0803030303020204" pitchFamily="34" charset="0"/>
                <a:ea typeface="SamsungOne-700" panose="020B0803030303020204" pitchFamily="34" charset="0"/>
              </a:rPr>
              <a:t> </a:t>
            </a:r>
            <a:r>
              <a:rPr lang="en-US" altLang="ko-KR" sz="1400" dirty="0" err="1">
                <a:solidFill>
                  <a:srgbClr val="1F45BC"/>
                </a:solidFill>
                <a:latin typeface="SamsungOne-700" panose="020B0803030303020204" pitchFamily="34" charset="0"/>
                <a:ea typeface="SamsungOne-700" panose="020B0803030303020204" pitchFamily="34" charset="0"/>
              </a:rPr>
              <a:t>hoạt</a:t>
            </a:r>
            <a:r>
              <a:rPr lang="en-US" altLang="ko-KR" sz="1400" dirty="0">
                <a:solidFill>
                  <a:srgbClr val="1F45BC"/>
                </a:solidFill>
                <a:latin typeface="SamsungOne-700" panose="020B0803030303020204" pitchFamily="34" charset="0"/>
                <a:ea typeface="SamsungOne-700" panose="020B0803030303020204" pitchFamily="34" charset="0"/>
              </a:rPr>
              <a:t> </a:t>
            </a:r>
            <a:r>
              <a:rPr lang="en-US" altLang="ko-KR" sz="1400" dirty="0" err="1">
                <a:solidFill>
                  <a:srgbClr val="1F45BC"/>
                </a:solidFill>
                <a:latin typeface="SamsungOne-700" panose="020B0803030303020204" pitchFamily="34" charset="0"/>
                <a:ea typeface="SamsungOne-700" panose="020B0803030303020204" pitchFamily="34" charset="0"/>
              </a:rPr>
              <a:t>động</a:t>
            </a:r>
            <a:r>
              <a:rPr lang="en-US" altLang="ko-KR" sz="1400" dirty="0">
                <a:solidFill>
                  <a:srgbClr val="1F45BC"/>
                </a:solidFill>
                <a:latin typeface="SamsungOne-700" panose="020B0803030303020204" pitchFamily="34" charset="0"/>
                <a:ea typeface="SamsungOne-700" panose="020B0803030303020204" pitchFamily="34" charset="0"/>
              </a:rPr>
              <a:t> </a:t>
            </a:r>
            <a:r>
              <a:rPr lang="en-US" altLang="ko-KR" sz="1400" dirty="0" err="1">
                <a:solidFill>
                  <a:srgbClr val="1F45BC"/>
                </a:solidFill>
                <a:latin typeface="SamsungOne-700" panose="020B0803030303020204" pitchFamily="34" charset="0"/>
                <a:ea typeface="SamsungOne-700" panose="020B0803030303020204" pitchFamily="34" charset="0"/>
              </a:rPr>
              <a:t>của</a:t>
            </a:r>
            <a:r>
              <a:rPr lang="en-US" altLang="ko-KR" sz="1400" dirty="0">
                <a:solidFill>
                  <a:srgbClr val="1F45BC"/>
                </a:solidFill>
                <a:latin typeface="SamsungOne-700" panose="020B0803030303020204" pitchFamily="34" charset="0"/>
                <a:ea typeface="SamsungOne-700" panose="020B0803030303020204" pitchFamily="34" charset="0"/>
              </a:rPr>
              <a:t> </a:t>
            </a:r>
            <a:r>
              <a:rPr lang="en-US" altLang="ko-KR" sz="1400" dirty="0" err="1">
                <a:solidFill>
                  <a:srgbClr val="1F45BC"/>
                </a:solidFill>
                <a:latin typeface="SamsungOne-700" panose="020B0803030303020204" pitchFamily="34" charset="0"/>
                <a:ea typeface="SamsungOne-700" panose="020B0803030303020204" pitchFamily="34" charset="0"/>
              </a:rPr>
              <a:t>Doanh</a:t>
            </a:r>
            <a:r>
              <a:rPr lang="en-US" altLang="ko-KR" sz="1400" dirty="0">
                <a:solidFill>
                  <a:srgbClr val="1F45BC"/>
                </a:solidFill>
                <a:latin typeface="SamsungOne-700" panose="020B0803030303020204" pitchFamily="34" charset="0"/>
                <a:ea typeface="SamsungOne-700" panose="020B0803030303020204" pitchFamily="34" charset="0"/>
              </a:rPr>
              <a:t> </a:t>
            </a:r>
            <a:r>
              <a:rPr lang="en-US" altLang="ko-KR" sz="1400" dirty="0" err="1">
                <a:solidFill>
                  <a:srgbClr val="1F45BC"/>
                </a:solidFill>
                <a:latin typeface="SamsungOne-700" panose="020B0803030303020204" pitchFamily="34" charset="0"/>
                <a:ea typeface="SamsungOne-700" panose="020B0803030303020204" pitchFamily="34" charset="0"/>
              </a:rPr>
              <a:t>nghiệp</a:t>
            </a:r>
            <a:endParaRPr lang="en-US" altLang="ko-KR" sz="1400" dirty="0">
              <a:solidFill>
                <a:srgbClr val="1F45BC"/>
              </a:solidFill>
              <a:latin typeface="SamsungOne-700" panose="020B0803030303020204" pitchFamily="34" charset="0"/>
              <a:ea typeface="SamsungOne-700" panose="020B0803030303020204" pitchFamily="34" charset="0"/>
            </a:endParaRPr>
          </a:p>
        </p:txBody>
      </p:sp>
      <p:sp>
        <p:nvSpPr>
          <p:cNvPr id="47" name="직사각형 30">
            <a:extLst>
              <a:ext uri="{FF2B5EF4-FFF2-40B4-BE49-F238E27FC236}">
                <a16:creationId xmlns:a16="http://schemas.microsoft.com/office/drawing/2014/main" id="{D64FA705-8D43-4455-A281-9AFA28430E4D}"/>
              </a:ext>
            </a:extLst>
          </p:cNvPr>
          <p:cNvSpPr/>
          <p:nvPr/>
        </p:nvSpPr>
        <p:spPr>
          <a:xfrm>
            <a:off x="6677373" y="2652958"/>
            <a:ext cx="697229" cy="338554"/>
          </a:xfrm>
          <a:prstGeom prst="rect">
            <a:avLst/>
          </a:prstGeom>
        </p:spPr>
        <p:txBody>
          <a:bodyPr wrap="square">
            <a:spAutoFit/>
          </a:bodyPr>
          <a:lstStyle/>
          <a:p>
            <a:pPr algn="ctr"/>
            <a:r>
              <a:rPr lang="en-US" altLang="ko-KR" sz="1600" dirty="0">
                <a:solidFill>
                  <a:srgbClr val="1F45BC"/>
                </a:solidFill>
                <a:latin typeface="SamsungOne-700" panose="020B0803030303020204" pitchFamily="34" charset="0"/>
                <a:ea typeface="SamsungOne-700" panose="020B0803030303020204" pitchFamily="34" charset="0"/>
              </a:rPr>
              <a:t>EDW</a:t>
            </a:r>
            <a:endParaRPr lang="ko-KR" altLang="en-US" sz="1600" dirty="0">
              <a:solidFill>
                <a:srgbClr val="1F45BC"/>
              </a:solidFill>
              <a:latin typeface="SamsungOne-700" panose="020B0803030303020204" pitchFamily="34" charset="0"/>
              <a:ea typeface="SamsungOne-700" panose="020B0803030303020204" pitchFamily="34" charset="0"/>
            </a:endParaRPr>
          </a:p>
        </p:txBody>
      </p:sp>
      <p:sp>
        <p:nvSpPr>
          <p:cNvPr id="48" name="Snip Diagonal Corner Rectangle 19">
            <a:extLst>
              <a:ext uri="{FF2B5EF4-FFF2-40B4-BE49-F238E27FC236}">
                <a16:creationId xmlns:a16="http://schemas.microsoft.com/office/drawing/2014/main" id="{F0AC3E45-D40C-4809-AE98-2B6FB0096F09}"/>
              </a:ext>
            </a:extLst>
          </p:cNvPr>
          <p:cNvSpPr/>
          <p:nvPr/>
        </p:nvSpPr>
        <p:spPr bwMode="auto">
          <a:xfrm>
            <a:off x="6007491" y="3215880"/>
            <a:ext cx="831906" cy="495714"/>
          </a:xfrm>
          <a:prstGeom prst="roundRect">
            <a:avLst/>
          </a:prstGeom>
          <a:solidFill>
            <a:srgbClr val="1F45BC"/>
          </a:solidFill>
          <a:ln>
            <a:solidFill>
              <a:srgbClr val="1F45B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3302" tIns="31651" rIns="63302" bIns="31651" numCol="1" rtlCol="0" anchor="ctr" anchorCtr="0" compatLnSpc="1">
            <a:prstTxWarp prst="textNoShape">
              <a:avLst/>
            </a:prstTxWarp>
          </a:bodyPr>
          <a:lstStyle/>
          <a:p>
            <a:pPr marL="0" marR="0" lvl="0" indent="0" algn="ctr" defTabSz="632853" rtl="0" eaLnBrk="1" fontAlgn="auto" latinLnBrk="0" hangingPunct="1">
              <a:lnSpc>
                <a:spcPct val="100000"/>
              </a:lnSpc>
              <a:spcBef>
                <a:spcPts val="0"/>
              </a:spcBef>
              <a:spcAft>
                <a:spcPts val="0"/>
              </a:spcAft>
              <a:buClrTx/>
              <a:buSzTx/>
              <a:buFontTx/>
              <a:buNone/>
              <a:tabLst/>
              <a:defRPr/>
            </a:pPr>
            <a:endParaRPr kumimoji="0" lang="en-US" sz="1200" u="none" strike="noStrike" kern="1200" cap="none" spc="0" normalizeH="0" baseline="0" noProof="0" dirty="0">
              <a:ln>
                <a:noFill/>
              </a:ln>
              <a:solidFill>
                <a:srgbClr val="1F45BC"/>
              </a:solidFill>
              <a:effectLst/>
              <a:uLnTx/>
              <a:uFillTx/>
              <a:latin typeface="SamsungOne-700" panose="020B0803030303020204" pitchFamily="34" charset="0"/>
              <a:ea typeface="SamsungOne-700" panose="020B0803030303020204" pitchFamily="34" charset="0"/>
            </a:endParaRPr>
          </a:p>
        </p:txBody>
      </p:sp>
      <p:sp>
        <p:nvSpPr>
          <p:cNvPr id="49" name="Snip Diagonal Corner Rectangle 19">
            <a:extLst>
              <a:ext uri="{FF2B5EF4-FFF2-40B4-BE49-F238E27FC236}">
                <a16:creationId xmlns:a16="http://schemas.microsoft.com/office/drawing/2014/main" id="{9401C517-B5D6-4CE1-9AB0-71E48D9CBDC4}"/>
              </a:ext>
            </a:extLst>
          </p:cNvPr>
          <p:cNvSpPr/>
          <p:nvPr/>
        </p:nvSpPr>
        <p:spPr bwMode="auto">
          <a:xfrm>
            <a:off x="6007491" y="4117329"/>
            <a:ext cx="831906" cy="495714"/>
          </a:xfrm>
          <a:prstGeom prst="roundRect">
            <a:avLst/>
          </a:prstGeom>
          <a:solidFill>
            <a:srgbClr val="66A1FE"/>
          </a:solidFill>
          <a:ln w="12700">
            <a:solidFill>
              <a:srgbClr val="1F45B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3302" tIns="31651" rIns="63302" bIns="31651" numCol="1" rtlCol="0" anchor="ctr" anchorCtr="0" compatLnSpc="1">
            <a:prstTxWarp prst="textNoShape">
              <a:avLst/>
            </a:prstTxWarp>
          </a:bodyPr>
          <a:lstStyle/>
          <a:p>
            <a:pPr marL="0" marR="0" lvl="0" indent="0" algn="ctr" defTabSz="632853" rtl="0" eaLnBrk="1" fontAlgn="auto" latinLnBrk="0" hangingPunct="1">
              <a:lnSpc>
                <a:spcPct val="100000"/>
              </a:lnSpc>
              <a:spcBef>
                <a:spcPts val="0"/>
              </a:spcBef>
              <a:spcAft>
                <a:spcPts val="0"/>
              </a:spcAft>
              <a:buClrTx/>
              <a:buSzTx/>
              <a:buFontTx/>
              <a:buNone/>
              <a:tabLst/>
              <a:defRPr/>
            </a:pPr>
            <a:endParaRPr kumimoji="0" lang="en-US" sz="1200" u="none" strike="noStrike" kern="1200" cap="none" spc="0" normalizeH="0" baseline="0" noProof="0" dirty="0">
              <a:ln>
                <a:noFill/>
              </a:ln>
              <a:solidFill>
                <a:srgbClr val="1F45BC"/>
              </a:solidFill>
              <a:effectLst/>
              <a:uLnTx/>
              <a:uFillTx/>
              <a:latin typeface="SamsungOne-700" panose="020B0803030303020204" pitchFamily="34" charset="0"/>
              <a:ea typeface="SamsungOne-700" panose="020B0803030303020204" pitchFamily="34" charset="0"/>
            </a:endParaRPr>
          </a:p>
        </p:txBody>
      </p:sp>
      <p:sp>
        <p:nvSpPr>
          <p:cNvPr id="50" name="Snip Diagonal Corner Rectangle 19">
            <a:extLst>
              <a:ext uri="{FF2B5EF4-FFF2-40B4-BE49-F238E27FC236}">
                <a16:creationId xmlns:a16="http://schemas.microsoft.com/office/drawing/2014/main" id="{3EF670BC-5FEA-45DA-868B-1982FC8EF72C}"/>
              </a:ext>
            </a:extLst>
          </p:cNvPr>
          <p:cNvSpPr/>
          <p:nvPr/>
        </p:nvSpPr>
        <p:spPr bwMode="auto">
          <a:xfrm>
            <a:off x="7120997" y="3561165"/>
            <a:ext cx="831906" cy="495714"/>
          </a:xfrm>
          <a:prstGeom prst="roundRect">
            <a:avLst/>
          </a:prstGeom>
          <a:solidFill>
            <a:srgbClr val="1F45BC"/>
          </a:solidFill>
          <a:ln>
            <a:solidFill>
              <a:srgbClr val="1F45B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3302" tIns="31651" rIns="63302" bIns="31651" numCol="1" rtlCol="0" anchor="ctr" anchorCtr="0" compatLnSpc="1">
            <a:prstTxWarp prst="textNoShape">
              <a:avLst/>
            </a:prstTxWarp>
          </a:bodyPr>
          <a:lstStyle/>
          <a:p>
            <a:pPr marL="0" marR="0" lvl="0" indent="0" algn="ctr" defTabSz="632853" rtl="0" eaLnBrk="1" fontAlgn="auto" latinLnBrk="0" hangingPunct="1">
              <a:lnSpc>
                <a:spcPct val="100000"/>
              </a:lnSpc>
              <a:spcBef>
                <a:spcPts val="0"/>
              </a:spcBef>
              <a:spcAft>
                <a:spcPts val="0"/>
              </a:spcAft>
              <a:buClrTx/>
              <a:buSzTx/>
              <a:buFontTx/>
              <a:buNone/>
              <a:tabLst/>
              <a:defRPr/>
            </a:pPr>
            <a:endParaRPr kumimoji="0" lang="en-US" sz="1200" u="none" strike="noStrike" kern="1200" cap="none" spc="0" normalizeH="0" baseline="0" noProof="0" dirty="0">
              <a:ln>
                <a:noFill/>
              </a:ln>
              <a:solidFill>
                <a:srgbClr val="1F45BC"/>
              </a:solidFill>
              <a:effectLst/>
              <a:uLnTx/>
              <a:uFillTx/>
              <a:latin typeface="SamsungOne-700" panose="020B0803030303020204" pitchFamily="34" charset="0"/>
              <a:ea typeface="SamsungOne-700" panose="020B0803030303020204" pitchFamily="34" charset="0"/>
            </a:endParaRPr>
          </a:p>
        </p:txBody>
      </p:sp>
      <p:sp>
        <p:nvSpPr>
          <p:cNvPr id="51" name="Snip Diagonal Corner Rectangle 19">
            <a:extLst>
              <a:ext uri="{FF2B5EF4-FFF2-40B4-BE49-F238E27FC236}">
                <a16:creationId xmlns:a16="http://schemas.microsoft.com/office/drawing/2014/main" id="{87510F2E-02D9-44C3-B6A5-2C5D58D639E5}"/>
              </a:ext>
            </a:extLst>
          </p:cNvPr>
          <p:cNvSpPr/>
          <p:nvPr/>
        </p:nvSpPr>
        <p:spPr bwMode="auto">
          <a:xfrm>
            <a:off x="7126574" y="4502859"/>
            <a:ext cx="831906" cy="495714"/>
          </a:xfrm>
          <a:prstGeom prst="roundRect">
            <a:avLst/>
          </a:prstGeom>
          <a:solidFill>
            <a:srgbClr val="66A1FE"/>
          </a:solidFill>
          <a:ln w="12700">
            <a:solidFill>
              <a:srgbClr val="1F45B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3302" tIns="31651" rIns="63302" bIns="31651" numCol="1" rtlCol="0" anchor="ctr" anchorCtr="0" compatLnSpc="1">
            <a:prstTxWarp prst="textNoShape">
              <a:avLst/>
            </a:prstTxWarp>
          </a:bodyPr>
          <a:lstStyle/>
          <a:p>
            <a:pPr marL="0" marR="0" lvl="0" indent="0" algn="ctr" defTabSz="632853" rtl="0" eaLnBrk="1" fontAlgn="auto" latinLnBrk="0" hangingPunct="1">
              <a:lnSpc>
                <a:spcPct val="100000"/>
              </a:lnSpc>
              <a:spcBef>
                <a:spcPts val="0"/>
              </a:spcBef>
              <a:spcAft>
                <a:spcPts val="0"/>
              </a:spcAft>
              <a:buClrTx/>
              <a:buSzTx/>
              <a:buFontTx/>
              <a:buNone/>
              <a:tabLst/>
              <a:defRPr/>
            </a:pPr>
            <a:endParaRPr kumimoji="0" lang="en-US" sz="1200" u="none" strike="noStrike" kern="1200" cap="none" spc="0" normalizeH="0" baseline="0" noProof="0" dirty="0">
              <a:ln>
                <a:noFill/>
              </a:ln>
              <a:solidFill>
                <a:srgbClr val="1F45BC"/>
              </a:solidFill>
              <a:effectLst/>
              <a:uLnTx/>
              <a:uFillTx/>
              <a:latin typeface="SamsungOne-700" panose="020B0803030303020204" pitchFamily="34" charset="0"/>
              <a:ea typeface="SamsungOne-700" panose="020B0803030303020204" pitchFamily="34" charset="0"/>
            </a:endParaRPr>
          </a:p>
        </p:txBody>
      </p:sp>
      <p:cxnSp>
        <p:nvCxnSpPr>
          <p:cNvPr id="52" name="직선 화살표 연결선 51">
            <a:extLst>
              <a:ext uri="{FF2B5EF4-FFF2-40B4-BE49-F238E27FC236}">
                <a16:creationId xmlns:a16="http://schemas.microsoft.com/office/drawing/2014/main" id="{ADF92214-A469-445F-A58D-8071C3143133}"/>
              </a:ext>
            </a:extLst>
          </p:cNvPr>
          <p:cNvCxnSpPr>
            <a:cxnSpLocks/>
          </p:cNvCxnSpPr>
          <p:nvPr/>
        </p:nvCxnSpPr>
        <p:spPr>
          <a:xfrm flipH="1">
            <a:off x="7992589" y="3156923"/>
            <a:ext cx="478881" cy="306814"/>
          </a:xfrm>
          <a:prstGeom prst="straightConnector1">
            <a:avLst/>
          </a:prstGeom>
          <a:ln w="76200">
            <a:solidFill>
              <a:srgbClr val="66A1FE"/>
            </a:solidFill>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BFC53846-2AAA-4CF7-B238-6496298A8795}"/>
              </a:ext>
            </a:extLst>
          </p:cNvPr>
          <p:cNvCxnSpPr>
            <a:cxnSpLocks/>
          </p:cNvCxnSpPr>
          <p:nvPr/>
        </p:nvCxnSpPr>
        <p:spPr>
          <a:xfrm flipH="1">
            <a:off x="7992590" y="4296770"/>
            <a:ext cx="460416" cy="0"/>
          </a:xfrm>
          <a:prstGeom prst="straightConnector1">
            <a:avLst/>
          </a:prstGeom>
          <a:ln w="76200">
            <a:solidFill>
              <a:srgbClr val="66A1FE"/>
            </a:solidFill>
            <a:tailEnd type="triangle"/>
          </a:ln>
        </p:spPr>
        <p:style>
          <a:lnRef idx="1">
            <a:schemeClr val="accent1"/>
          </a:lnRef>
          <a:fillRef idx="0">
            <a:schemeClr val="accent1"/>
          </a:fillRef>
          <a:effectRef idx="0">
            <a:schemeClr val="accent1"/>
          </a:effectRef>
          <a:fontRef idx="minor">
            <a:schemeClr val="tx1"/>
          </a:fontRef>
        </p:style>
      </p:cxnSp>
      <p:cxnSp>
        <p:nvCxnSpPr>
          <p:cNvPr id="54" name="직선 화살표 연결선 53">
            <a:extLst>
              <a:ext uri="{FF2B5EF4-FFF2-40B4-BE49-F238E27FC236}">
                <a16:creationId xmlns:a16="http://schemas.microsoft.com/office/drawing/2014/main" id="{5CAB992F-279B-49B6-AFD1-76C243B039AD}"/>
              </a:ext>
            </a:extLst>
          </p:cNvPr>
          <p:cNvCxnSpPr>
            <a:cxnSpLocks/>
          </p:cNvCxnSpPr>
          <p:nvPr/>
        </p:nvCxnSpPr>
        <p:spPr>
          <a:xfrm flipV="1">
            <a:off x="7015921" y="4983754"/>
            <a:ext cx="0" cy="439793"/>
          </a:xfrm>
          <a:prstGeom prst="straightConnector1">
            <a:avLst/>
          </a:prstGeom>
          <a:ln w="76200">
            <a:solidFill>
              <a:srgbClr val="66A1FE"/>
            </a:solidFill>
            <a:tailEnd type="triangle"/>
          </a:ln>
        </p:spPr>
        <p:style>
          <a:lnRef idx="1">
            <a:schemeClr val="accent1"/>
          </a:lnRef>
          <a:fillRef idx="0">
            <a:schemeClr val="accent1"/>
          </a:fillRef>
          <a:effectRef idx="0">
            <a:schemeClr val="accent1"/>
          </a:effectRef>
          <a:fontRef idx="minor">
            <a:schemeClr val="tx1"/>
          </a:fontRef>
        </p:style>
      </p:cxnSp>
      <p:cxnSp>
        <p:nvCxnSpPr>
          <p:cNvPr id="55" name="직선 화살표 연결선 54">
            <a:extLst>
              <a:ext uri="{FF2B5EF4-FFF2-40B4-BE49-F238E27FC236}">
                <a16:creationId xmlns:a16="http://schemas.microsoft.com/office/drawing/2014/main" id="{45E4A60B-8481-4B7A-8481-7C407C41551F}"/>
              </a:ext>
            </a:extLst>
          </p:cNvPr>
          <p:cNvCxnSpPr>
            <a:cxnSpLocks/>
          </p:cNvCxnSpPr>
          <p:nvPr/>
        </p:nvCxnSpPr>
        <p:spPr>
          <a:xfrm flipV="1">
            <a:off x="5481138" y="5041665"/>
            <a:ext cx="424359" cy="381882"/>
          </a:xfrm>
          <a:prstGeom prst="straightConnector1">
            <a:avLst/>
          </a:prstGeom>
          <a:ln w="76200">
            <a:solidFill>
              <a:srgbClr val="66A1FE"/>
            </a:solidFill>
            <a:tailEnd type="triangle"/>
          </a:ln>
        </p:spPr>
        <p:style>
          <a:lnRef idx="1">
            <a:schemeClr val="accent1"/>
          </a:lnRef>
          <a:fillRef idx="0">
            <a:schemeClr val="accent1"/>
          </a:fillRef>
          <a:effectRef idx="0">
            <a:schemeClr val="accent1"/>
          </a:effectRef>
          <a:fontRef idx="minor">
            <a:schemeClr val="tx1"/>
          </a:fontRef>
        </p:style>
      </p:cxnSp>
      <p:cxnSp>
        <p:nvCxnSpPr>
          <p:cNvPr id="56" name="직선 화살표 연결선 55">
            <a:extLst>
              <a:ext uri="{FF2B5EF4-FFF2-40B4-BE49-F238E27FC236}">
                <a16:creationId xmlns:a16="http://schemas.microsoft.com/office/drawing/2014/main" id="{BD9E57E1-8866-4C74-B3E9-8170FFEF76FE}"/>
              </a:ext>
            </a:extLst>
          </p:cNvPr>
          <p:cNvCxnSpPr>
            <a:cxnSpLocks/>
          </p:cNvCxnSpPr>
          <p:nvPr/>
        </p:nvCxnSpPr>
        <p:spPr>
          <a:xfrm>
            <a:off x="5481138" y="4313891"/>
            <a:ext cx="424359" cy="0"/>
          </a:xfrm>
          <a:prstGeom prst="straightConnector1">
            <a:avLst/>
          </a:prstGeom>
          <a:ln w="76200">
            <a:solidFill>
              <a:srgbClr val="66A1FE"/>
            </a:solidFill>
            <a:tailEnd type="triangle"/>
          </a:ln>
        </p:spPr>
        <p:style>
          <a:lnRef idx="1">
            <a:schemeClr val="accent1"/>
          </a:lnRef>
          <a:fillRef idx="0">
            <a:schemeClr val="accent1"/>
          </a:fillRef>
          <a:effectRef idx="0">
            <a:schemeClr val="accent1"/>
          </a:effectRef>
          <a:fontRef idx="minor">
            <a:schemeClr val="tx1"/>
          </a:fontRef>
        </p:style>
      </p:cxnSp>
      <p:cxnSp>
        <p:nvCxnSpPr>
          <p:cNvPr id="57" name="직선 화살표 연결선 56">
            <a:extLst>
              <a:ext uri="{FF2B5EF4-FFF2-40B4-BE49-F238E27FC236}">
                <a16:creationId xmlns:a16="http://schemas.microsoft.com/office/drawing/2014/main" id="{B567BBFB-EC15-47CB-8DD9-98E214F87568}"/>
              </a:ext>
            </a:extLst>
          </p:cNvPr>
          <p:cNvCxnSpPr>
            <a:cxnSpLocks/>
          </p:cNvCxnSpPr>
          <p:nvPr/>
        </p:nvCxnSpPr>
        <p:spPr>
          <a:xfrm>
            <a:off x="5453108" y="3172121"/>
            <a:ext cx="452389" cy="277747"/>
          </a:xfrm>
          <a:prstGeom prst="straightConnector1">
            <a:avLst/>
          </a:prstGeom>
          <a:ln w="76200">
            <a:solidFill>
              <a:srgbClr val="66A1FE"/>
            </a:solidFill>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BEE103DD-541E-4B36-9890-4DB0944B406B}"/>
              </a:ext>
            </a:extLst>
          </p:cNvPr>
          <p:cNvSpPr txBox="1"/>
          <p:nvPr/>
        </p:nvSpPr>
        <p:spPr>
          <a:xfrm>
            <a:off x="4221419" y="3433570"/>
            <a:ext cx="1694574" cy="261610"/>
          </a:xfrm>
          <a:prstGeom prst="rect">
            <a:avLst/>
          </a:prstGeom>
          <a:noFill/>
        </p:spPr>
        <p:txBody>
          <a:bodyPr wrap="square">
            <a:spAutoFit/>
          </a:bodyPr>
          <a:lstStyle/>
          <a:p>
            <a:pPr algn="ctr"/>
            <a:r>
              <a:rPr lang="en-US" altLang="ko-KR" sz="1100" dirty="0" err="1">
                <a:solidFill>
                  <a:srgbClr val="1F45BC"/>
                </a:solidFill>
                <a:latin typeface="SamsungOne-700" panose="020B0803030303020204" pitchFamily="34" charset="0"/>
                <a:ea typeface="SamsungOne-700" panose="020B0803030303020204" pitchFamily="34" charset="0"/>
              </a:rPr>
              <a:t>Dữ</a:t>
            </a:r>
            <a:r>
              <a:rPr lang="en-US" altLang="ko-KR" sz="1100" dirty="0">
                <a:solidFill>
                  <a:srgbClr val="1F45BC"/>
                </a:solidFill>
                <a:latin typeface="SamsungOne-700" panose="020B0803030303020204" pitchFamily="34" charset="0"/>
                <a:ea typeface="SamsungOne-700" panose="020B0803030303020204" pitchFamily="34" charset="0"/>
              </a:rPr>
              <a:t> </a:t>
            </a:r>
            <a:r>
              <a:rPr lang="en-US" altLang="ko-KR" sz="1100" dirty="0" err="1">
                <a:solidFill>
                  <a:srgbClr val="1F45BC"/>
                </a:solidFill>
                <a:latin typeface="SamsungOne-700" panose="020B0803030303020204" pitchFamily="34" charset="0"/>
                <a:ea typeface="SamsungOne-700" panose="020B0803030303020204" pitchFamily="34" charset="0"/>
              </a:rPr>
              <a:t>liệu</a:t>
            </a:r>
            <a:r>
              <a:rPr lang="en-US" altLang="ko-KR" sz="1100" dirty="0">
                <a:solidFill>
                  <a:srgbClr val="1F45BC"/>
                </a:solidFill>
                <a:latin typeface="SamsungOne-700" panose="020B0803030303020204" pitchFamily="34" charset="0"/>
                <a:ea typeface="SamsungOne-700" panose="020B0803030303020204" pitchFamily="34" charset="0"/>
              </a:rPr>
              <a:t> </a:t>
            </a:r>
            <a:r>
              <a:rPr lang="en-US" altLang="ko-KR" sz="1100" dirty="0" err="1">
                <a:solidFill>
                  <a:srgbClr val="1F45BC"/>
                </a:solidFill>
                <a:latin typeface="SamsungOne-700" panose="020B0803030303020204" pitchFamily="34" charset="0"/>
                <a:ea typeface="SamsungOne-700" panose="020B0803030303020204" pitchFamily="34" charset="0"/>
              </a:rPr>
              <a:t>tài</a:t>
            </a:r>
            <a:r>
              <a:rPr lang="en-US" altLang="ko-KR" sz="1100" dirty="0">
                <a:solidFill>
                  <a:srgbClr val="1F45BC"/>
                </a:solidFill>
                <a:latin typeface="SamsungOne-700" panose="020B0803030303020204" pitchFamily="34" charset="0"/>
                <a:ea typeface="SamsungOne-700" panose="020B0803030303020204" pitchFamily="34" charset="0"/>
              </a:rPr>
              <a:t> </a:t>
            </a:r>
            <a:r>
              <a:rPr lang="en-US" altLang="ko-KR" sz="1100" dirty="0" err="1">
                <a:solidFill>
                  <a:srgbClr val="1F45BC"/>
                </a:solidFill>
                <a:latin typeface="SamsungOne-700" panose="020B0803030303020204" pitchFamily="34" charset="0"/>
                <a:ea typeface="SamsungOne-700" panose="020B0803030303020204" pitchFamily="34" charset="0"/>
              </a:rPr>
              <a:t>chính</a:t>
            </a:r>
            <a:endParaRPr lang="ko-KR" altLang="en-US" sz="1100" dirty="0">
              <a:solidFill>
                <a:srgbClr val="1F45BC"/>
              </a:solidFill>
              <a:latin typeface="SamsungOne-700" panose="020B0803030303020204" pitchFamily="34" charset="0"/>
              <a:ea typeface="SamsungOne-700" panose="020B0803030303020204" pitchFamily="34" charset="0"/>
            </a:endParaRPr>
          </a:p>
        </p:txBody>
      </p:sp>
      <p:sp>
        <p:nvSpPr>
          <p:cNvPr id="59" name="TextBox 58">
            <a:extLst>
              <a:ext uri="{FF2B5EF4-FFF2-40B4-BE49-F238E27FC236}">
                <a16:creationId xmlns:a16="http://schemas.microsoft.com/office/drawing/2014/main" id="{94EF9149-3D2B-41C3-8828-C4CAF7677A54}"/>
              </a:ext>
            </a:extLst>
          </p:cNvPr>
          <p:cNvSpPr txBox="1"/>
          <p:nvPr/>
        </p:nvSpPr>
        <p:spPr>
          <a:xfrm>
            <a:off x="4221419" y="4691558"/>
            <a:ext cx="1694574" cy="261610"/>
          </a:xfrm>
          <a:prstGeom prst="rect">
            <a:avLst/>
          </a:prstGeom>
          <a:noFill/>
        </p:spPr>
        <p:txBody>
          <a:bodyPr wrap="square">
            <a:spAutoFit/>
          </a:bodyPr>
          <a:lstStyle/>
          <a:p>
            <a:pPr algn="ctr"/>
            <a:r>
              <a:rPr lang="en-US" altLang="ko-KR" sz="1100" dirty="0" err="1">
                <a:solidFill>
                  <a:srgbClr val="1F45BC"/>
                </a:solidFill>
                <a:latin typeface="SamsungOne-700" panose="020B0803030303020204" pitchFamily="34" charset="0"/>
                <a:ea typeface="SamsungOne-700" panose="020B0803030303020204" pitchFamily="34" charset="0"/>
              </a:rPr>
              <a:t>Dữ</a:t>
            </a:r>
            <a:r>
              <a:rPr lang="en-US" altLang="ko-KR" sz="1100" dirty="0">
                <a:solidFill>
                  <a:srgbClr val="1F45BC"/>
                </a:solidFill>
                <a:latin typeface="SamsungOne-700" panose="020B0803030303020204" pitchFamily="34" charset="0"/>
                <a:ea typeface="SamsungOne-700" panose="020B0803030303020204" pitchFamily="34" charset="0"/>
              </a:rPr>
              <a:t> </a:t>
            </a:r>
            <a:r>
              <a:rPr lang="en-US" altLang="ko-KR" sz="1100" dirty="0" err="1">
                <a:solidFill>
                  <a:srgbClr val="1F45BC"/>
                </a:solidFill>
                <a:latin typeface="SamsungOne-700" panose="020B0803030303020204" pitchFamily="34" charset="0"/>
                <a:ea typeface="SamsungOne-700" panose="020B0803030303020204" pitchFamily="34" charset="0"/>
              </a:rPr>
              <a:t>liệu</a:t>
            </a:r>
            <a:r>
              <a:rPr lang="en-US" altLang="ko-KR" sz="1100" dirty="0">
                <a:solidFill>
                  <a:srgbClr val="1F45BC"/>
                </a:solidFill>
                <a:latin typeface="SamsungOne-700" panose="020B0803030303020204" pitchFamily="34" charset="0"/>
                <a:ea typeface="SamsungOne-700" panose="020B0803030303020204" pitchFamily="34" charset="0"/>
              </a:rPr>
              <a:t> </a:t>
            </a:r>
            <a:r>
              <a:rPr lang="en-US" altLang="ko-KR" sz="1100" dirty="0" err="1">
                <a:solidFill>
                  <a:srgbClr val="1F45BC"/>
                </a:solidFill>
                <a:latin typeface="SamsungOne-700" panose="020B0803030303020204" pitchFamily="34" charset="0"/>
                <a:ea typeface="SamsungOne-700" panose="020B0803030303020204" pitchFamily="34" charset="0"/>
              </a:rPr>
              <a:t>nhân</a:t>
            </a:r>
            <a:r>
              <a:rPr lang="en-US" altLang="ko-KR" sz="1100" dirty="0">
                <a:solidFill>
                  <a:srgbClr val="1F45BC"/>
                </a:solidFill>
                <a:latin typeface="SamsungOne-700" panose="020B0803030303020204" pitchFamily="34" charset="0"/>
                <a:ea typeface="SamsungOne-700" panose="020B0803030303020204" pitchFamily="34" charset="0"/>
              </a:rPr>
              <a:t> </a:t>
            </a:r>
            <a:r>
              <a:rPr lang="en-US" altLang="ko-KR" sz="1100" dirty="0" err="1">
                <a:solidFill>
                  <a:srgbClr val="1F45BC"/>
                </a:solidFill>
                <a:latin typeface="SamsungOne-700" panose="020B0803030303020204" pitchFamily="34" charset="0"/>
                <a:ea typeface="SamsungOne-700" panose="020B0803030303020204" pitchFamily="34" charset="0"/>
              </a:rPr>
              <a:t>sự</a:t>
            </a:r>
            <a:endParaRPr lang="ko-KR" altLang="en-US" sz="1100" dirty="0">
              <a:solidFill>
                <a:srgbClr val="1F45BC"/>
              </a:solidFill>
              <a:latin typeface="SamsungOne-700" panose="020B0803030303020204" pitchFamily="34" charset="0"/>
              <a:ea typeface="SamsungOne-700" panose="020B0803030303020204" pitchFamily="34" charset="0"/>
            </a:endParaRPr>
          </a:p>
        </p:txBody>
      </p:sp>
      <p:sp>
        <p:nvSpPr>
          <p:cNvPr id="60" name="TextBox 59">
            <a:extLst>
              <a:ext uri="{FF2B5EF4-FFF2-40B4-BE49-F238E27FC236}">
                <a16:creationId xmlns:a16="http://schemas.microsoft.com/office/drawing/2014/main" id="{77D2DA4C-781C-4F5F-AB77-62751DDB1903}"/>
              </a:ext>
            </a:extLst>
          </p:cNvPr>
          <p:cNvSpPr txBox="1"/>
          <p:nvPr/>
        </p:nvSpPr>
        <p:spPr>
          <a:xfrm>
            <a:off x="4221419" y="5878100"/>
            <a:ext cx="1694574" cy="261610"/>
          </a:xfrm>
          <a:prstGeom prst="rect">
            <a:avLst/>
          </a:prstGeom>
          <a:noFill/>
        </p:spPr>
        <p:txBody>
          <a:bodyPr wrap="square">
            <a:spAutoFit/>
          </a:bodyPr>
          <a:lstStyle/>
          <a:p>
            <a:pPr algn="ctr"/>
            <a:r>
              <a:rPr lang="vi-VN" altLang="ko-KR" sz="1100" dirty="0">
                <a:solidFill>
                  <a:srgbClr val="1F45BC"/>
                </a:solidFill>
                <a:latin typeface="SamsungOne-700" panose="020B0803030303020204" pitchFamily="34" charset="0"/>
                <a:ea typeface="SamsungOne-700" panose="020B0803030303020204" pitchFamily="34" charset="0"/>
              </a:rPr>
              <a:t>Dữ liệu </a:t>
            </a:r>
            <a:r>
              <a:rPr lang="en-US" altLang="ko-KR" sz="1100" dirty="0" err="1">
                <a:solidFill>
                  <a:srgbClr val="1F45BC"/>
                </a:solidFill>
                <a:latin typeface="SamsungOne-700" panose="020B0803030303020204" pitchFamily="34" charset="0"/>
                <a:ea typeface="SamsungOne-700" panose="020B0803030303020204" pitchFamily="34" charset="0"/>
              </a:rPr>
              <a:t>nhà</a:t>
            </a:r>
            <a:r>
              <a:rPr lang="en-US" altLang="ko-KR" sz="1100" dirty="0">
                <a:solidFill>
                  <a:srgbClr val="1F45BC"/>
                </a:solidFill>
                <a:latin typeface="SamsungOne-700" panose="020B0803030303020204" pitchFamily="34" charset="0"/>
                <a:ea typeface="SamsungOne-700" panose="020B0803030303020204" pitchFamily="34" charset="0"/>
              </a:rPr>
              <a:t> </a:t>
            </a:r>
            <a:r>
              <a:rPr lang="en-US" altLang="ko-KR" sz="1100" dirty="0" err="1">
                <a:solidFill>
                  <a:srgbClr val="1F45BC"/>
                </a:solidFill>
                <a:latin typeface="SamsungOne-700" panose="020B0803030303020204" pitchFamily="34" charset="0"/>
                <a:ea typeface="SamsungOne-700" panose="020B0803030303020204" pitchFamily="34" charset="0"/>
              </a:rPr>
              <a:t>thuốc</a:t>
            </a:r>
            <a:endParaRPr lang="ko-KR" altLang="en-US" sz="1100" dirty="0">
              <a:solidFill>
                <a:srgbClr val="1F45BC"/>
              </a:solidFill>
              <a:latin typeface="SamsungOne-700" panose="020B0803030303020204" pitchFamily="34" charset="0"/>
              <a:ea typeface="SamsungOne-700" panose="020B0803030303020204" pitchFamily="34" charset="0"/>
            </a:endParaRPr>
          </a:p>
        </p:txBody>
      </p:sp>
      <p:sp>
        <p:nvSpPr>
          <p:cNvPr id="61" name="TextBox 60">
            <a:extLst>
              <a:ext uri="{FF2B5EF4-FFF2-40B4-BE49-F238E27FC236}">
                <a16:creationId xmlns:a16="http://schemas.microsoft.com/office/drawing/2014/main" id="{F682D9AB-7323-46EA-9E1D-67C0537EC0EB}"/>
              </a:ext>
            </a:extLst>
          </p:cNvPr>
          <p:cNvSpPr txBox="1"/>
          <p:nvPr/>
        </p:nvSpPr>
        <p:spPr>
          <a:xfrm>
            <a:off x="6178701" y="6065876"/>
            <a:ext cx="1694574" cy="261610"/>
          </a:xfrm>
          <a:prstGeom prst="rect">
            <a:avLst/>
          </a:prstGeom>
          <a:noFill/>
        </p:spPr>
        <p:txBody>
          <a:bodyPr wrap="square">
            <a:spAutoFit/>
          </a:bodyPr>
          <a:lstStyle/>
          <a:p>
            <a:pPr algn="ctr"/>
            <a:r>
              <a:rPr lang="en-US" altLang="ko-KR" sz="1100" dirty="0" err="1">
                <a:solidFill>
                  <a:srgbClr val="1F45BC"/>
                </a:solidFill>
                <a:latin typeface="SamsungOne-700" panose="020B0803030303020204" pitchFamily="34" charset="0"/>
                <a:ea typeface="SamsungOne-700" panose="020B0803030303020204" pitchFamily="34" charset="0"/>
              </a:rPr>
              <a:t>Dữ</a:t>
            </a:r>
            <a:r>
              <a:rPr lang="en-US" altLang="ko-KR" sz="1100" dirty="0">
                <a:solidFill>
                  <a:srgbClr val="1F45BC"/>
                </a:solidFill>
                <a:latin typeface="SamsungOne-700" panose="020B0803030303020204" pitchFamily="34" charset="0"/>
                <a:ea typeface="SamsungOne-700" panose="020B0803030303020204" pitchFamily="34" charset="0"/>
              </a:rPr>
              <a:t> </a:t>
            </a:r>
            <a:r>
              <a:rPr lang="en-US" altLang="ko-KR" sz="1100" dirty="0" err="1">
                <a:solidFill>
                  <a:srgbClr val="1F45BC"/>
                </a:solidFill>
                <a:latin typeface="SamsungOne-700" panose="020B0803030303020204" pitchFamily="34" charset="0"/>
                <a:ea typeface="SamsungOne-700" panose="020B0803030303020204" pitchFamily="34" charset="0"/>
              </a:rPr>
              <a:t>liệu</a:t>
            </a:r>
            <a:r>
              <a:rPr lang="en-US" altLang="ko-KR" sz="1100" dirty="0">
                <a:solidFill>
                  <a:srgbClr val="1F45BC"/>
                </a:solidFill>
                <a:latin typeface="SamsungOne-700" panose="020B0803030303020204" pitchFamily="34" charset="0"/>
                <a:ea typeface="SamsungOne-700" panose="020B0803030303020204" pitchFamily="34" charset="0"/>
              </a:rPr>
              <a:t> </a:t>
            </a:r>
            <a:r>
              <a:rPr lang="en-US" altLang="ko-KR" sz="1100" dirty="0" err="1">
                <a:solidFill>
                  <a:srgbClr val="1F45BC"/>
                </a:solidFill>
                <a:latin typeface="SamsungOne-700" panose="020B0803030303020204" pitchFamily="34" charset="0"/>
                <a:ea typeface="SamsungOne-700" panose="020B0803030303020204" pitchFamily="34" charset="0"/>
              </a:rPr>
              <a:t>lâm</a:t>
            </a:r>
            <a:r>
              <a:rPr lang="en-US" altLang="ko-KR" sz="1100" dirty="0">
                <a:solidFill>
                  <a:srgbClr val="1F45BC"/>
                </a:solidFill>
                <a:latin typeface="SamsungOne-700" panose="020B0803030303020204" pitchFamily="34" charset="0"/>
                <a:ea typeface="SamsungOne-700" panose="020B0803030303020204" pitchFamily="34" charset="0"/>
              </a:rPr>
              <a:t> </a:t>
            </a:r>
            <a:r>
              <a:rPr lang="en-US" altLang="ko-KR" sz="1100" dirty="0" err="1">
                <a:solidFill>
                  <a:srgbClr val="1F45BC"/>
                </a:solidFill>
                <a:latin typeface="SamsungOne-700" panose="020B0803030303020204" pitchFamily="34" charset="0"/>
                <a:ea typeface="SamsungOne-700" panose="020B0803030303020204" pitchFamily="34" charset="0"/>
              </a:rPr>
              <a:t>sàng</a:t>
            </a:r>
            <a:endParaRPr lang="en-US" altLang="ko-KR" sz="1100" dirty="0">
              <a:solidFill>
                <a:srgbClr val="1F45BC"/>
              </a:solidFill>
              <a:latin typeface="SamsungOne-700" panose="020B0803030303020204" pitchFamily="34" charset="0"/>
              <a:ea typeface="SamsungOne-700" panose="020B0803030303020204" pitchFamily="34" charset="0"/>
            </a:endParaRPr>
          </a:p>
        </p:txBody>
      </p:sp>
      <p:sp>
        <p:nvSpPr>
          <p:cNvPr id="62" name="TextBox 61">
            <a:extLst>
              <a:ext uri="{FF2B5EF4-FFF2-40B4-BE49-F238E27FC236}">
                <a16:creationId xmlns:a16="http://schemas.microsoft.com/office/drawing/2014/main" id="{2725B730-0978-4E66-8756-A182045A4EFA}"/>
              </a:ext>
            </a:extLst>
          </p:cNvPr>
          <p:cNvSpPr txBox="1"/>
          <p:nvPr/>
        </p:nvSpPr>
        <p:spPr>
          <a:xfrm>
            <a:off x="8006510" y="5892960"/>
            <a:ext cx="1694574" cy="261610"/>
          </a:xfrm>
          <a:prstGeom prst="rect">
            <a:avLst/>
          </a:prstGeom>
          <a:noFill/>
        </p:spPr>
        <p:txBody>
          <a:bodyPr wrap="square">
            <a:spAutoFit/>
          </a:bodyPr>
          <a:lstStyle/>
          <a:p>
            <a:pPr algn="ctr"/>
            <a:r>
              <a:rPr lang="en-US" altLang="ko-KR" sz="1100" dirty="0" err="1">
                <a:solidFill>
                  <a:srgbClr val="1F45BC"/>
                </a:solidFill>
                <a:latin typeface="SamsungOne-700" panose="020B0803030303020204" pitchFamily="34" charset="0"/>
                <a:ea typeface="SamsungOne-700" panose="020B0803030303020204" pitchFamily="34" charset="0"/>
              </a:rPr>
              <a:t>Những</a:t>
            </a:r>
            <a:r>
              <a:rPr lang="en-US" altLang="ko-KR" sz="1100" dirty="0">
                <a:solidFill>
                  <a:srgbClr val="1F45BC"/>
                </a:solidFill>
                <a:latin typeface="SamsungOne-700" panose="020B0803030303020204" pitchFamily="34" charset="0"/>
                <a:ea typeface="SamsungOne-700" panose="020B0803030303020204" pitchFamily="34" charset="0"/>
              </a:rPr>
              <a:t> </a:t>
            </a:r>
            <a:r>
              <a:rPr lang="en-US" altLang="ko-KR" sz="1100" dirty="0" err="1">
                <a:solidFill>
                  <a:srgbClr val="1F45BC"/>
                </a:solidFill>
                <a:latin typeface="SamsungOne-700" panose="020B0803030303020204" pitchFamily="34" charset="0"/>
                <a:ea typeface="SamsungOne-700" panose="020B0803030303020204" pitchFamily="34" charset="0"/>
              </a:rPr>
              <a:t>nguồn</a:t>
            </a:r>
            <a:r>
              <a:rPr lang="en-US" altLang="ko-KR" sz="1100" dirty="0">
                <a:solidFill>
                  <a:srgbClr val="1F45BC"/>
                </a:solidFill>
                <a:latin typeface="SamsungOne-700" panose="020B0803030303020204" pitchFamily="34" charset="0"/>
                <a:ea typeface="SamsungOne-700" panose="020B0803030303020204" pitchFamily="34" charset="0"/>
              </a:rPr>
              <a:t> </a:t>
            </a:r>
            <a:r>
              <a:rPr lang="en-US" altLang="ko-KR" sz="1100" dirty="0" err="1">
                <a:solidFill>
                  <a:srgbClr val="1F45BC"/>
                </a:solidFill>
                <a:latin typeface="SamsungOne-700" panose="020B0803030303020204" pitchFamily="34" charset="0"/>
                <a:ea typeface="SamsungOne-700" panose="020B0803030303020204" pitchFamily="34" charset="0"/>
              </a:rPr>
              <a:t>khác</a:t>
            </a:r>
            <a:endParaRPr lang="en-US" altLang="ko-KR" sz="1100" dirty="0">
              <a:solidFill>
                <a:srgbClr val="1F45BC"/>
              </a:solidFill>
              <a:latin typeface="SamsungOne-700" panose="020B0803030303020204" pitchFamily="34" charset="0"/>
              <a:ea typeface="SamsungOne-700" panose="020B0803030303020204" pitchFamily="34" charset="0"/>
            </a:endParaRPr>
          </a:p>
        </p:txBody>
      </p:sp>
      <p:sp>
        <p:nvSpPr>
          <p:cNvPr id="63" name="TextBox 62">
            <a:extLst>
              <a:ext uri="{FF2B5EF4-FFF2-40B4-BE49-F238E27FC236}">
                <a16:creationId xmlns:a16="http://schemas.microsoft.com/office/drawing/2014/main" id="{18ECA25F-5940-4C3A-A53B-051D56B21B5F}"/>
              </a:ext>
            </a:extLst>
          </p:cNvPr>
          <p:cNvSpPr txBox="1"/>
          <p:nvPr/>
        </p:nvSpPr>
        <p:spPr>
          <a:xfrm>
            <a:off x="8119108" y="4606801"/>
            <a:ext cx="1559398" cy="430887"/>
          </a:xfrm>
          <a:prstGeom prst="rect">
            <a:avLst/>
          </a:prstGeom>
          <a:noFill/>
        </p:spPr>
        <p:txBody>
          <a:bodyPr wrap="square">
            <a:spAutoFit/>
          </a:bodyPr>
          <a:lstStyle/>
          <a:p>
            <a:pPr algn="ctr"/>
            <a:r>
              <a:rPr lang="en-US" altLang="ko-KR" sz="1100" dirty="0" err="1">
                <a:solidFill>
                  <a:srgbClr val="1F45BC"/>
                </a:solidFill>
                <a:latin typeface="SamsungOne-700" panose="020B0803030303020204" pitchFamily="34" charset="0"/>
                <a:ea typeface="SamsungOne-700" panose="020B0803030303020204" pitchFamily="34" charset="0"/>
              </a:rPr>
              <a:t>Dữ</a:t>
            </a:r>
            <a:r>
              <a:rPr lang="en-US" altLang="ko-KR" sz="1100" dirty="0">
                <a:solidFill>
                  <a:srgbClr val="1F45BC"/>
                </a:solidFill>
                <a:latin typeface="SamsungOne-700" panose="020B0803030303020204" pitchFamily="34" charset="0"/>
                <a:ea typeface="SamsungOne-700" panose="020B0803030303020204" pitchFamily="34" charset="0"/>
              </a:rPr>
              <a:t> </a:t>
            </a:r>
            <a:r>
              <a:rPr lang="en-US" altLang="ko-KR" sz="1100" dirty="0" err="1">
                <a:solidFill>
                  <a:srgbClr val="1F45BC"/>
                </a:solidFill>
                <a:latin typeface="SamsungOne-700" panose="020B0803030303020204" pitchFamily="34" charset="0"/>
                <a:ea typeface="SamsungOne-700" panose="020B0803030303020204" pitchFamily="34" charset="0"/>
              </a:rPr>
              <a:t>liệu</a:t>
            </a:r>
            <a:r>
              <a:rPr lang="en-US" altLang="ko-KR" sz="1100" dirty="0">
                <a:solidFill>
                  <a:srgbClr val="1F45BC"/>
                </a:solidFill>
                <a:latin typeface="SamsungOne-700" panose="020B0803030303020204" pitchFamily="34" charset="0"/>
                <a:ea typeface="SamsungOne-700" panose="020B0803030303020204" pitchFamily="34" charset="0"/>
              </a:rPr>
              <a:t> </a:t>
            </a:r>
            <a:r>
              <a:rPr lang="en-US" altLang="ko-KR" sz="1100" dirty="0" err="1">
                <a:solidFill>
                  <a:srgbClr val="1F45BC"/>
                </a:solidFill>
                <a:latin typeface="SamsungOne-700" panose="020B0803030303020204" pitchFamily="34" charset="0"/>
                <a:ea typeface="SamsungOne-700" panose="020B0803030303020204" pitchFamily="34" charset="0"/>
              </a:rPr>
              <a:t>trung</a:t>
            </a:r>
            <a:r>
              <a:rPr lang="en-US" altLang="ko-KR" sz="1100" dirty="0">
                <a:solidFill>
                  <a:srgbClr val="1F45BC"/>
                </a:solidFill>
                <a:latin typeface="SamsungOne-700" panose="020B0803030303020204" pitchFamily="34" charset="0"/>
                <a:ea typeface="SamsungOne-700" panose="020B0803030303020204" pitchFamily="34" charset="0"/>
              </a:rPr>
              <a:t> </a:t>
            </a:r>
            <a:r>
              <a:rPr lang="en-US" altLang="ko-KR" sz="1100" dirty="0" err="1">
                <a:solidFill>
                  <a:srgbClr val="1F45BC"/>
                </a:solidFill>
                <a:latin typeface="SamsungOne-700" panose="020B0803030303020204" pitchFamily="34" charset="0"/>
                <a:ea typeface="SamsungOne-700" panose="020B0803030303020204" pitchFamily="34" charset="0"/>
              </a:rPr>
              <a:t>tâm</a:t>
            </a:r>
            <a:r>
              <a:rPr lang="en-US" altLang="ko-KR" sz="1100" dirty="0">
                <a:solidFill>
                  <a:srgbClr val="1F45BC"/>
                </a:solidFill>
                <a:latin typeface="SamsungOne-700" panose="020B0803030303020204" pitchFamily="34" charset="0"/>
                <a:ea typeface="SamsungOne-700" panose="020B0803030303020204" pitchFamily="34" charset="0"/>
              </a:rPr>
              <a:t> </a:t>
            </a:r>
            <a:r>
              <a:rPr lang="en-US" altLang="ko-KR" sz="1100" dirty="0" err="1">
                <a:solidFill>
                  <a:srgbClr val="1F45BC"/>
                </a:solidFill>
                <a:latin typeface="SamsungOne-700" panose="020B0803030303020204" pitchFamily="34" charset="0"/>
                <a:ea typeface="SamsungOne-700" panose="020B0803030303020204" pitchFamily="34" charset="0"/>
              </a:rPr>
              <a:t>cuộc</a:t>
            </a:r>
            <a:r>
              <a:rPr lang="en-US" altLang="ko-KR" sz="1100" dirty="0">
                <a:solidFill>
                  <a:srgbClr val="1F45BC"/>
                </a:solidFill>
                <a:latin typeface="SamsungOne-700" panose="020B0803030303020204" pitchFamily="34" charset="0"/>
                <a:ea typeface="SamsungOne-700" panose="020B0803030303020204" pitchFamily="34" charset="0"/>
              </a:rPr>
              <a:t> </a:t>
            </a:r>
            <a:r>
              <a:rPr lang="en-US" altLang="ko-KR" sz="1100" dirty="0" err="1">
                <a:solidFill>
                  <a:srgbClr val="1F45BC"/>
                </a:solidFill>
                <a:latin typeface="SamsungOne-700" panose="020B0803030303020204" pitchFamily="34" charset="0"/>
                <a:ea typeface="SamsungOne-700" panose="020B0803030303020204" pitchFamily="34" charset="0"/>
              </a:rPr>
              <a:t>gọi</a:t>
            </a:r>
            <a:r>
              <a:rPr lang="en-US" altLang="ko-KR" sz="1100" dirty="0">
                <a:solidFill>
                  <a:srgbClr val="1F45BC"/>
                </a:solidFill>
                <a:latin typeface="SamsungOne-700" panose="020B0803030303020204" pitchFamily="34" charset="0"/>
                <a:ea typeface="SamsungOne-700" panose="020B0803030303020204" pitchFamily="34" charset="0"/>
              </a:rPr>
              <a:t> </a:t>
            </a:r>
            <a:r>
              <a:rPr lang="en-US" altLang="ko-KR" sz="1100" dirty="0" err="1">
                <a:solidFill>
                  <a:srgbClr val="1F45BC"/>
                </a:solidFill>
                <a:latin typeface="SamsungOne-700" panose="020B0803030303020204" pitchFamily="34" charset="0"/>
                <a:ea typeface="SamsungOne-700" panose="020B0803030303020204" pitchFamily="34" charset="0"/>
              </a:rPr>
              <a:t>bệnh</a:t>
            </a:r>
            <a:r>
              <a:rPr lang="en-US" altLang="ko-KR" sz="1100" dirty="0">
                <a:solidFill>
                  <a:srgbClr val="1F45BC"/>
                </a:solidFill>
                <a:latin typeface="SamsungOne-700" panose="020B0803030303020204" pitchFamily="34" charset="0"/>
                <a:ea typeface="SamsungOne-700" panose="020B0803030303020204" pitchFamily="34" charset="0"/>
              </a:rPr>
              <a:t> </a:t>
            </a:r>
            <a:r>
              <a:rPr lang="en-US" altLang="ko-KR" sz="1100" dirty="0" err="1">
                <a:solidFill>
                  <a:srgbClr val="1F45BC"/>
                </a:solidFill>
                <a:latin typeface="SamsungOne-700" panose="020B0803030303020204" pitchFamily="34" charset="0"/>
                <a:ea typeface="SamsungOne-700" panose="020B0803030303020204" pitchFamily="34" charset="0"/>
              </a:rPr>
              <a:t>nhân</a:t>
            </a:r>
            <a:endParaRPr lang="en-US" altLang="ko-KR" sz="1100" dirty="0">
              <a:solidFill>
                <a:srgbClr val="1F45BC"/>
              </a:solidFill>
              <a:latin typeface="SamsungOne-700" panose="020B0803030303020204" pitchFamily="34" charset="0"/>
              <a:ea typeface="SamsungOne-700" panose="020B0803030303020204" pitchFamily="34" charset="0"/>
            </a:endParaRPr>
          </a:p>
        </p:txBody>
      </p:sp>
      <p:sp>
        <p:nvSpPr>
          <p:cNvPr id="64" name="TextBox 63">
            <a:extLst>
              <a:ext uri="{FF2B5EF4-FFF2-40B4-BE49-F238E27FC236}">
                <a16:creationId xmlns:a16="http://schemas.microsoft.com/office/drawing/2014/main" id="{0DC2300A-043E-45EA-9585-753307E69F59}"/>
              </a:ext>
            </a:extLst>
          </p:cNvPr>
          <p:cNvSpPr txBox="1"/>
          <p:nvPr/>
        </p:nvSpPr>
        <p:spPr>
          <a:xfrm>
            <a:off x="8006510" y="3449984"/>
            <a:ext cx="1694574" cy="261610"/>
          </a:xfrm>
          <a:prstGeom prst="rect">
            <a:avLst/>
          </a:prstGeom>
          <a:noFill/>
        </p:spPr>
        <p:txBody>
          <a:bodyPr wrap="square">
            <a:spAutoFit/>
          </a:bodyPr>
          <a:lstStyle/>
          <a:p>
            <a:pPr algn="ctr"/>
            <a:r>
              <a:rPr lang="en-US" altLang="ko-KR" sz="1100" dirty="0" err="1">
                <a:solidFill>
                  <a:srgbClr val="1F45BC"/>
                </a:solidFill>
                <a:latin typeface="SamsungOne-700" panose="020B0803030303020204" pitchFamily="34" charset="0"/>
                <a:ea typeface="SamsungOne-700" panose="020B0803030303020204" pitchFamily="34" charset="0"/>
              </a:rPr>
              <a:t>Yêu</a:t>
            </a:r>
            <a:r>
              <a:rPr lang="en-US" altLang="ko-KR" sz="1100" dirty="0">
                <a:solidFill>
                  <a:srgbClr val="1F45BC"/>
                </a:solidFill>
                <a:latin typeface="SamsungOne-700" panose="020B0803030303020204" pitchFamily="34" charset="0"/>
                <a:ea typeface="SamsungOne-700" panose="020B0803030303020204" pitchFamily="34" charset="0"/>
              </a:rPr>
              <a:t> </a:t>
            </a:r>
            <a:r>
              <a:rPr lang="en-US" altLang="ko-KR" sz="1100" dirty="0" err="1">
                <a:solidFill>
                  <a:srgbClr val="1F45BC"/>
                </a:solidFill>
                <a:latin typeface="SamsungOne-700" panose="020B0803030303020204" pitchFamily="34" charset="0"/>
                <a:ea typeface="SamsungOne-700" panose="020B0803030303020204" pitchFamily="34" charset="0"/>
              </a:rPr>
              <a:t>cầu</a:t>
            </a:r>
            <a:r>
              <a:rPr lang="en-US" altLang="ko-KR" sz="1100" dirty="0">
                <a:solidFill>
                  <a:srgbClr val="1F45BC"/>
                </a:solidFill>
                <a:latin typeface="SamsungOne-700" panose="020B0803030303020204" pitchFamily="34" charset="0"/>
                <a:ea typeface="SamsungOne-700" panose="020B0803030303020204" pitchFamily="34" charset="0"/>
              </a:rPr>
              <a:t> </a:t>
            </a:r>
            <a:r>
              <a:rPr lang="en-US" altLang="ko-KR" sz="1100" dirty="0" err="1">
                <a:solidFill>
                  <a:srgbClr val="1F45BC"/>
                </a:solidFill>
                <a:latin typeface="SamsungOne-700" panose="020B0803030303020204" pitchFamily="34" charset="0"/>
                <a:ea typeface="SamsungOne-700" panose="020B0803030303020204" pitchFamily="34" charset="0"/>
              </a:rPr>
              <a:t>dữ</a:t>
            </a:r>
            <a:r>
              <a:rPr lang="en-US" altLang="ko-KR" sz="1100" dirty="0">
                <a:solidFill>
                  <a:srgbClr val="1F45BC"/>
                </a:solidFill>
                <a:latin typeface="SamsungOne-700" panose="020B0803030303020204" pitchFamily="34" charset="0"/>
                <a:ea typeface="SamsungOne-700" panose="020B0803030303020204" pitchFamily="34" charset="0"/>
              </a:rPr>
              <a:t> </a:t>
            </a:r>
            <a:r>
              <a:rPr lang="en-US" altLang="ko-KR" sz="1100" dirty="0" err="1">
                <a:solidFill>
                  <a:srgbClr val="1F45BC"/>
                </a:solidFill>
                <a:latin typeface="SamsungOne-700" panose="020B0803030303020204" pitchFamily="34" charset="0"/>
                <a:ea typeface="SamsungOne-700" panose="020B0803030303020204" pitchFamily="34" charset="0"/>
              </a:rPr>
              <a:t>liệu</a:t>
            </a:r>
            <a:endParaRPr lang="en-US" altLang="ko-KR" sz="1100" dirty="0">
              <a:solidFill>
                <a:srgbClr val="1F45BC"/>
              </a:solidFill>
              <a:latin typeface="SamsungOne-700" panose="020B0803030303020204" pitchFamily="34" charset="0"/>
              <a:ea typeface="SamsungOne-700" panose="020B0803030303020204" pitchFamily="34" charset="0"/>
            </a:endParaRPr>
          </a:p>
        </p:txBody>
      </p:sp>
      <p:cxnSp>
        <p:nvCxnSpPr>
          <p:cNvPr id="65" name="연결선: 꺾임 64">
            <a:extLst>
              <a:ext uri="{FF2B5EF4-FFF2-40B4-BE49-F238E27FC236}">
                <a16:creationId xmlns:a16="http://schemas.microsoft.com/office/drawing/2014/main" id="{E20C35C3-B148-4172-984A-3C7D46F4A321}"/>
              </a:ext>
            </a:extLst>
          </p:cNvPr>
          <p:cNvCxnSpPr>
            <a:cxnSpLocks/>
            <a:stCxn id="48" idx="3"/>
            <a:endCxn id="50" idx="0"/>
          </p:cNvCxnSpPr>
          <p:nvPr/>
        </p:nvCxnSpPr>
        <p:spPr>
          <a:xfrm>
            <a:off x="6839397" y="3463737"/>
            <a:ext cx="697553" cy="97428"/>
          </a:xfrm>
          <a:prstGeom prst="bentConnector2">
            <a:avLst/>
          </a:prstGeom>
          <a:ln w="19050">
            <a:solidFill>
              <a:srgbClr val="1F45BC"/>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6" name="연결선: 꺾임 65">
            <a:extLst>
              <a:ext uri="{FF2B5EF4-FFF2-40B4-BE49-F238E27FC236}">
                <a16:creationId xmlns:a16="http://schemas.microsoft.com/office/drawing/2014/main" id="{B050CFC7-B821-4E8B-9D3A-4A5CBEEBA176}"/>
              </a:ext>
            </a:extLst>
          </p:cNvPr>
          <p:cNvCxnSpPr>
            <a:cxnSpLocks/>
            <a:stCxn id="49" idx="2"/>
            <a:endCxn id="51" idx="1"/>
          </p:cNvCxnSpPr>
          <p:nvPr/>
        </p:nvCxnSpPr>
        <p:spPr>
          <a:xfrm rot="16200000" flipH="1">
            <a:off x="6706173" y="4330314"/>
            <a:ext cx="137673" cy="703130"/>
          </a:xfrm>
          <a:prstGeom prst="bentConnector2">
            <a:avLst/>
          </a:prstGeom>
          <a:ln w="19050">
            <a:solidFill>
              <a:srgbClr val="1F45BC"/>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sp>
        <p:nvSpPr>
          <p:cNvPr id="67" name="원통형 46">
            <a:extLst>
              <a:ext uri="{FF2B5EF4-FFF2-40B4-BE49-F238E27FC236}">
                <a16:creationId xmlns:a16="http://schemas.microsoft.com/office/drawing/2014/main" id="{DCE858C9-D4FD-4FE7-9F44-7A284AB5752A}"/>
              </a:ext>
            </a:extLst>
          </p:cNvPr>
          <p:cNvSpPr/>
          <p:nvPr/>
        </p:nvSpPr>
        <p:spPr>
          <a:xfrm>
            <a:off x="4790528" y="2733661"/>
            <a:ext cx="545571" cy="624146"/>
          </a:xfrm>
          <a:prstGeom prst="can">
            <a:avLst/>
          </a:prstGeom>
          <a:solidFill>
            <a:srgbClr val="CDE0FF"/>
          </a:solidFill>
          <a:ln w="12700">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solidFill>
                <a:srgbClr val="1F45BC"/>
              </a:solidFill>
              <a:latin typeface="SamsungOne-700" panose="020B0803030303020204" pitchFamily="34" charset="0"/>
              <a:ea typeface="SamsungOneKorean 400" panose="020B0503030303020204" pitchFamily="50" charset="-127"/>
            </a:endParaRPr>
          </a:p>
        </p:txBody>
      </p:sp>
      <p:sp>
        <p:nvSpPr>
          <p:cNvPr id="73" name="원통형 46">
            <a:extLst>
              <a:ext uri="{FF2B5EF4-FFF2-40B4-BE49-F238E27FC236}">
                <a16:creationId xmlns:a16="http://schemas.microsoft.com/office/drawing/2014/main" id="{DE3B35B6-6468-4445-9F9F-162161AF67B6}"/>
              </a:ext>
            </a:extLst>
          </p:cNvPr>
          <p:cNvSpPr/>
          <p:nvPr/>
        </p:nvSpPr>
        <p:spPr>
          <a:xfrm>
            <a:off x="8581012" y="2740623"/>
            <a:ext cx="545571" cy="624146"/>
          </a:xfrm>
          <a:prstGeom prst="can">
            <a:avLst/>
          </a:prstGeom>
          <a:solidFill>
            <a:srgbClr val="CDE0FF"/>
          </a:solidFill>
          <a:ln w="12700">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solidFill>
                <a:srgbClr val="1F45BC"/>
              </a:solidFill>
              <a:latin typeface="SamsungOne-700" panose="020B0803030303020204" pitchFamily="34" charset="0"/>
              <a:ea typeface="SamsungOneKorean 400" panose="020B0503030303020204" pitchFamily="50" charset="-127"/>
            </a:endParaRPr>
          </a:p>
        </p:txBody>
      </p:sp>
      <p:sp>
        <p:nvSpPr>
          <p:cNvPr id="74" name="원통형 46">
            <a:extLst>
              <a:ext uri="{FF2B5EF4-FFF2-40B4-BE49-F238E27FC236}">
                <a16:creationId xmlns:a16="http://schemas.microsoft.com/office/drawing/2014/main" id="{26AE1B37-6D2E-4442-8551-6F000865D921}"/>
              </a:ext>
            </a:extLst>
          </p:cNvPr>
          <p:cNvSpPr/>
          <p:nvPr/>
        </p:nvSpPr>
        <p:spPr>
          <a:xfrm>
            <a:off x="4790528" y="3994360"/>
            <a:ext cx="545571" cy="624146"/>
          </a:xfrm>
          <a:prstGeom prst="can">
            <a:avLst/>
          </a:prstGeom>
          <a:solidFill>
            <a:srgbClr val="CDE0FF"/>
          </a:solidFill>
          <a:ln w="12700">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solidFill>
                <a:srgbClr val="1F45BC"/>
              </a:solidFill>
              <a:latin typeface="SamsungOne-700" panose="020B0803030303020204" pitchFamily="34" charset="0"/>
              <a:ea typeface="SamsungOneKorean 400" panose="020B0503030303020204" pitchFamily="50" charset="-127"/>
            </a:endParaRPr>
          </a:p>
        </p:txBody>
      </p:sp>
      <p:sp>
        <p:nvSpPr>
          <p:cNvPr id="75" name="원통형 46">
            <a:extLst>
              <a:ext uri="{FF2B5EF4-FFF2-40B4-BE49-F238E27FC236}">
                <a16:creationId xmlns:a16="http://schemas.microsoft.com/office/drawing/2014/main" id="{4C9356BE-54E8-4468-90A4-650FE623BE73}"/>
              </a:ext>
            </a:extLst>
          </p:cNvPr>
          <p:cNvSpPr/>
          <p:nvPr/>
        </p:nvSpPr>
        <p:spPr>
          <a:xfrm>
            <a:off x="4803188" y="5231365"/>
            <a:ext cx="545571" cy="624146"/>
          </a:xfrm>
          <a:prstGeom prst="can">
            <a:avLst/>
          </a:prstGeom>
          <a:solidFill>
            <a:srgbClr val="CDE0FF"/>
          </a:solidFill>
          <a:ln w="12700">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solidFill>
                <a:srgbClr val="1F45BC"/>
              </a:solidFill>
              <a:latin typeface="SamsungOne-700" panose="020B0803030303020204" pitchFamily="34" charset="0"/>
              <a:ea typeface="SamsungOneKorean 400" panose="020B0503030303020204" pitchFamily="50" charset="-127"/>
            </a:endParaRPr>
          </a:p>
        </p:txBody>
      </p:sp>
      <p:sp>
        <p:nvSpPr>
          <p:cNvPr id="76" name="원통형 46">
            <a:extLst>
              <a:ext uri="{FF2B5EF4-FFF2-40B4-BE49-F238E27FC236}">
                <a16:creationId xmlns:a16="http://schemas.microsoft.com/office/drawing/2014/main" id="{215DFE48-E942-438E-BE6C-2D6617F94C06}"/>
              </a:ext>
            </a:extLst>
          </p:cNvPr>
          <p:cNvSpPr/>
          <p:nvPr/>
        </p:nvSpPr>
        <p:spPr>
          <a:xfrm>
            <a:off x="8581012" y="3967795"/>
            <a:ext cx="545571" cy="624146"/>
          </a:xfrm>
          <a:prstGeom prst="can">
            <a:avLst/>
          </a:prstGeom>
          <a:solidFill>
            <a:srgbClr val="CDE0FF"/>
          </a:solidFill>
          <a:ln w="12700">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solidFill>
                <a:srgbClr val="1F45BC"/>
              </a:solidFill>
              <a:latin typeface="SamsungOne-700" panose="020B0803030303020204" pitchFamily="34" charset="0"/>
              <a:ea typeface="SamsungOneKorean 400" panose="020B0503030303020204" pitchFamily="50" charset="-127"/>
            </a:endParaRPr>
          </a:p>
        </p:txBody>
      </p:sp>
      <p:sp>
        <p:nvSpPr>
          <p:cNvPr id="77" name="원통형 46">
            <a:extLst>
              <a:ext uri="{FF2B5EF4-FFF2-40B4-BE49-F238E27FC236}">
                <a16:creationId xmlns:a16="http://schemas.microsoft.com/office/drawing/2014/main" id="{8F9D4423-EC28-408B-B5F1-BE1AFD1D5EA6}"/>
              </a:ext>
            </a:extLst>
          </p:cNvPr>
          <p:cNvSpPr/>
          <p:nvPr/>
        </p:nvSpPr>
        <p:spPr>
          <a:xfrm>
            <a:off x="8581012" y="5253954"/>
            <a:ext cx="545571" cy="624146"/>
          </a:xfrm>
          <a:prstGeom prst="can">
            <a:avLst/>
          </a:prstGeom>
          <a:solidFill>
            <a:srgbClr val="CDE0FF"/>
          </a:solidFill>
          <a:ln w="12700">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solidFill>
                <a:srgbClr val="1F45BC"/>
              </a:solidFill>
              <a:latin typeface="SamsungOne-700" panose="020B0803030303020204" pitchFamily="34" charset="0"/>
              <a:ea typeface="SamsungOneKorean 400" panose="020B0503030303020204" pitchFamily="50" charset="-127"/>
            </a:endParaRPr>
          </a:p>
        </p:txBody>
      </p:sp>
      <p:sp>
        <p:nvSpPr>
          <p:cNvPr id="78" name="원통형 46">
            <a:extLst>
              <a:ext uri="{FF2B5EF4-FFF2-40B4-BE49-F238E27FC236}">
                <a16:creationId xmlns:a16="http://schemas.microsoft.com/office/drawing/2014/main" id="{671B6E7A-1195-4189-B151-9843F8C8CCFF}"/>
              </a:ext>
            </a:extLst>
          </p:cNvPr>
          <p:cNvSpPr/>
          <p:nvPr/>
        </p:nvSpPr>
        <p:spPr>
          <a:xfrm>
            <a:off x="6768896" y="5471551"/>
            <a:ext cx="545571" cy="624146"/>
          </a:xfrm>
          <a:prstGeom prst="can">
            <a:avLst/>
          </a:prstGeom>
          <a:solidFill>
            <a:srgbClr val="CDE0FF"/>
          </a:solidFill>
          <a:ln w="12700">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solidFill>
                <a:srgbClr val="1F45BC"/>
              </a:solidFill>
              <a:latin typeface="SamsungOne-700" panose="020B0803030303020204" pitchFamily="34" charset="0"/>
              <a:ea typeface="SamsungOneKorean 400" panose="020B0503030303020204" pitchFamily="50" charset="-127"/>
            </a:endParaRPr>
          </a:p>
        </p:txBody>
      </p:sp>
      <p:cxnSp>
        <p:nvCxnSpPr>
          <p:cNvPr id="83" name="직선 화살표 연결선 82">
            <a:extLst>
              <a:ext uri="{FF2B5EF4-FFF2-40B4-BE49-F238E27FC236}">
                <a16:creationId xmlns:a16="http://schemas.microsoft.com/office/drawing/2014/main" id="{9DC4EE31-8413-4583-8F4A-6E61F4A3D4A0}"/>
              </a:ext>
            </a:extLst>
          </p:cNvPr>
          <p:cNvCxnSpPr>
            <a:stCxn id="48" idx="2"/>
            <a:endCxn id="49" idx="0"/>
          </p:cNvCxnSpPr>
          <p:nvPr/>
        </p:nvCxnSpPr>
        <p:spPr>
          <a:xfrm>
            <a:off x="6423444" y="3711594"/>
            <a:ext cx="0" cy="405735"/>
          </a:xfrm>
          <a:prstGeom prst="straightConnector1">
            <a:avLst/>
          </a:prstGeom>
          <a:ln w="19050">
            <a:solidFill>
              <a:srgbClr val="1F45BC"/>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6" name="직선 화살표 연결선 85">
            <a:extLst>
              <a:ext uri="{FF2B5EF4-FFF2-40B4-BE49-F238E27FC236}">
                <a16:creationId xmlns:a16="http://schemas.microsoft.com/office/drawing/2014/main" id="{E9BF4B51-8B53-48DA-982A-C2AA1CAAB926}"/>
              </a:ext>
            </a:extLst>
          </p:cNvPr>
          <p:cNvCxnSpPr>
            <a:stCxn id="50" idx="2"/>
            <a:endCxn id="51" idx="0"/>
          </p:cNvCxnSpPr>
          <p:nvPr/>
        </p:nvCxnSpPr>
        <p:spPr>
          <a:xfrm>
            <a:off x="7536950" y="4056879"/>
            <a:ext cx="5577" cy="445980"/>
          </a:xfrm>
          <a:prstGeom prst="straightConnector1">
            <a:avLst/>
          </a:prstGeom>
          <a:ln w="19050">
            <a:solidFill>
              <a:srgbClr val="1F45BC"/>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0" name="직선 화살표 연결선 99">
            <a:extLst>
              <a:ext uri="{FF2B5EF4-FFF2-40B4-BE49-F238E27FC236}">
                <a16:creationId xmlns:a16="http://schemas.microsoft.com/office/drawing/2014/main" id="{26901A7B-DADC-41AD-94EA-BB9CFA3E3617}"/>
              </a:ext>
            </a:extLst>
          </p:cNvPr>
          <p:cNvCxnSpPr>
            <a:cxnSpLocks/>
          </p:cNvCxnSpPr>
          <p:nvPr/>
        </p:nvCxnSpPr>
        <p:spPr>
          <a:xfrm flipH="1" flipV="1">
            <a:off x="7992589" y="5041665"/>
            <a:ext cx="460417" cy="381882"/>
          </a:xfrm>
          <a:prstGeom prst="straightConnector1">
            <a:avLst/>
          </a:prstGeom>
          <a:ln w="76200">
            <a:solidFill>
              <a:srgbClr val="66A1FE"/>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49143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직사각형 4">
            <a:extLst>
              <a:ext uri="{FF2B5EF4-FFF2-40B4-BE49-F238E27FC236}">
                <a16:creationId xmlns:a16="http://schemas.microsoft.com/office/drawing/2014/main" id="{F812E4C5-0A1D-493C-BF16-B9C0FB0B54AC}"/>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1.3.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Tại</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sao</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cần</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Big Data</a:t>
            </a:r>
          </a:p>
        </p:txBody>
      </p:sp>
      <p:sp>
        <p:nvSpPr>
          <p:cNvPr id="6" name="직사각형 5">
            <a:extLst>
              <a:ext uri="{FF2B5EF4-FFF2-40B4-BE49-F238E27FC236}">
                <a16:creationId xmlns:a16="http://schemas.microsoft.com/office/drawing/2014/main" id="{22E9E277-5A7D-46AD-AA5E-BB7682512727}"/>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err="1">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  01</a:t>
            </a:r>
          </a:p>
        </p:txBody>
      </p:sp>
      <p:sp>
        <p:nvSpPr>
          <p:cNvPr id="7" name="직사각형 6">
            <a:extLst>
              <a:ext uri="{FF2B5EF4-FFF2-40B4-BE49-F238E27FC236}">
                <a16:creationId xmlns:a16="http://schemas.microsoft.com/office/drawing/2014/main" id="{C5BEE52A-6E05-4C2B-A17F-547CB1B2E6FB}"/>
              </a:ext>
            </a:extLst>
          </p:cNvPr>
          <p:cNvSpPr/>
          <p:nvPr/>
        </p:nvSpPr>
        <p:spPr>
          <a:xfrm>
            <a:off x="546895" y="1523719"/>
            <a:ext cx="8797130"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vl="0">
              <a:defRPr/>
            </a:pPr>
            <a:r>
              <a:rPr lang="vi-VN" altLang="ko-KR" sz="3200" dirty="0">
                <a:solidFill>
                  <a:prstClr val="black">
                    <a:lumMod val="95000"/>
                    <a:lumOff val="5000"/>
                  </a:prstClr>
                </a:solidFill>
                <a:latin typeface="iCiel Samsung Sharp Sans Bold" pitchFamily="2" charset="0"/>
                <a:ea typeface="iCiel Samsung Sharp Sans Bold" pitchFamily="2" charset="0"/>
                <a:cs typeface="iCiel Samsung Sharp Sans Bold" pitchFamily="2" charset="0"/>
              </a:rPr>
              <a:t>Hệ thống quản lý cơ sở dữ liệu quan hệ</a:t>
            </a:r>
            <a:endParaRPr lang="en-US" altLang="ko-KR" sz="3200" dirty="0">
              <a:solidFill>
                <a:prstClr val="black">
                  <a:lumMod val="95000"/>
                  <a:lumOff val="5000"/>
                </a:prstClr>
              </a:solidFill>
              <a:latin typeface="iCiel Samsung Sharp Sans Bold" pitchFamily="2" charset="0"/>
              <a:ea typeface="iCiel Samsung Sharp Sans Bold" pitchFamily="2" charset="0"/>
              <a:cs typeface="iCiel Samsung Sharp Sans Bold" pitchFamily="2" charset="0"/>
            </a:endParaRPr>
          </a:p>
        </p:txBody>
      </p:sp>
      <p:grpSp>
        <p:nvGrpSpPr>
          <p:cNvPr id="20" name="Group 2">
            <a:extLst>
              <a:ext uri="{FF2B5EF4-FFF2-40B4-BE49-F238E27FC236}">
                <a16:creationId xmlns:a16="http://schemas.microsoft.com/office/drawing/2014/main" id="{D009EFF6-F7FC-4202-8284-17442040FE23}"/>
              </a:ext>
            </a:extLst>
          </p:cNvPr>
          <p:cNvGrpSpPr/>
          <p:nvPr/>
        </p:nvGrpSpPr>
        <p:grpSpPr>
          <a:xfrm>
            <a:off x="555310" y="2865206"/>
            <a:ext cx="5321299" cy="215444"/>
            <a:chOff x="558800" y="2232686"/>
            <a:chExt cx="5321299" cy="215444"/>
          </a:xfrm>
        </p:grpSpPr>
        <p:sp>
          <p:nvSpPr>
            <p:cNvPr id="22" name="직사각형 21">
              <a:extLst>
                <a:ext uri="{FF2B5EF4-FFF2-40B4-BE49-F238E27FC236}">
                  <a16:creationId xmlns:a16="http://schemas.microsoft.com/office/drawing/2014/main" id="{CEDE7540-EBD7-4644-BF29-FEE2E3A5D579}"/>
                </a:ext>
              </a:extLst>
            </p:cNvPr>
            <p:cNvSpPr/>
            <p:nvPr/>
          </p:nvSpPr>
          <p:spPr>
            <a:xfrm>
              <a:off x="558800" y="2244056"/>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white"/>
                </a:solidFill>
                <a:effectLst/>
                <a:uLnTx/>
                <a:uFillTx/>
                <a:latin typeface="SamsungOne-400" panose="020B0503030303020204" pitchFamily="34" charset="0"/>
                <a:ea typeface="SamsungOneKorean 400" panose="020B0503030303020204" pitchFamily="50" charset="-127"/>
                <a:cs typeface="+mn-cs"/>
              </a:endParaRPr>
            </a:p>
          </p:txBody>
        </p:sp>
        <p:sp>
          <p:nvSpPr>
            <p:cNvPr id="23" name="직사각형 22">
              <a:extLst>
                <a:ext uri="{FF2B5EF4-FFF2-40B4-BE49-F238E27FC236}">
                  <a16:creationId xmlns:a16="http://schemas.microsoft.com/office/drawing/2014/main" id="{0E21F0C5-5F4E-4039-A867-0A84571E2A63}"/>
                </a:ext>
              </a:extLst>
            </p:cNvPr>
            <p:cNvSpPr/>
            <p:nvPr/>
          </p:nvSpPr>
          <p:spPr>
            <a:xfrm>
              <a:off x="711200" y="2232686"/>
              <a:ext cx="5168899"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vl="0">
                <a:spcAft>
                  <a:spcPts val="600"/>
                </a:spcAft>
                <a:defRPr/>
              </a:pP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Dữ</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liệu</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có</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cấu</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trúc</a:t>
              </a:r>
              <a:endParaRPr lang="en-US" altLang="ko-KR" sz="14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sp>
        <p:nvSpPr>
          <p:cNvPr id="25" name="Rectangle 12">
            <a:extLst>
              <a:ext uri="{FF2B5EF4-FFF2-40B4-BE49-F238E27FC236}">
                <a16:creationId xmlns:a16="http://schemas.microsoft.com/office/drawing/2014/main" id="{0329150B-D320-4471-91F5-967E0D106341}"/>
              </a:ext>
            </a:extLst>
          </p:cNvPr>
          <p:cNvSpPr/>
          <p:nvPr/>
        </p:nvSpPr>
        <p:spPr>
          <a:xfrm>
            <a:off x="711200" y="3064733"/>
            <a:ext cx="3726687" cy="9755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defRPr/>
            </a:pPr>
            <a:r>
              <a:rPr lang="vi-VN" altLang="ko-Kore-KR" sz="1300" dirty="0">
                <a:solidFill>
                  <a:prstClr val="black">
                    <a:lumMod val="85000"/>
                    <a:lumOff val="15000"/>
                  </a:prstClr>
                </a:solidFill>
                <a:latin typeface="SamsungOne-400" panose="020B0503030303020204" pitchFamily="34" charset="0"/>
                <a:ea typeface="SamsungOne-400" panose="020B0503030303020204" pitchFamily="34" charset="0"/>
              </a:rPr>
              <a:t>Nó tuân thủ một mô hình dữ liệu được xác định trước và do đó rất dễ phân tích.</a:t>
            </a:r>
          </a:p>
          <a:p>
            <a:pPr marL="182563" indent="-182563">
              <a:spcAft>
                <a:spcPts val="800"/>
              </a:spcAft>
              <a:buClr>
                <a:srgbClr val="193EB0"/>
              </a:buClr>
              <a:buFont typeface="SamsungOne 400" panose="020B0503030303020204" pitchFamily="34" charset="0"/>
              <a:buChar char="‣"/>
              <a:defRPr/>
            </a:pPr>
            <a:r>
              <a:rPr lang="vi-VN" altLang="ko-Kore-KR" sz="1300" dirty="0">
                <a:solidFill>
                  <a:prstClr val="black">
                    <a:lumMod val="85000"/>
                    <a:lumOff val="15000"/>
                  </a:prstClr>
                </a:solidFill>
                <a:latin typeface="SamsungOne-400" panose="020B0503030303020204" pitchFamily="34" charset="0"/>
                <a:ea typeface="SamsungOne-400" panose="020B0503030303020204" pitchFamily="34" charset="0"/>
              </a:rPr>
              <a:t>Nó phù hợp với định dạng bảng có mối quan hệ giữa các hàng và cột khác nhau.</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pic>
        <p:nvPicPr>
          <p:cNvPr id="12" name="Picture 2">
            <a:extLst>
              <a:ext uri="{FF2B5EF4-FFF2-40B4-BE49-F238E27FC236}">
                <a16:creationId xmlns:a16="http://schemas.microsoft.com/office/drawing/2014/main" id="{31EE30F0-85D4-49FE-B9E1-0F322C8B04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8008" y="3241741"/>
            <a:ext cx="4252937" cy="2769624"/>
          </a:xfrm>
          <a:prstGeom prst="rect">
            <a:avLst/>
          </a:prstGeom>
          <a:noFill/>
          <a:extLst>
            <a:ext uri="{909E8E84-426E-40DD-AFC4-6F175D3DCCD1}">
              <a14:hiddenFill xmlns:a14="http://schemas.microsoft.com/office/drawing/2010/main">
                <a:solidFill>
                  <a:srgbClr val="FFFFFF"/>
                </a:solidFill>
              </a14:hiddenFill>
            </a:ext>
          </a:extLst>
        </p:spPr>
      </p:pic>
      <p:sp>
        <p:nvSpPr>
          <p:cNvPr id="13" name="모서리가 둥근 직사각형 1">
            <a:extLst>
              <a:ext uri="{FF2B5EF4-FFF2-40B4-BE49-F238E27FC236}">
                <a16:creationId xmlns:a16="http://schemas.microsoft.com/office/drawing/2014/main" id="{0171E112-FD8C-47AB-9A74-55C3C688C0BE}"/>
              </a:ext>
            </a:extLst>
          </p:cNvPr>
          <p:cNvSpPr/>
          <p:nvPr/>
        </p:nvSpPr>
        <p:spPr>
          <a:xfrm>
            <a:off x="4884705" y="3064733"/>
            <a:ext cx="4284134" cy="3020609"/>
          </a:xfrm>
          <a:prstGeom prst="roundRect">
            <a:avLst>
              <a:gd name="adj" fmla="val 6375"/>
            </a:avLst>
          </a:prstGeom>
          <a:noFill/>
          <a:ln w="2540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dirty="0">
              <a:latin typeface="SamsungOne-400" panose="020B0503030303020204" pitchFamily="34" charset="0"/>
            </a:endParaRPr>
          </a:p>
        </p:txBody>
      </p:sp>
      <p:sp>
        <p:nvSpPr>
          <p:cNvPr id="14" name="TextBox 13">
            <a:extLst>
              <a:ext uri="{FF2B5EF4-FFF2-40B4-BE49-F238E27FC236}">
                <a16:creationId xmlns:a16="http://schemas.microsoft.com/office/drawing/2014/main" id="{ADC3CE0A-DAA1-4F04-86A3-82061EC3DE81}"/>
              </a:ext>
            </a:extLst>
          </p:cNvPr>
          <p:cNvSpPr txBox="1"/>
          <p:nvPr/>
        </p:nvSpPr>
        <p:spPr>
          <a:xfrm>
            <a:off x="6233927" y="2691572"/>
            <a:ext cx="1585690" cy="307777"/>
          </a:xfrm>
          <a:prstGeom prst="rect">
            <a:avLst/>
          </a:prstGeom>
          <a:noFill/>
        </p:spPr>
        <p:txBody>
          <a:bodyPr wrap="none" rtlCol="0" anchor="ctr">
            <a:spAutoFit/>
          </a:bodyPr>
          <a:lstStyle/>
          <a:p>
            <a:pPr algn="ctr"/>
            <a:r>
              <a:rPr kumimoji="1" lang="en-US" altLang="ko-Kore-KR" sz="1400" dirty="0" err="1">
                <a:solidFill>
                  <a:srgbClr val="1F45BC"/>
                </a:solidFill>
                <a:latin typeface="SamsungOne-700" panose="020B0803030303020204" pitchFamily="34" charset="0"/>
                <a:ea typeface="SamsungOne-700" panose="020B0803030303020204" pitchFamily="34" charset="0"/>
              </a:rPr>
              <a:t>Ứng</a:t>
            </a:r>
            <a:r>
              <a:rPr kumimoji="1" lang="en-US" altLang="ko-Kore-KR" sz="1400" dirty="0">
                <a:solidFill>
                  <a:srgbClr val="1F45BC"/>
                </a:solidFill>
                <a:latin typeface="SamsungOne-700" panose="020B0803030303020204" pitchFamily="34" charset="0"/>
                <a:ea typeface="SamsungOne-700" panose="020B0803030303020204" pitchFamily="34" charset="0"/>
              </a:rPr>
              <a:t> </a:t>
            </a:r>
            <a:r>
              <a:rPr kumimoji="1" lang="en-US" altLang="ko-Kore-KR" sz="1400" dirty="0" err="1">
                <a:solidFill>
                  <a:srgbClr val="1F45BC"/>
                </a:solidFill>
                <a:latin typeface="SamsungOne-700" panose="020B0803030303020204" pitchFamily="34" charset="0"/>
                <a:ea typeface="SamsungOne-700" panose="020B0803030303020204" pitchFamily="34" charset="0"/>
              </a:rPr>
              <a:t>dụng</a:t>
            </a:r>
            <a:r>
              <a:rPr kumimoji="1" lang="en-US" altLang="ko-Kore-KR" sz="1400" dirty="0">
                <a:solidFill>
                  <a:srgbClr val="1F45BC"/>
                </a:solidFill>
                <a:latin typeface="SamsungOne-700" panose="020B0803030303020204" pitchFamily="34" charset="0"/>
                <a:ea typeface="SamsungOne-700" panose="020B0803030303020204" pitchFamily="34" charset="0"/>
              </a:rPr>
              <a:t> RDBMS</a:t>
            </a:r>
            <a:endParaRPr kumimoji="1" lang="ko-Kore-KR" altLang="en-US" sz="1400" dirty="0">
              <a:solidFill>
                <a:srgbClr val="1F45BC"/>
              </a:solidFill>
              <a:latin typeface="SamsungOne-700" panose="020B0803030303020204" pitchFamily="34" charset="0"/>
            </a:endParaRPr>
          </a:p>
        </p:txBody>
      </p:sp>
    </p:spTree>
    <p:extLst>
      <p:ext uri="{BB962C8B-B14F-4D97-AF65-F5344CB8AC3E}">
        <p14:creationId xmlns:p14="http://schemas.microsoft.com/office/powerpoint/2010/main" val="211313031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8" name="Picture 4" descr="Google&amp;#39;s New Logo: The Reason Behind It - ABC News">
            <a:extLst>
              <a:ext uri="{FF2B5EF4-FFF2-40B4-BE49-F238E27FC236}">
                <a16:creationId xmlns:a16="http://schemas.microsoft.com/office/drawing/2014/main" id="{DA515C4E-D8D8-914C-B1C4-5B5D8075F3A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81528" y="3329239"/>
            <a:ext cx="1945229" cy="1094191"/>
          </a:xfrm>
          <a:prstGeom prst="rect">
            <a:avLst/>
          </a:prstGeom>
          <a:noFill/>
          <a:extLst>
            <a:ext uri="{909E8E84-426E-40DD-AFC4-6F175D3DCCD1}">
              <a14:hiddenFill xmlns:a14="http://schemas.microsoft.com/office/drawing/2010/main">
                <a:solidFill>
                  <a:srgbClr val="FFFFFF"/>
                </a:solidFill>
              </a14:hiddenFill>
            </a:ext>
          </a:extLst>
        </p:spPr>
      </p:pic>
      <p:pic>
        <p:nvPicPr>
          <p:cNvPr id="21510" name="Picture 6" descr="Ambient Insights – What Facebook Has Done to Communication and What We Can  Learn From It | QuestionPro">
            <a:extLst>
              <a:ext uri="{FF2B5EF4-FFF2-40B4-BE49-F238E27FC236}">
                <a16:creationId xmlns:a16="http://schemas.microsoft.com/office/drawing/2014/main" id="{7FD3C0DA-025D-CC40-AB04-5EB70E2F67A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71058" y="2694541"/>
            <a:ext cx="2144450" cy="1094191"/>
          </a:xfrm>
          <a:prstGeom prst="rect">
            <a:avLst/>
          </a:prstGeom>
          <a:noFill/>
          <a:extLst>
            <a:ext uri="{909E8E84-426E-40DD-AFC4-6F175D3DCCD1}">
              <a14:hiddenFill xmlns:a14="http://schemas.microsoft.com/office/drawing/2010/main">
                <a:solidFill>
                  <a:srgbClr val="FFFFFF"/>
                </a:solidFill>
              </a14:hiddenFill>
            </a:ext>
          </a:extLst>
        </p:spPr>
      </p:pic>
      <p:pic>
        <p:nvPicPr>
          <p:cNvPr id="21512" name="Picture 8" descr="Amazon.com. Spend less. Smile more.">
            <a:extLst>
              <a:ext uri="{FF2B5EF4-FFF2-40B4-BE49-F238E27FC236}">
                <a16:creationId xmlns:a16="http://schemas.microsoft.com/office/drawing/2014/main" id="{CE5BE136-A9A7-1D46-A60B-E867AA2F374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35258" b="34124"/>
          <a:stretch/>
        </p:blipFill>
        <p:spPr bwMode="auto">
          <a:xfrm>
            <a:off x="3032223" y="4357956"/>
            <a:ext cx="2094540" cy="641297"/>
          </a:xfrm>
          <a:prstGeom prst="rect">
            <a:avLst/>
          </a:prstGeom>
          <a:noFill/>
          <a:extLst>
            <a:ext uri="{909E8E84-426E-40DD-AFC4-6F175D3DCCD1}">
              <a14:hiddenFill xmlns:a14="http://schemas.microsoft.com/office/drawing/2010/main">
                <a:solidFill>
                  <a:srgbClr val="FFFFFF"/>
                </a:solidFill>
              </a14:hiddenFill>
            </a:ext>
          </a:extLst>
        </p:spPr>
      </p:pic>
      <p:pic>
        <p:nvPicPr>
          <p:cNvPr id="21516" name="Picture 12" descr="YouTube Copyright &amp;amp; Fair Use Policies - How YouTube Works">
            <a:extLst>
              <a:ext uri="{FF2B5EF4-FFF2-40B4-BE49-F238E27FC236}">
                <a16:creationId xmlns:a16="http://schemas.microsoft.com/office/drawing/2014/main" id="{C89BCFCB-5B4A-2C4B-BBDA-D6BFC102304F}"/>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20473" b="19382"/>
          <a:stretch/>
        </p:blipFill>
        <p:spPr bwMode="auto">
          <a:xfrm>
            <a:off x="6389659" y="2971830"/>
            <a:ext cx="2259498" cy="714818"/>
          </a:xfrm>
          <a:prstGeom prst="rect">
            <a:avLst/>
          </a:prstGeom>
          <a:noFill/>
          <a:extLst>
            <a:ext uri="{909E8E84-426E-40DD-AFC4-6F175D3DCCD1}">
              <a14:hiddenFill xmlns:a14="http://schemas.microsoft.com/office/drawing/2010/main">
                <a:solidFill>
                  <a:srgbClr val="FFFFFF"/>
                </a:solidFill>
              </a14:hiddenFill>
            </a:ext>
          </a:extLst>
        </p:spPr>
      </p:pic>
      <p:pic>
        <p:nvPicPr>
          <p:cNvPr id="21518" name="Picture 14" descr="Instagram - Apps on Google Play">
            <a:extLst>
              <a:ext uri="{FF2B5EF4-FFF2-40B4-BE49-F238E27FC236}">
                <a16:creationId xmlns:a16="http://schemas.microsoft.com/office/drawing/2014/main" id="{56D64500-18EF-6240-AE89-642D67E4A7A0}"/>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4597" t="14200" r="5704" b="18249"/>
          <a:stretch/>
        </p:blipFill>
        <p:spPr bwMode="auto">
          <a:xfrm>
            <a:off x="5029049" y="3815041"/>
            <a:ext cx="2226929" cy="818883"/>
          </a:xfrm>
          <a:prstGeom prst="rect">
            <a:avLst/>
          </a:prstGeom>
          <a:noFill/>
          <a:extLst>
            <a:ext uri="{909E8E84-426E-40DD-AFC4-6F175D3DCCD1}">
              <a14:hiddenFill xmlns:a14="http://schemas.microsoft.com/office/drawing/2010/main">
                <a:solidFill>
                  <a:srgbClr val="FFFFFF"/>
                </a:solidFill>
              </a14:hiddenFill>
            </a:ext>
          </a:extLst>
        </p:spPr>
      </p:pic>
      <p:pic>
        <p:nvPicPr>
          <p:cNvPr id="21520" name="Picture 16" descr="Twitter Disables the Tweet Count Feature? - Say Daily">
            <a:extLst>
              <a:ext uri="{FF2B5EF4-FFF2-40B4-BE49-F238E27FC236}">
                <a16:creationId xmlns:a16="http://schemas.microsoft.com/office/drawing/2014/main" id="{4ABEE009-766D-6547-952F-2CCE3190BFA6}"/>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741886" y="4586327"/>
            <a:ext cx="1049430" cy="891200"/>
          </a:xfrm>
          <a:prstGeom prst="rect">
            <a:avLst/>
          </a:prstGeom>
          <a:noFill/>
          <a:extLst>
            <a:ext uri="{909E8E84-426E-40DD-AFC4-6F175D3DCCD1}">
              <a14:hiddenFill xmlns:a14="http://schemas.microsoft.com/office/drawing/2010/main">
                <a:solidFill>
                  <a:srgbClr val="FFFFFF"/>
                </a:solidFill>
              </a14:hiddenFill>
            </a:ext>
          </a:extLst>
        </p:spPr>
      </p:pic>
      <p:pic>
        <p:nvPicPr>
          <p:cNvPr id="21522" name="Picture 18" descr="TikTok: The New Revolution in Social Networking">
            <a:extLst>
              <a:ext uri="{FF2B5EF4-FFF2-40B4-BE49-F238E27FC236}">
                <a16:creationId xmlns:a16="http://schemas.microsoft.com/office/drawing/2014/main" id="{E5F4E4DD-40A5-4346-AB14-CAEFB57A8EBA}"/>
              </a:ext>
            </a:extLst>
          </p:cNvPr>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t="23928" b="29077"/>
          <a:stretch/>
        </p:blipFill>
        <p:spPr bwMode="auto">
          <a:xfrm>
            <a:off x="7554042" y="4158583"/>
            <a:ext cx="1517188" cy="475341"/>
          </a:xfrm>
          <a:prstGeom prst="rect">
            <a:avLst/>
          </a:prstGeom>
          <a:noFill/>
          <a:extLst>
            <a:ext uri="{909E8E84-426E-40DD-AFC4-6F175D3DCCD1}">
              <a14:hiddenFill xmlns:a14="http://schemas.microsoft.com/office/drawing/2010/main">
                <a:solidFill>
                  <a:srgbClr val="FFFFFF"/>
                </a:solidFill>
              </a14:hiddenFill>
            </a:ext>
          </a:extLst>
        </p:spPr>
      </p:pic>
      <p:sp>
        <p:nvSpPr>
          <p:cNvPr id="13" name="직사각형 12">
            <a:extLst>
              <a:ext uri="{FF2B5EF4-FFF2-40B4-BE49-F238E27FC236}">
                <a16:creationId xmlns:a16="http://schemas.microsoft.com/office/drawing/2014/main" id="{9D7DA6C9-FC17-4C8A-8A64-F3D5B1F98D32}"/>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1.3.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Tại</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sao</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cần</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Big Data</a:t>
            </a:r>
          </a:p>
        </p:txBody>
      </p:sp>
      <p:sp>
        <p:nvSpPr>
          <p:cNvPr id="14" name="직사각형 13">
            <a:extLst>
              <a:ext uri="{FF2B5EF4-FFF2-40B4-BE49-F238E27FC236}">
                <a16:creationId xmlns:a16="http://schemas.microsoft.com/office/drawing/2014/main" id="{F1A2E968-1D81-48C3-BF5D-A916BF67A5A6}"/>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err="1">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  01</a:t>
            </a:r>
          </a:p>
        </p:txBody>
      </p:sp>
      <p:sp>
        <p:nvSpPr>
          <p:cNvPr id="15" name="직사각형 14">
            <a:extLst>
              <a:ext uri="{FF2B5EF4-FFF2-40B4-BE49-F238E27FC236}">
                <a16:creationId xmlns:a16="http://schemas.microsoft.com/office/drawing/2014/main" id="{4E59F537-2568-42C9-A4FB-A62C79018AA8}"/>
              </a:ext>
            </a:extLst>
          </p:cNvPr>
          <p:cNvSpPr/>
          <p:nvPr/>
        </p:nvSpPr>
        <p:spPr>
          <a:xfrm>
            <a:off x="546895" y="1523719"/>
            <a:ext cx="8797130"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vl="0">
              <a:defRPr/>
            </a:pPr>
            <a:r>
              <a:rPr lang="pt-BR" altLang="ko-KR" sz="3200" dirty="0">
                <a:solidFill>
                  <a:prstClr val="black">
                    <a:lumMod val="95000"/>
                    <a:lumOff val="5000"/>
                  </a:prstClr>
                </a:solidFill>
                <a:latin typeface="iCiel Samsung Sharp Sans Bold" pitchFamily="2" charset="0"/>
                <a:ea typeface="iCiel Samsung Sharp Sans Bold" pitchFamily="2" charset="0"/>
                <a:cs typeface="iCiel Samsung Sharp Sans Bold" pitchFamily="2" charset="0"/>
              </a:rPr>
              <a:t>Sự phát triển của kỷ nguyên Dot Com </a:t>
            </a:r>
            <a:endParaRPr lang="en-US" altLang="ko-KR" sz="3200" dirty="0">
              <a:solidFill>
                <a:prstClr val="black">
                  <a:lumMod val="95000"/>
                  <a:lumOff val="5000"/>
                </a:prstClr>
              </a:solidFill>
              <a:latin typeface="iCiel Samsung Sharp Sans Bold" pitchFamily="2" charset="0"/>
              <a:ea typeface="iCiel Samsung Sharp Sans Bold" pitchFamily="2" charset="0"/>
              <a:cs typeface="iCiel Samsung Sharp Sans Bold" pitchFamily="2" charset="0"/>
            </a:endParaRPr>
          </a:p>
        </p:txBody>
      </p:sp>
      <p:grpSp>
        <p:nvGrpSpPr>
          <p:cNvPr id="16" name="Group 2">
            <a:extLst>
              <a:ext uri="{FF2B5EF4-FFF2-40B4-BE49-F238E27FC236}">
                <a16:creationId xmlns:a16="http://schemas.microsoft.com/office/drawing/2014/main" id="{16D18BB3-3259-4369-8138-DC09486C3BEA}"/>
              </a:ext>
            </a:extLst>
          </p:cNvPr>
          <p:cNvGrpSpPr/>
          <p:nvPr/>
        </p:nvGrpSpPr>
        <p:grpSpPr>
          <a:xfrm>
            <a:off x="558800" y="2232686"/>
            <a:ext cx="7647202" cy="215444"/>
            <a:chOff x="558800" y="2232686"/>
            <a:chExt cx="7647202" cy="215444"/>
          </a:xfrm>
        </p:grpSpPr>
        <p:sp>
          <p:nvSpPr>
            <p:cNvPr id="17" name="직사각형 16">
              <a:extLst>
                <a:ext uri="{FF2B5EF4-FFF2-40B4-BE49-F238E27FC236}">
                  <a16:creationId xmlns:a16="http://schemas.microsoft.com/office/drawing/2014/main" id="{1835DAAA-683B-4757-BABA-45B943146646}"/>
                </a:ext>
              </a:extLst>
            </p:cNvPr>
            <p:cNvSpPr/>
            <p:nvPr/>
          </p:nvSpPr>
          <p:spPr>
            <a:xfrm>
              <a:off x="558800" y="2244056"/>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white"/>
                </a:solidFill>
                <a:effectLst/>
                <a:uLnTx/>
                <a:uFillTx/>
                <a:latin typeface="SamsungOne-400" panose="020B0503030303020204" pitchFamily="34" charset="0"/>
                <a:ea typeface="SamsungOneKorean 400" panose="020B0503030303020204" pitchFamily="50" charset="-127"/>
                <a:cs typeface="+mn-cs"/>
              </a:endParaRPr>
            </a:p>
          </p:txBody>
        </p:sp>
        <p:sp>
          <p:nvSpPr>
            <p:cNvPr id="18" name="직사각형 17">
              <a:extLst>
                <a:ext uri="{FF2B5EF4-FFF2-40B4-BE49-F238E27FC236}">
                  <a16:creationId xmlns:a16="http://schemas.microsoft.com/office/drawing/2014/main" id="{67CA4937-2034-40B1-94AD-E839B50EC3D0}"/>
                </a:ext>
              </a:extLst>
            </p:cNvPr>
            <p:cNvSpPr/>
            <p:nvPr/>
          </p:nvSpPr>
          <p:spPr>
            <a:xfrm>
              <a:off x="711200" y="2232686"/>
              <a:ext cx="749480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vl="0" defTabSz="457200">
                <a:spcAft>
                  <a:spcPts val="600"/>
                </a:spcAft>
                <a:defRPr/>
              </a:pP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World Wide Web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trở</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nên</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phổ</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biến</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và</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các</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công</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ty Internet</a:t>
              </a:r>
            </a:p>
          </p:txBody>
        </p:sp>
      </p:grpSp>
      <p:pic>
        <p:nvPicPr>
          <p:cNvPr id="2" name="그림 1">
            <a:extLst>
              <a:ext uri="{FF2B5EF4-FFF2-40B4-BE49-F238E27FC236}">
                <a16:creationId xmlns:a16="http://schemas.microsoft.com/office/drawing/2014/main" id="{7CB9C02D-18C8-40B7-86B5-6D0945F7ED89}"/>
              </a:ext>
            </a:extLst>
          </p:cNvPr>
          <p:cNvPicPr>
            <a:picLocks noChangeAspect="1"/>
          </p:cNvPicPr>
          <p:nvPr/>
        </p:nvPicPr>
        <p:blipFill>
          <a:blip r:embed="rId10"/>
          <a:stretch>
            <a:fillRect/>
          </a:stretch>
        </p:blipFill>
        <p:spPr>
          <a:xfrm>
            <a:off x="6031726" y="4788970"/>
            <a:ext cx="1500188" cy="614250"/>
          </a:xfrm>
          <a:prstGeom prst="rect">
            <a:avLst/>
          </a:prstGeom>
        </p:spPr>
      </p:pic>
      <p:pic>
        <p:nvPicPr>
          <p:cNvPr id="3" name="그림 2">
            <a:extLst>
              <a:ext uri="{FF2B5EF4-FFF2-40B4-BE49-F238E27FC236}">
                <a16:creationId xmlns:a16="http://schemas.microsoft.com/office/drawing/2014/main" id="{E3A83371-FB67-4862-B31B-BED4FD73DE9A}"/>
              </a:ext>
            </a:extLst>
          </p:cNvPr>
          <p:cNvPicPr>
            <a:picLocks noChangeAspect="1"/>
          </p:cNvPicPr>
          <p:nvPr/>
        </p:nvPicPr>
        <p:blipFill>
          <a:blip r:embed="rId11">
            <a:clrChange>
              <a:clrFrom>
                <a:srgbClr val="F7F7F7"/>
              </a:clrFrom>
              <a:clrTo>
                <a:srgbClr val="F7F7F7">
                  <a:alpha val="0"/>
                </a:srgbClr>
              </a:clrTo>
            </a:clrChange>
          </a:blip>
          <a:stretch>
            <a:fillRect/>
          </a:stretch>
        </p:blipFill>
        <p:spPr>
          <a:xfrm>
            <a:off x="3703683" y="5281641"/>
            <a:ext cx="2047875" cy="762000"/>
          </a:xfrm>
          <a:prstGeom prst="rect">
            <a:avLst/>
          </a:prstGeom>
        </p:spPr>
      </p:pic>
    </p:spTree>
    <p:extLst>
      <p:ext uri="{BB962C8B-B14F-4D97-AF65-F5344CB8AC3E}">
        <p14:creationId xmlns:p14="http://schemas.microsoft.com/office/powerpoint/2010/main" val="3074619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21510"/>
                                        </p:tgtEl>
                                        <p:attrNameLst>
                                          <p:attrName>style.visibility</p:attrName>
                                        </p:attrNameLst>
                                      </p:cBhvr>
                                      <p:to>
                                        <p:strVal val="visible"/>
                                      </p:to>
                                    </p:set>
                                    <p:anim calcmode="lin" valueType="num">
                                      <p:cBhvr>
                                        <p:cTn id="7" dur="500" fill="hold"/>
                                        <p:tgtEl>
                                          <p:spTgt spid="21510"/>
                                        </p:tgtEl>
                                        <p:attrNameLst>
                                          <p:attrName>ppt_w</p:attrName>
                                        </p:attrNameLst>
                                      </p:cBhvr>
                                      <p:tavLst>
                                        <p:tav tm="0">
                                          <p:val>
                                            <p:fltVal val="0"/>
                                          </p:val>
                                        </p:tav>
                                        <p:tav tm="100000">
                                          <p:val>
                                            <p:strVal val="#ppt_w"/>
                                          </p:val>
                                        </p:tav>
                                      </p:tavLst>
                                    </p:anim>
                                    <p:anim calcmode="lin" valueType="num">
                                      <p:cBhvr>
                                        <p:cTn id="8" dur="500" fill="hold"/>
                                        <p:tgtEl>
                                          <p:spTgt spid="21510"/>
                                        </p:tgtEl>
                                        <p:attrNameLst>
                                          <p:attrName>ppt_h</p:attrName>
                                        </p:attrNameLst>
                                      </p:cBhvr>
                                      <p:tavLst>
                                        <p:tav tm="0">
                                          <p:val>
                                            <p:fltVal val="0"/>
                                          </p:val>
                                        </p:tav>
                                        <p:tav tm="100000">
                                          <p:val>
                                            <p:strVal val="#ppt_h"/>
                                          </p:val>
                                        </p:tav>
                                      </p:tavLst>
                                    </p:anim>
                                    <p:animEffect transition="in" filter="fade">
                                      <p:cBhvr>
                                        <p:cTn id="9" dur="500"/>
                                        <p:tgtEl>
                                          <p:spTgt spid="21510"/>
                                        </p:tgtEl>
                                      </p:cBhvr>
                                    </p:animEffect>
                                  </p:childTnLst>
                                </p:cTn>
                              </p:par>
                              <p:par>
                                <p:cTn id="10" presetID="53" presetClass="entr" presetSubtype="16" fill="hold" nodeType="withEffect">
                                  <p:stCondLst>
                                    <p:cond delay="0"/>
                                  </p:stCondLst>
                                  <p:childTnLst>
                                    <p:set>
                                      <p:cBhvr>
                                        <p:cTn id="11" dur="1" fill="hold">
                                          <p:stCondLst>
                                            <p:cond delay="0"/>
                                          </p:stCondLst>
                                        </p:cTn>
                                        <p:tgtEl>
                                          <p:spTgt spid="21508"/>
                                        </p:tgtEl>
                                        <p:attrNameLst>
                                          <p:attrName>style.visibility</p:attrName>
                                        </p:attrNameLst>
                                      </p:cBhvr>
                                      <p:to>
                                        <p:strVal val="visible"/>
                                      </p:to>
                                    </p:set>
                                    <p:anim calcmode="lin" valueType="num">
                                      <p:cBhvr>
                                        <p:cTn id="12" dur="500" fill="hold"/>
                                        <p:tgtEl>
                                          <p:spTgt spid="21508"/>
                                        </p:tgtEl>
                                        <p:attrNameLst>
                                          <p:attrName>ppt_w</p:attrName>
                                        </p:attrNameLst>
                                      </p:cBhvr>
                                      <p:tavLst>
                                        <p:tav tm="0">
                                          <p:val>
                                            <p:fltVal val="0"/>
                                          </p:val>
                                        </p:tav>
                                        <p:tav tm="100000">
                                          <p:val>
                                            <p:strVal val="#ppt_w"/>
                                          </p:val>
                                        </p:tav>
                                      </p:tavLst>
                                    </p:anim>
                                    <p:anim calcmode="lin" valueType="num">
                                      <p:cBhvr>
                                        <p:cTn id="13" dur="500" fill="hold"/>
                                        <p:tgtEl>
                                          <p:spTgt spid="21508"/>
                                        </p:tgtEl>
                                        <p:attrNameLst>
                                          <p:attrName>ppt_h</p:attrName>
                                        </p:attrNameLst>
                                      </p:cBhvr>
                                      <p:tavLst>
                                        <p:tav tm="0">
                                          <p:val>
                                            <p:fltVal val="0"/>
                                          </p:val>
                                        </p:tav>
                                        <p:tav tm="100000">
                                          <p:val>
                                            <p:strVal val="#ppt_h"/>
                                          </p:val>
                                        </p:tav>
                                      </p:tavLst>
                                    </p:anim>
                                    <p:animEffect transition="in" filter="fade">
                                      <p:cBhvr>
                                        <p:cTn id="14" dur="500"/>
                                        <p:tgtEl>
                                          <p:spTgt spid="21508"/>
                                        </p:tgtEl>
                                      </p:cBhvr>
                                    </p:animEffect>
                                  </p:childTnLst>
                                </p:cTn>
                              </p:par>
                              <p:par>
                                <p:cTn id="15" presetID="53" presetClass="entr" presetSubtype="16" fill="hold" nodeType="withEffect">
                                  <p:stCondLst>
                                    <p:cond delay="0"/>
                                  </p:stCondLst>
                                  <p:childTnLst>
                                    <p:set>
                                      <p:cBhvr>
                                        <p:cTn id="16" dur="1" fill="hold">
                                          <p:stCondLst>
                                            <p:cond delay="0"/>
                                          </p:stCondLst>
                                        </p:cTn>
                                        <p:tgtEl>
                                          <p:spTgt spid="21512"/>
                                        </p:tgtEl>
                                        <p:attrNameLst>
                                          <p:attrName>style.visibility</p:attrName>
                                        </p:attrNameLst>
                                      </p:cBhvr>
                                      <p:to>
                                        <p:strVal val="visible"/>
                                      </p:to>
                                    </p:set>
                                    <p:anim calcmode="lin" valueType="num">
                                      <p:cBhvr>
                                        <p:cTn id="17" dur="500" fill="hold"/>
                                        <p:tgtEl>
                                          <p:spTgt spid="21512"/>
                                        </p:tgtEl>
                                        <p:attrNameLst>
                                          <p:attrName>ppt_w</p:attrName>
                                        </p:attrNameLst>
                                      </p:cBhvr>
                                      <p:tavLst>
                                        <p:tav tm="0">
                                          <p:val>
                                            <p:fltVal val="0"/>
                                          </p:val>
                                        </p:tav>
                                        <p:tav tm="100000">
                                          <p:val>
                                            <p:strVal val="#ppt_w"/>
                                          </p:val>
                                        </p:tav>
                                      </p:tavLst>
                                    </p:anim>
                                    <p:anim calcmode="lin" valueType="num">
                                      <p:cBhvr>
                                        <p:cTn id="18" dur="500" fill="hold"/>
                                        <p:tgtEl>
                                          <p:spTgt spid="21512"/>
                                        </p:tgtEl>
                                        <p:attrNameLst>
                                          <p:attrName>ppt_h</p:attrName>
                                        </p:attrNameLst>
                                      </p:cBhvr>
                                      <p:tavLst>
                                        <p:tav tm="0">
                                          <p:val>
                                            <p:fltVal val="0"/>
                                          </p:val>
                                        </p:tav>
                                        <p:tav tm="100000">
                                          <p:val>
                                            <p:strVal val="#ppt_h"/>
                                          </p:val>
                                        </p:tav>
                                      </p:tavLst>
                                    </p:anim>
                                    <p:animEffect transition="in" filter="fade">
                                      <p:cBhvr>
                                        <p:cTn id="19" dur="500"/>
                                        <p:tgtEl>
                                          <p:spTgt spid="21512"/>
                                        </p:tgtEl>
                                      </p:cBhvr>
                                    </p:animEffect>
                                  </p:childTnLst>
                                </p:cTn>
                              </p:par>
                              <p:par>
                                <p:cTn id="20" presetID="53" presetClass="entr" presetSubtype="16" fill="hold" nodeType="withEffect">
                                  <p:stCondLst>
                                    <p:cond delay="0"/>
                                  </p:stCondLst>
                                  <p:childTnLst>
                                    <p:set>
                                      <p:cBhvr>
                                        <p:cTn id="21" dur="1" fill="hold">
                                          <p:stCondLst>
                                            <p:cond delay="0"/>
                                          </p:stCondLst>
                                        </p:cTn>
                                        <p:tgtEl>
                                          <p:spTgt spid="21518"/>
                                        </p:tgtEl>
                                        <p:attrNameLst>
                                          <p:attrName>style.visibility</p:attrName>
                                        </p:attrNameLst>
                                      </p:cBhvr>
                                      <p:to>
                                        <p:strVal val="visible"/>
                                      </p:to>
                                    </p:set>
                                    <p:anim calcmode="lin" valueType="num">
                                      <p:cBhvr>
                                        <p:cTn id="22" dur="500" fill="hold"/>
                                        <p:tgtEl>
                                          <p:spTgt spid="21518"/>
                                        </p:tgtEl>
                                        <p:attrNameLst>
                                          <p:attrName>ppt_w</p:attrName>
                                        </p:attrNameLst>
                                      </p:cBhvr>
                                      <p:tavLst>
                                        <p:tav tm="0">
                                          <p:val>
                                            <p:fltVal val="0"/>
                                          </p:val>
                                        </p:tav>
                                        <p:tav tm="100000">
                                          <p:val>
                                            <p:strVal val="#ppt_w"/>
                                          </p:val>
                                        </p:tav>
                                      </p:tavLst>
                                    </p:anim>
                                    <p:anim calcmode="lin" valueType="num">
                                      <p:cBhvr>
                                        <p:cTn id="23" dur="500" fill="hold"/>
                                        <p:tgtEl>
                                          <p:spTgt spid="21518"/>
                                        </p:tgtEl>
                                        <p:attrNameLst>
                                          <p:attrName>ppt_h</p:attrName>
                                        </p:attrNameLst>
                                      </p:cBhvr>
                                      <p:tavLst>
                                        <p:tav tm="0">
                                          <p:val>
                                            <p:fltVal val="0"/>
                                          </p:val>
                                        </p:tav>
                                        <p:tav tm="100000">
                                          <p:val>
                                            <p:strVal val="#ppt_h"/>
                                          </p:val>
                                        </p:tav>
                                      </p:tavLst>
                                    </p:anim>
                                    <p:animEffect transition="in" filter="fade">
                                      <p:cBhvr>
                                        <p:cTn id="24" dur="500"/>
                                        <p:tgtEl>
                                          <p:spTgt spid="21518"/>
                                        </p:tgtEl>
                                      </p:cBhvr>
                                    </p:animEffect>
                                  </p:childTnLst>
                                </p:cTn>
                              </p:par>
                              <p:par>
                                <p:cTn id="25" presetID="53" presetClass="entr" presetSubtype="16" fill="hold" nodeType="withEffect">
                                  <p:stCondLst>
                                    <p:cond delay="0"/>
                                  </p:stCondLst>
                                  <p:childTnLst>
                                    <p:set>
                                      <p:cBhvr>
                                        <p:cTn id="26" dur="1" fill="hold">
                                          <p:stCondLst>
                                            <p:cond delay="0"/>
                                          </p:stCondLst>
                                        </p:cTn>
                                        <p:tgtEl>
                                          <p:spTgt spid="21522"/>
                                        </p:tgtEl>
                                        <p:attrNameLst>
                                          <p:attrName>style.visibility</p:attrName>
                                        </p:attrNameLst>
                                      </p:cBhvr>
                                      <p:to>
                                        <p:strVal val="visible"/>
                                      </p:to>
                                    </p:set>
                                    <p:anim calcmode="lin" valueType="num">
                                      <p:cBhvr>
                                        <p:cTn id="27" dur="500" fill="hold"/>
                                        <p:tgtEl>
                                          <p:spTgt spid="21522"/>
                                        </p:tgtEl>
                                        <p:attrNameLst>
                                          <p:attrName>ppt_w</p:attrName>
                                        </p:attrNameLst>
                                      </p:cBhvr>
                                      <p:tavLst>
                                        <p:tav tm="0">
                                          <p:val>
                                            <p:fltVal val="0"/>
                                          </p:val>
                                        </p:tav>
                                        <p:tav tm="100000">
                                          <p:val>
                                            <p:strVal val="#ppt_w"/>
                                          </p:val>
                                        </p:tav>
                                      </p:tavLst>
                                    </p:anim>
                                    <p:anim calcmode="lin" valueType="num">
                                      <p:cBhvr>
                                        <p:cTn id="28" dur="500" fill="hold"/>
                                        <p:tgtEl>
                                          <p:spTgt spid="21522"/>
                                        </p:tgtEl>
                                        <p:attrNameLst>
                                          <p:attrName>ppt_h</p:attrName>
                                        </p:attrNameLst>
                                      </p:cBhvr>
                                      <p:tavLst>
                                        <p:tav tm="0">
                                          <p:val>
                                            <p:fltVal val="0"/>
                                          </p:val>
                                        </p:tav>
                                        <p:tav tm="100000">
                                          <p:val>
                                            <p:strVal val="#ppt_h"/>
                                          </p:val>
                                        </p:tav>
                                      </p:tavLst>
                                    </p:anim>
                                    <p:animEffect transition="in" filter="fade">
                                      <p:cBhvr>
                                        <p:cTn id="29" dur="500"/>
                                        <p:tgtEl>
                                          <p:spTgt spid="21522"/>
                                        </p:tgtEl>
                                      </p:cBhvr>
                                    </p:animEffect>
                                  </p:childTnLst>
                                </p:cTn>
                              </p:par>
                              <p:par>
                                <p:cTn id="30" presetID="53" presetClass="entr" presetSubtype="16" fill="hold" nodeType="withEffect">
                                  <p:stCondLst>
                                    <p:cond delay="0"/>
                                  </p:stCondLst>
                                  <p:childTnLst>
                                    <p:set>
                                      <p:cBhvr>
                                        <p:cTn id="31" dur="1" fill="hold">
                                          <p:stCondLst>
                                            <p:cond delay="0"/>
                                          </p:stCondLst>
                                        </p:cTn>
                                        <p:tgtEl>
                                          <p:spTgt spid="21520"/>
                                        </p:tgtEl>
                                        <p:attrNameLst>
                                          <p:attrName>style.visibility</p:attrName>
                                        </p:attrNameLst>
                                      </p:cBhvr>
                                      <p:to>
                                        <p:strVal val="visible"/>
                                      </p:to>
                                    </p:set>
                                    <p:anim calcmode="lin" valueType="num">
                                      <p:cBhvr>
                                        <p:cTn id="32" dur="500" fill="hold"/>
                                        <p:tgtEl>
                                          <p:spTgt spid="21520"/>
                                        </p:tgtEl>
                                        <p:attrNameLst>
                                          <p:attrName>ppt_w</p:attrName>
                                        </p:attrNameLst>
                                      </p:cBhvr>
                                      <p:tavLst>
                                        <p:tav tm="0">
                                          <p:val>
                                            <p:fltVal val="0"/>
                                          </p:val>
                                        </p:tav>
                                        <p:tav tm="100000">
                                          <p:val>
                                            <p:strVal val="#ppt_w"/>
                                          </p:val>
                                        </p:tav>
                                      </p:tavLst>
                                    </p:anim>
                                    <p:anim calcmode="lin" valueType="num">
                                      <p:cBhvr>
                                        <p:cTn id="33" dur="500" fill="hold"/>
                                        <p:tgtEl>
                                          <p:spTgt spid="21520"/>
                                        </p:tgtEl>
                                        <p:attrNameLst>
                                          <p:attrName>ppt_h</p:attrName>
                                        </p:attrNameLst>
                                      </p:cBhvr>
                                      <p:tavLst>
                                        <p:tav tm="0">
                                          <p:val>
                                            <p:fltVal val="0"/>
                                          </p:val>
                                        </p:tav>
                                        <p:tav tm="100000">
                                          <p:val>
                                            <p:strVal val="#ppt_h"/>
                                          </p:val>
                                        </p:tav>
                                      </p:tavLst>
                                    </p:anim>
                                    <p:animEffect transition="in" filter="fade">
                                      <p:cBhvr>
                                        <p:cTn id="34" dur="500"/>
                                        <p:tgtEl>
                                          <p:spTgt spid="21520"/>
                                        </p:tgtEl>
                                      </p:cBhvr>
                                    </p:animEffect>
                                  </p:childTnLst>
                                </p:cTn>
                              </p:par>
                              <p:par>
                                <p:cTn id="35" presetID="53" presetClass="entr" presetSubtype="16" fill="hold" nodeType="withEffect">
                                  <p:stCondLst>
                                    <p:cond delay="0"/>
                                  </p:stCondLst>
                                  <p:childTnLst>
                                    <p:set>
                                      <p:cBhvr>
                                        <p:cTn id="36" dur="1" fill="hold">
                                          <p:stCondLst>
                                            <p:cond delay="0"/>
                                          </p:stCondLst>
                                        </p:cTn>
                                        <p:tgtEl>
                                          <p:spTgt spid="2"/>
                                        </p:tgtEl>
                                        <p:attrNameLst>
                                          <p:attrName>style.visibility</p:attrName>
                                        </p:attrNameLst>
                                      </p:cBhvr>
                                      <p:to>
                                        <p:strVal val="visible"/>
                                      </p:to>
                                    </p:set>
                                    <p:anim calcmode="lin" valueType="num">
                                      <p:cBhvr>
                                        <p:cTn id="37" dur="500" fill="hold"/>
                                        <p:tgtEl>
                                          <p:spTgt spid="2"/>
                                        </p:tgtEl>
                                        <p:attrNameLst>
                                          <p:attrName>ppt_w</p:attrName>
                                        </p:attrNameLst>
                                      </p:cBhvr>
                                      <p:tavLst>
                                        <p:tav tm="0">
                                          <p:val>
                                            <p:fltVal val="0"/>
                                          </p:val>
                                        </p:tav>
                                        <p:tav tm="100000">
                                          <p:val>
                                            <p:strVal val="#ppt_w"/>
                                          </p:val>
                                        </p:tav>
                                      </p:tavLst>
                                    </p:anim>
                                    <p:anim calcmode="lin" valueType="num">
                                      <p:cBhvr>
                                        <p:cTn id="38" dur="500" fill="hold"/>
                                        <p:tgtEl>
                                          <p:spTgt spid="2"/>
                                        </p:tgtEl>
                                        <p:attrNameLst>
                                          <p:attrName>ppt_h</p:attrName>
                                        </p:attrNameLst>
                                      </p:cBhvr>
                                      <p:tavLst>
                                        <p:tav tm="0">
                                          <p:val>
                                            <p:fltVal val="0"/>
                                          </p:val>
                                        </p:tav>
                                        <p:tav tm="100000">
                                          <p:val>
                                            <p:strVal val="#ppt_h"/>
                                          </p:val>
                                        </p:tav>
                                      </p:tavLst>
                                    </p:anim>
                                    <p:animEffect transition="in" filter="fade">
                                      <p:cBhvr>
                                        <p:cTn id="39" dur="500"/>
                                        <p:tgtEl>
                                          <p:spTgt spid="2"/>
                                        </p:tgtEl>
                                      </p:cBhvr>
                                    </p:animEffect>
                                  </p:childTnLst>
                                </p:cTn>
                              </p:par>
                              <p:par>
                                <p:cTn id="40" presetID="53" presetClass="entr" presetSubtype="16" fill="hold" nodeType="withEffect">
                                  <p:stCondLst>
                                    <p:cond delay="0"/>
                                  </p:stCondLst>
                                  <p:childTnLst>
                                    <p:set>
                                      <p:cBhvr>
                                        <p:cTn id="41" dur="1" fill="hold">
                                          <p:stCondLst>
                                            <p:cond delay="0"/>
                                          </p:stCondLst>
                                        </p:cTn>
                                        <p:tgtEl>
                                          <p:spTgt spid="3"/>
                                        </p:tgtEl>
                                        <p:attrNameLst>
                                          <p:attrName>style.visibility</p:attrName>
                                        </p:attrNameLst>
                                      </p:cBhvr>
                                      <p:to>
                                        <p:strVal val="visible"/>
                                      </p:to>
                                    </p:set>
                                    <p:anim calcmode="lin" valueType="num">
                                      <p:cBhvr>
                                        <p:cTn id="42" dur="500" fill="hold"/>
                                        <p:tgtEl>
                                          <p:spTgt spid="3"/>
                                        </p:tgtEl>
                                        <p:attrNameLst>
                                          <p:attrName>ppt_w</p:attrName>
                                        </p:attrNameLst>
                                      </p:cBhvr>
                                      <p:tavLst>
                                        <p:tav tm="0">
                                          <p:val>
                                            <p:fltVal val="0"/>
                                          </p:val>
                                        </p:tav>
                                        <p:tav tm="100000">
                                          <p:val>
                                            <p:strVal val="#ppt_w"/>
                                          </p:val>
                                        </p:tav>
                                      </p:tavLst>
                                    </p:anim>
                                    <p:anim calcmode="lin" valueType="num">
                                      <p:cBhvr>
                                        <p:cTn id="43" dur="500" fill="hold"/>
                                        <p:tgtEl>
                                          <p:spTgt spid="3"/>
                                        </p:tgtEl>
                                        <p:attrNameLst>
                                          <p:attrName>ppt_h</p:attrName>
                                        </p:attrNameLst>
                                      </p:cBhvr>
                                      <p:tavLst>
                                        <p:tav tm="0">
                                          <p:val>
                                            <p:fltVal val="0"/>
                                          </p:val>
                                        </p:tav>
                                        <p:tav tm="100000">
                                          <p:val>
                                            <p:strVal val="#ppt_h"/>
                                          </p:val>
                                        </p:tav>
                                      </p:tavLst>
                                    </p:anim>
                                    <p:animEffect transition="in" filter="fade">
                                      <p:cBhvr>
                                        <p:cTn id="44"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1B20B7D3-2430-4C42-A773-8CBB5440B4DB}"/>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1.3.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Tại</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sao</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cần</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Big Data</a:t>
            </a:r>
          </a:p>
        </p:txBody>
      </p:sp>
      <p:sp>
        <p:nvSpPr>
          <p:cNvPr id="7" name="직사각형 6">
            <a:extLst>
              <a:ext uri="{FF2B5EF4-FFF2-40B4-BE49-F238E27FC236}">
                <a16:creationId xmlns:a16="http://schemas.microsoft.com/office/drawing/2014/main" id="{A0429758-4A59-4528-9BEE-61A8773A75C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err="1">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  01</a:t>
            </a:r>
          </a:p>
        </p:txBody>
      </p:sp>
      <p:sp>
        <p:nvSpPr>
          <p:cNvPr id="8" name="직사각형 7">
            <a:extLst>
              <a:ext uri="{FF2B5EF4-FFF2-40B4-BE49-F238E27FC236}">
                <a16:creationId xmlns:a16="http://schemas.microsoft.com/office/drawing/2014/main" id="{9C3089AD-350C-4AFB-B5AB-FF498A8F455F}"/>
              </a:ext>
            </a:extLst>
          </p:cNvPr>
          <p:cNvSpPr/>
          <p:nvPr/>
        </p:nvSpPr>
        <p:spPr>
          <a:xfrm>
            <a:off x="546895" y="1523719"/>
            <a:ext cx="8797130" cy="8617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vl="0">
              <a:defRPr/>
            </a:pPr>
            <a:r>
              <a:rPr lang="pt-BR" altLang="ko-KR" sz="2800" dirty="0">
                <a:solidFill>
                  <a:prstClr val="black">
                    <a:lumMod val="95000"/>
                    <a:lumOff val="5000"/>
                  </a:prstClr>
                </a:solidFill>
                <a:latin typeface="iCiel Samsung Sharp Sans Bold" pitchFamily="2" charset="0"/>
                <a:ea typeface="iCiel Samsung Sharp Sans Bold" pitchFamily="2" charset="0"/>
                <a:cs typeface="iCiel Samsung Sharp Sans Bold" pitchFamily="2" charset="0"/>
              </a:rPr>
              <a:t>Các trang web hàng đầu tạo ra các loại dữ liệu khác nhau</a:t>
            </a:r>
            <a:endParaRPr lang="en-US" altLang="ko-KR" sz="2800" dirty="0">
              <a:solidFill>
                <a:prstClr val="black">
                  <a:lumMod val="95000"/>
                  <a:lumOff val="5000"/>
                </a:prstClr>
              </a:solidFill>
              <a:latin typeface="iCiel Samsung Sharp Sans Bold" pitchFamily="2" charset="0"/>
              <a:ea typeface="iCiel Samsung Sharp Sans Bold" pitchFamily="2" charset="0"/>
              <a:cs typeface="iCiel Samsung Sharp Sans Bold" pitchFamily="2" charset="0"/>
            </a:endParaRPr>
          </a:p>
        </p:txBody>
      </p:sp>
      <p:sp>
        <p:nvSpPr>
          <p:cNvPr id="11" name="Rectangle 12">
            <a:extLst>
              <a:ext uri="{FF2B5EF4-FFF2-40B4-BE49-F238E27FC236}">
                <a16:creationId xmlns:a16="http://schemas.microsoft.com/office/drawing/2014/main" id="{17528F41-4572-47D0-A80D-508863848801}"/>
              </a:ext>
            </a:extLst>
          </p:cNvPr>
          <p:cNvSpPr/>
          <p:nvPr/>
        </p:nvSpPr>
        <p:spPr>
          <a:xfrm>
            <a:off x="711201" y="2932485"/>
            <a:ext cx="4111111" cy="23493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144000" bIns="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defRPr/>
            </a:pPr>
            <a:r>
              <a:rPr lang="vi-VN" altLang="ko-KR" sz="1400" b="1" dirty="0">
                <a:solidFill>
                  <a:prstClr val="black">
                    <a:lumMod val="85000"/>
                    <a:lumOff val="15000"/>
                  </a:prstClr>
                </a:solidFill>
                <a:latin typeface="SamsungOne-400" panose="020B0503030303020204" pitchFamily="34" charset="0"/>
                <a:ea typeface="SamsungOne-400" panose="020B0503030303020204" pitchFamily="34" charset="0"/>
              </a:rPr>
              <a:t>Văn bản và Siêu văn bản</a:t>
            </a:r>
            <a:r>
              <a:rPr lang="vi-VN" altLang="ko-KR" sz="1400" dirty="0">
                <a:solidFill>
                  <a:prstClr val="black">
                    <a:lumMod val="85000"/>
                    <a:lumOff val="15000"/>
                  </a:prstClr>
                </a:solidFill>
                <a:latin typeface="SamsungOne-400" panose="020B0503030303020204" pitchFamily="34" charset="0"/>
                <a:ea typeface="SamsungOne-400" panose="020B0503030303020204" pitchFamily="34" charset="0"/>
              </a:rPr>
              <a:t>: hộp cuộn, Siêu văn bản, Đồng bộ hóa với âm thanh, Đã sao chép, Bản nhạc có thể tìm kiếm, Chú thích cho phim</a:t>
            </a:r>
          </a:p>
          <a:p>
            <a:pPr marL="182563" indent="-182563">
              <a:spcAft>
                <a:spcPts val="800"/>
              </a:spcAft>
              <a:buClr>
                <a:srgbClr val="193EB0"/>
              </a:buClr>
              <a:buFont typeface="SamsungOne 400" panose="020B0503030303020204" pitchFamily="34" charset="0"/>
              <a:buChar char="‣"/>
              <a:defRPr/>
            </a:pPr>
            <a:r>
              <a:rPr lang="vi-VN" altLang="ko-KR" sz="1400" b="1" dirty="0">
                <a:solidFill>
                  <a:prstClr val="black">
                    <a:lumMod val="85000"/>
                    <a:lumOff val="15000"/>
                  </a:prstClr>
                </a:solidFill>
                <a:latin typeface="SamsungOne-400" panose="020B0503030303020204" pitchFamily="34" charset="0"/>
                <a:ea typeface="SamsungOne-400" panose="020B0503030303020204" pitchFamily="34" charset="0"/>
              </a:rPr>
              <a:t>Video</a:t>
            </a:r>
            <a:r>
              <a:rPr lang="vi-VN" altLang="ko-KR" sz="1400" dirty="0">
                <a:solidFill>
                  <a:prstClr val="black">
                    <a:lumMod val="85000"/>
                    <a:lumOff val="15000"/>
                  </a:prstClr>
                </a:solidFill>
                <a:latin typeface="SamsungOne-400" panose="020B0503030303020204" pitchFamily="34" charset="0"/>
                <a:ea typeface="SamsungOne-400" panose="020B0503030303020204" pitchFamily="34" charset="0"/>
              </a:rPr>
              <a:t>: video tiêu chuẩn, ảnh toàn cảnh thực tế ảo và các đối tượng thực tế ảo</a:t>
            </a:r>
          </a:p>
          <a:p>
            <a:pPr marL="182563" indent="-182563">
              <a:spcAft>
                <a:spcPts val="800"/>
              </a:spcAft>
              <a:buClr>
                <a:srgbClr val="193EB0"/>
              </a:buClr>
              <a:buFont typeface="SamsungOne 400" panose="020B0503030303020204" pitchFamily="34" charset="0"/>
              <a:buChar char="‣"/>
              <a:defRPr/>
            </a:pPr>
            <a:r>
              <a:rPr lang="vi-VN" altLang="ko-KR" sz="1400" b="1" dirty="0">
                <a:solidFill>
                  <a:prstClr val="black">
                    <a:lumMod val="85000"/>
                    <a:lumOff val="15000"/>
                  </a:prstClr>
                </a:solidFill>
                <a:latin typeface="SamsungOne-400" panose="020B0503030303020204" pitchFamily="34" charset="0"/>
                <a:ea typeface="SamsungOne-400" panose="020B0503030303020204" pitchFamily="34" charset="0"/>
              </a:rPr>
              <a:t>Hoạt</a:t>
            </a:r>
            <a:r>
              <a:rPr lang="en-US" altLang="ko-KR" sz="1400" b="1"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b="1" dirty="0" err="1">
                <a:solidFill>
                  <a:prstClr val="black">
                    <a:lumMod val="85000"/>
                    <a:lumOff val="15000"/>
                  </a:prstClr>
                </a:solidFill>
                <a:latin typeface="SamsungOne-400" panose="020B0503030303020204" pitchFamily="34" charset="0"/>
                <a:ea typeface="SamsungOne-400" panose="020B0503030303020204" pitchFamily="34" charset="0"/>
              </a:rPr>
              <a:t>ảnh</a:t>
            </a:r>
            <a:endParaRPr lang="vi-VN" altLang="ko-KR" sz="1400" b="1" dirty="0">
              <a:solidFill>
                <a:prstClr val="black">
                  <a:lumMod val="85000"/>
                  <a:lumOff val="15000"/>
                </a:prstClr>
              </a:solidFill>
              <a:latin typeface="SamsungOne-400" panose="020B0503030303020204" pitchFamily="34" charset="0"/>
              <a:ea typeface="SamsungOne-400" panose="020B0503030303020204" pitchFamily="34" charset="0"/>
            </a:endParaRPr>
          </a:p>
          <a:p>
            <a:pPr marL="182563" indent="-182563">
              <a:spcAft>
                <a:spcPts val="800"/>
              </a:spcAft>
              <a:buClr>
                <a:srgbClr val="193EB0"/>
              </a:buClr>
              <a:buFont typeface="SamsungOne 400" panose="020B0503030303020204" pitchFamily="34" charset="0"/>
              <a:buChar char="‣"/>
              <a:defRPr/>
            </a:pPr>
            <a:r>
              <a:rPr lang="vi-VN" altLang="ko-KR" sz="1400" b="1" dirty="0">
                <a:solidFill>
                  <a:prstClr val="black">
                    <a:lumMod val="85000"/>
                    <a:lumOff val="15000"/>
                  </a:prstClr>
                </a:solidFill>
                <a:latin typeface="SamsungOne-400" panose="020B0503030303020204" pitchFamily="34" charset="0"/>
                <a:ea typeface="SamsungOne-400" panose="020B0503030303020204" pitchFamily="34" charset="0"/>
              </a:rPr>
              <a:t>Đồ họa</a:t>
            </a:r>
            <a:r>
              <a:rPr lang="vi-VN" altLang="ko-KR" sz="1400" dirty="0">
                <a:solidFill>
                  <a:prstClr val="black">
                    <a:lumMod val="85000"/>
                    <a:lumOff val="15000"/>
                  </a:prstClr>
                </a:solidFill>
                <a:latin typeface="SamsungOne-400" panose="020B0503030303020204" pitchFamily="34" charset="0"/>
                <a:ea typeface="SamsungOne-400" panose="020B0503030303020204" pitchFamily="34" charset="0"/>
              </a:rPr>
              <a:t>: Đồ họa bitmap 2D, đồ họa dựa trên vector 2D, hình ảnh 3D</a:t>
            </a:r>
          </a:p>
          <a:p>
            <a:pPr marL="182563" indent="-182563">
              <a:spcAft>
                <a:spcPts val="800"/>
              </a:spcAft>
              <a:buClr>
                <a:srgbClr val="193EB0"/>
              </a:buClr>
              <a:buFont typeface="SamsungOne 400" panose="020B0503030303020204" pitchFamily="34" charset="0"/>
              <a:buChar char="‣"/>
              <a:defRPr/>
            </a:pPr>
            <a:r>
              <a:rPr lang="vi-VN" altLang="ko-KR" sz="1400" b="1" dirty="0">
                <a:solidFill>
                  <a:prstClr val="black">
                    <a:lumMod val="85000"/>
                    <a:lumOff val="15000"/>
                  </a:prstClr>
                </a:solidFill>
                <a:latin typeface="SamsungOne-400" panose="020B0503030303020204" pitchFamily="34" charset="0"/>
                <a:ea typeface="SamsungOne-400" panose="020B0503030303020204" pitchFamily="34" charset="0"/>
              </a:rPr>
              <a:t>Âm thanh</a:t>
            </a:r>
            <a:r>
              <a:rPr lang="vi-VN" altLang="ko-KR" sz="1400" dirty="0">
                <a:solidFill>
                  <a:prstClr val="black">
                    <a:lumMod val="85000"/>
                    <a:lumOff val="15000"/>
                  </a:prstClr>
                </a:solidFill>
                <a:latin typeface="SamsungOne-400" panose="020B0503030303020204" pitchFamily="34" charset="0"/>
                <a:ea typeface="SamsungOne-400" panose="020B0503030303020204" pitchFamily="34" charset="0"/>
              </a:rPr>
              <a:t>: Âm thanh số hóa, MIDI</a:t>
            </a:r>
            <a:endParaRPr lang="en" altLang="ko-Kore-KR" sz="14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nvGrpSpPr>
          <p:cNvPr id="3" name="그룹 2">
            <a:extLst>
              <a:ext uri="{FF2B5EF4-FFF2-40B4-BE49-F238E27FC236}">
                <a16:creationId xmlns:a16="http://schemas.microsoft.com/office/drawing/2014/main" id="{0D729E92-C8CF-45DF-83D4-803DC9FB97A9}"/>
              </a:ext>
            </a:extLst>
          </p:cNvPr>
          <p:cNvGrpSpPr/>
          <p:nvPr/>
        </p:nvGrpSpPr>
        <p:grpSpPr>
          <a:xfrm>
            <a:off x="4594030" y="3130063"/>
            <a:ext cx="4749995" cy="2016326"/>
            <a:chOff x="1181528" y="2694541"/>
            <a:chExt cx="7889702" cy="3349100"/>
          </a:xfrm>
        </p:grpSpPr>
        <p:pic>
          <p:nvPicPr>
            <p:cNvPr id="16" name="Picture 4" descr="Google&amp;#39;s New Logo: The Reason Behind It - ABC News">
              <a:extLst>
                <a:ext uri="{FF2B5EF4-FFF2-40B4-BE49-F238E27FC236}">
                  <a16:creationId xmlns:a16="http://schemas.microsoft.com/office/drawing/2014/main" id="{EAA7EEB6-7654-40D1-AE60-2C5F148AE5F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81528" y="3329239"/>
              <a:ext cx="1945229" cy="1094191"/>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6" descr="Ambient Insights – What Facebook Has Done to Communication and What We Can  Learn From It | QuestionPro">
              <a:extLst>
                <a:ext uri="{FF2B5EF4-FFF2-40B4-BE49-F238E27FC236}">
                  <a16:creationId xmlns:a16="http://schemas.microsoft.com/office/drawing/2014/main" id="{45C9F0EF-CFF2-4F96-AD7A-250B8E596F3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71058" y="2694541"/>
              <a:ext cx="2144450" cy="1094191"/>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8" descr="Amazon.com. Spend less. Smile more.">
              <a:extLst>
                <a:ext uri="{FF2B5EF4-FFF2-40B4-BE49-F238E27FC236}">
                  <a16:creationId xmlns:a16="http://schemas.microsoft.com/office/drawing/2014/main" id="{FCAB3D0C-21BA-40F2-9E58-20ABFF13DF2A}"/>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35258" b="34124"/>
            <a:stretch/>
          </p:blipFill>
          <p:spPr bwMode="auto">
            <a:xfrm>
              <a:off x="3032223" y="4357956"/>
              <a:ext cx="2094540" cy="641297"/>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2" descr="YouTube Copyright &amp;amp; Fair Use Policies - How YouTube Works">
              <a:extLst>
                <a:ext uri="{FF2B5EF4-FFF2-40B4-BE49-F238E27FC236}">
                  <a16:creationId xmlns:a16="http://schemas.microsoft.com/office/drawing/2014/main" id="{BD29DB33-610B-4E9D-8B14-65744E760355}"/>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20473" b="19382"/>
            <a:stretch/>
          </p:blipFill>
          <p:spPr bwMode="auto">
            <a:xfrm>
              <a:off x="6389659" y="2971830"/>
              <a:ext cx="2259498" cy="714818"/>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4" descr="Instagram - Apps on Google Play">
              <a:extLst>
                <a:ext uri="{FF2B5EF4-FFF2-40B4-BE49-F238E27FC236}">
                  <a16:creationId xmlns:a16="http://schemas.microsoft.com/office/drawing/2014/main" id="{789997A3-43BA-4E82-A563-E70F297CB800}"/>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4597" t="14200" r="5704" b="18249"/>
            <a:stretch/>
          </p:blipFill>
          <p:spPr bwMode="auto">
            <a:xfrm>
              <a:off x="5029049" y="3815041"/>
              <a:ext cx="2226929" cy="818883"/>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16" descr="Twitter Disables the Tweet Count Feature? - Say Daily">
              <a:extLst>
                <a:ext uri="{FF2B5EF4-FFF2-40B4-BE49-F238E27FC236}">
                  <a16:creationId xmlns:a16="http://schemas.microsoft.com/office/drawing/2014/main" id="{9370B714-8228-4BDF-AC61-91ABF19AD748}"/>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741886" y="4586327"/>
              <a:ext cx="1049430" cy="89120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18" descr="TikTok: The New Revolution in Social Networking">
              <a:extLst>
                <a:ext uri="{FF2B5EF4-FFF2-40B4-BE49-F238E27FC236}">
                  <a16:creationId xmlns:a16="http://schemas.microsoft.com/office/drawing/2014/main" id="{20D8A43E-705C-4ABD-8F11-7BAEFA73B7E7}"/>
                </a:ext>
              </a:extLst>
            </p:cNvPr>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t="23928" b="29077"/>
            <a:stretch/>
          </p:blipFill>
          <p:spPr bwMode="auto">
            <a:xfrm>
              <a:off x="7554042" y="4158583"/>
              <a:ext cx="1517188" cy="475341"/>
            </a:xfrm>
            <a:prstGeom prst="rect">
              <a:avLst/>
            </a:prstGeom>
            <a:noFill/>
            <a:extLst>
              <a:ext uri="{909E8E84-426E-40DD-AFC4-6F175D3DCCD1}">
                <a14:hiddenFill xmlns:a14="http://schemas.microsoft.com/office/drawing/2010/main">
                  <a:solidFill>
                    <a:srgbClr val="FFFFFF"/>
                  </a:solidFill>
                </a14:hiddenFill>
              </a:ext>
            </a:extLst>
          </p:spPr>
        </p:pic>
        <p:pic>
          <p:nvPicPr>
            <p:cNvPr id="23" name="그림 22">
              <a:extLst>
                <a:ext uri="{FF2B5EF4-FFF2-40B4-BE49-F238E27FC236}">
                  <a16:creationId xmlns:a16="http://schemas.microsoft.com/office/drawing/2014/main" id="{146624EF-F043-4D27-B080-9BE56F1EE832}"/>
                </a:ext>
              </a:extLst>
            </p:cNvPr>
            <p:cNvPicPr>
              <a:picLocks noChangeAspect="1"/>
            </p:cNvPicPr>
            <p:nvPr/>
          </p:nvPicPr>
          <p:blipFill>
            <a:blip r:embed="rId10"/>
            <a:stretch>
              <a:fillRect/>
            </a:stretch>
          </p:blipFill>
          <p:spPr>
            <a:xfrm>
              <a:off x="6031726" y="4788970"/>
              <a:ext cx="1500188" cy="614250"/>
            </a:xfrm>
            <a:prstGeom prst="rect">
              <a:avLst/>
            </a:prstGeom>
          </p:spPr>
        </p:pic>
        <p:pic>
          <p:nvPicPr>
            <p:cNvPr id="24" name="그림 23">
              <a:extLst>
                <a:ext uri="{FF2B5EF4-FFF2-40B4-BE49-F238E27FC236}">
                  <a16:creationId xmlns:a16="http://schemas.microsoft.com/office/drawing/2014/main" id="{7AA3BCA7-1FB5-49F2-9110-DE09B1126AAA}"/>
                </a:ext>
              </a:extLst>
            </p:cNvPr>
            <p:cNvPicPr>
              <a:picLocks noChangeAspect="1"/>
            </p:cNvPicPr>
            <p:nvPr/>
          </p:nvPicPr>
          <p:blipFill>
            <a:blip r:embed="rId11">
              <a:clrChange>
                <a:clrFrom>
                  <a:srgbClr val="F7F7F7"/>
                </a:clrFrom>
                <a:clrTo>
                  <a:srgbClr val="F7F7F7">
                    <a:alpha val="0"/>
                  </a:srgbClr>
                </a:clrTo>
              </a:clrChange>
            </a:blip>
            <a:stretch>
              <a:fillRect/>
            </a:stretch>
          </p:blipFill>
          <p:spPr>
            <a:xfrm>
              <a:off x="3703683" y="5281641"/>
              <a:ext cx="2047875" cy="762000"/>
            </a:xfrm>
            <a:prstGeom prst="rect">
              <a:avLst/>
            </a:prstGeom>
          </p:spPr>
        </p:pic>
      </p:grpSp>
    </p:spTree>
    <p:extLst>
      <p:ext uri="{BB962C8B-B14F-4D97-AF65-F5344CB8AC3E}">
        <p14:creationId xmlns:p14="http://schemas.microsoft.com/office/powerpoint/2010/main" val="191401112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a:extLst>
              <a:ext uri="{FF2B5EF4-FFF2-40B4-BE49-F238E27FC236}">
                <a16:creationId xmlns:a16="http://schemas.microsoft.com/office/drawing/2014/main" id="{436A073A-69B3-4CFA-B9D3-CB9E90685696}"/>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1.3.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Tại</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sao</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cần</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Big Data</a:t>
            </a:r>
          </a:p>
        </p:txBody>
      </p:sp>
      <p:sp>
        <p:nvSpPr>
          <p:cNvPr id="5" name="직사각형 4">
            <a:extLst>
              <a:ext uri="{FF2B5EF4-FFF2-40B4-BE49-F238E27FC236}">
                <a16:creationId xmlns:a16="http://schemas.microsoft.com/office/drawing/2014/main" id="{32399115-EC52-4778-9FFA-A3BF32F7A236}"/>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err="1">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  01</a:t>
            </a:r>
          </a:p>
        </p:txBody>
      </p:sp>
      <p:sp>
        <p:nvSpPr>
          <p:cNvPr id="8" name="직사각형 7">
            <a:extLst>
              <a:ext uri="{FF2B5EF4-FFF2-40B4-BE49-F238E27FC236}">
                <a16:creationId xmlns:a16="http://schemas.microsoft.com/office/drawing/2014/main" id="{7938A01C-A5D1-494D-8A83-D387B4088AD2}"/>
              </a:ext>
            </a:extLst>
          </p:cNvPr>
          <p:cNvSpPr/>
          <p:nvPr/>
        </p:nvSpPr>
        <p:spPr>
          <a:xfrm>
            <a:off x="546895" y="1523719"/>
            <a:ext cx="8797130"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vl="0">
              <a:defRPr/>
            </a:pPr>
            <a:r>
              <a:rPr lang="vi-VN" altLang="ko-KR" sz="3200" dirty="0">
                <a:solidFill>
                  <a:prstClr val="black">
                    <a:lumMod val="95000"/>
                    <a:lumOff val="5000"/>
                  </a:prstClr>
                </a:solidFill>
                <a:latin typeface="iCiel Samsung Sharp Sans Bold" pitchFamily="2" charset="0"/>
                <a:ea typeface="iCiel Samsung Sharp Sans Bold" pitchFamily="2" charset="0"/>
                <a:cs typeface="iCiel Samsung Sharp Sans Bold" pitchFamily="2" charset="0"/>
              </a:rPr>
              <a:t>Điện thoại thông minh ở mọi nơi</a:t>
            </a:r>
            <a:endParaRPr lang="en-US" altLang="ko-KR" sz="3200" dirty="0">
              <a:solidFill>
                <a:prstClr val="black">
                  <a:lumMod val="95000"/>
                  <a:lumOff val="5000"/>
                </a:prstClr>
              </a:solidFill>
              <a:latin typeface="iCiel Samsung Sharp Sans Bold" pitchFamily="2" charset="0"/>
              <a:ea typeface="iCiel Samsung Sharp Sans Bold" pitchFamily="2" charset="0"/>
              <a:cs typeface="iCiel Samsung Sharp Sans Bold" pitchFamily="2" charset="0"/>
            </a:endParaRPr>
          </a:p>
        </p:txBody>
      </p:sp>
      <p:grpSp>
        <p:nvGrpSpPr>
          <p:cNvPr id="9" name="Group 2">
            <a:extLst>
              <a:ext uri="{FF2B5EF4-FFF2-40B4-BE49-F238E27FC236}">
                <a16:creationId xmlns:a16="http://schemas.microsoft.com/office/drawing/2014/main" id="{1A73B018-F563-4976-B6E6-C323A82A214B}"/>
              </a:ext>
            </a:extLst>
          </p:cNvPr>
          <p:cNvGrpSpPr/>
          <p:nvPr/>
        </p:nvGrpSpPr>
        <p:grpSpPr>
          <a:xfrm>
            <a:off x="558800" y="2232686"/>
            <a:ext cx="5321299" cy="215444"/>
            <a:chOff x="558800" y="2232686"/>
            <a:chExt cx="5321299" cy="215444"/>
          </a:xfrm>
        </p:grpSpPr>
        <p:sp>
          <p:nvSpPr>
            <p:cNvPr id="10" name="직사각형 9">
              <a:extLst>
                <a:ext uri="{FF2B5EF4-FFF2-40B4-BE49-F238E27FC236}">
                  <a16:creationId xmlns:a16="http://schemas.microsoft.com/office/drawing/2014/main" id="{7337D3BE-F4CC-48DA-AF05-AA2B46CEA4A3}"/>
                </a:ext>
              </a:extLst>
            </p:cNvPr>
            <p:cNvSpPr/>
            <p:nvPr/>
          </p:nvSpPr>
          <p:spPr>
            <a:xfrm>
              <a:off x="558800" y="2244056"/>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white"/>
                </a:solidFill>
                <a:effectLst/>
                <a:uLnTx/>
                <a:uFillTx/>
                <a:latin typeface="SamsungOne-400" panose="020B0503030303020204" pitchFamily="34" charset="0"/>
                <a:ea typeface="SamsungOneKorean 400" panose="020B0503030303020204" pitchFamily="50" charset="-127"/>
                <a:cs typeface="+mn-cs"/>
              </a:endParaRPr>
            </a:p>
          </p:txBody>
        </p:sp>
        <p:sp>
          <p:nvSpPr>
            <p:cNvPr id="11" name="직사각형 10">
              <a:extLst>
                <a:ext uri="{FF2B5EF4-FFF2-40B4-BE49-F238E27FC236}">
                  <a16:creationId xmlns:a16="http://schemas.microsoft.com/office/drawing/2014/main" id="{92A19D3C-1692-4DA6-AD63-9AA82C6354C8}"/>
                </a:ext>
              </a:extLst>
            </p:cNvPr>
            <p:cNvSpPr/>
            <p:nvPr/>
          </p:nvSpPr>
          <p:spPr>
            <a:xfrm>
              <a:off x="711200" y="2232686"/>
              <a:ext cx="5168899"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a:spcAft>
                  <a:spcPts val="600"/>
                </a:spcAft>
                <a:defRPr/>
              </a:pPr>
              <a:r>
                <a:rPr lang="vi-VN" altLang="ko-KR" sz="1400" dirty="0">
                  <a:solidFill>
                    <a:prstClr val="black">
                      <a:lumMod val="85000"/>
                      <a:lumOff val="15000"/>
                    </a:prstClr>
                  </a:solidFill>
                  <a:latin typeface="SamsungOne-400" panose="020B0503030303020204" pitchFamily="34" charset="0"/>
                  <a:ea typeface="SamsungOne-400" panose="020B0503030303020204" pitchFamily="34" charset="0"/>
                </a:rPr>
                <a:t>Lượng dữ liệu di động cũng tăng vọt</a:t>
              </a:r>
              <a:endParaRPr lang="en-US" altLang="ko-KR" sz="14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pic>
        <p:nvPicPr>
          <p:cNvPr id="14" name="그림 13">
            <a:extLst>
              <a:ext uri="{FF2B5EF4-FFF2-40B4-BE49-F238E27FC236}">
                <a16:creationId xmlns:a16="http://schemas.microsoft.com/office/drawing/2014/main" id="{6F4FD85D-0C22-48ED-9FD8-E5A499BA985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30086" y="2550537"/>
            <a:ext cx="5470124" cy="3678252"/>
          </a:xfrm>
          <a:prstGeom prst="rect">
            <a:avLst/>
          </a:prstGeom>
        </p:spPr>
      </p:pic>
    </p:spTree>
    <p:extLst>
      <p:ext uri="{BB962C8B-B14F-4D97-AF65-F5344CB8AC3E}">
        <p14:creationId xmlns:p14="http://schemas.microsoft.com/office/powerpoint/2010/main" val="139817608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2" name="직선 연결선 31">
            <a:extLst>
              <a:ext uri="{FF2B5EF4-FFF2-40B4-BE49-F238E27FC236}">
                <a16:creationId xmlns:a16="http://schemas.microsoft.com/office/drawing/2014/main" id="{F4A8E11C-7369-4A7D-B4B0-52A8664C2B5E}"/>
              </a:ext>
            </a:extLst>
          </p:cNvPr>
          <p:cNvCxnSpPr>
            <a:cxnSpLocks/>
          </p:cNvCxnSpPr>
          <p:nvPr/>
        </p:nvCxnSpPr>
        <p:spPr>
          <a:xfrm>
            <a:off x="737293" y="5840606"/>
            <a:ext cx="335853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직선 연결선 30">
            <a:extLst>
              <a:ext uri="{FF2B5EF4-FFF2-40B4-BE49-F238E27FC236}">
                <a16:creationId xmlns:a16="http://schemas.microsoft.com/office/drawing/2014/main" id="{AF8D9B3C-2BD5-42B0-904A-A4F63CFA7D34}"/>
              </a:ext>
            </a:extLst>
          </p:cNvPr>
          <p:cNvCxnSpPr/>
          <p:nvPr/>
        </p:nvCxnSpPr>
        <p:spPr>
          <a:xfrm>
            <a:off x="775664" y="3532650"/>
            <a:ext cx="2530549"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직사각형 5">
            <a:extLst>
              <a:ext uri="{FF2B5EF4-FFF2-40B4-BE49-F238E27FC236}">
                <a16:creationId xmlns:a16="http://schemas.microsoft.com/office/drawing/2014/main" id="{E82B188D-83A7-41A7-A9C2-62D663869543}"/>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1.3.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Tại</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sao</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cần</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Big Data</a:t>
            </a:r>
          </a:p>
        </p:txBody>
      </p:sp>
      <p:sp>
        <p:nvSpPr>
          <p:cNvPr id="7" name="직사각형 6">
            <a:extLst>
              <a:ext uri="{FF2B5EF4-FFF2-40B4-BE49-F238E27FC236}">
                <a16:creationId xmlns:a16="http://schemas.microsoft.com/office/drawing/2014/main" id="{8483BCE8-12B0-4C05-8CA7-D4ECEE33865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err="1">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  01</a:t>
            </a:r>
          </a:p>
        </p:txBody>
      </p:sp>
      <p:sp>
        <p:nvSpPr>
          <p:cNvPr id="8" name="직사각형 7">
            <a:extLst>
              <a:ext uri="{FF2B5EF4-FFF2-40B4-BE49-F238E27FC236}">
                <a16:creationId xmlns:a16="http://schemas.microsoft.com/office/drawing/2014/main" id="{0638F821-3E6C-48A6-815F-C5ECC60628B7}"/>
              </a:ext>
            </a:extLst>
          </p:cNvPr>
          <p:cNvSpPr/>
          <p:nvPr/>
        </p:nvSpPr>
        <p:spPr>
          <a:xfrm>
            <a:off x="546895" y="1523719"/>
            <a:ext cx="8797130"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vl="0">
              <a:defRPr/>
            </a:pPr>
            <a:r>
              <a:rPr lang="en-US" altLang="ko-KR" sz="3200" dirty="0" err="1">
                <a:solidFill>
                  <a:prstClr val="black">
                    <a:lumMod val="95000"/>
                    <a:lumOff val="5000"/>
                  </a:prstClr>
                </a:solidFill>
                <a:latin typeface="iCiel Samsung Sharp Sans Bold" pitchFamily="2" charset="0"/>
                <a:ea typeface="iCiel Samsung Sharp Sans Bold" pitchFamily="2" charset="0"/>
                <a:cs typeface="iCiel Samsung Sharp Sans Bold" pitchFamily="2" charset="0"/>
              </a:rPr>
              <a:t>Đặc</a:t>
            </a:r>
            <a:r>
              <a:rPr lang="en-US" altLang="ko-KR" sz="3200" dirty="0">
                <a:solidFill>
                  <a:prstClr val="black">
                    <a:lumMod val="95000"/>
                    <a:lumOff val="5000"/>
                  </a:prstClr>
                </a:solidFill>
                <a:latin typeface="iCiel Samsung Sharp Sans Bold" pitchFamily="2" charset="0"/>
                <a:ea typeface="iCiel Samsung Sharp Sans Bold" pitchFamily="2" charset="0"/>
                <a:cs typeface="iCiel Samsung Sharp Sans Bold" pitchFamily="2" charset="0"/>
              </a:rPr>
              <a:t> </a:t>
            </a:r>
            <a:r>
              <a:rPr lang="en-US" altLang="ko-KR" sz="3200" dirty="0" err="1">
                <a:solidFill>
                  <a:prstClr val="black">
                    <a:lumMod val="95000"/>
                    <a:lumOff val="5000"/>
                  </a:prstClr>
                </a:solidFill>
                <a:latin typeface="iCiel Samsung Sharp Sans Bold" pitchFamily="2" charset="0"/>
                <a:ea typeface="iCiel Samsung Sharp Sans Bold" pitchFamily="2" charset="0"/>
                <a:cs typeface="iCiel Samsung Sharp Sans Bold" pitchFamily="2" charset="0"/>
              </a:rPr>
              <a:t>điểm</a:t>
            </a:r>
            <a:r>
              <a:rPr lang="en-US" altLang="ko-KR" sz="3200" dirty="0">
                <a:solidFill>
                  <a:prstClr val="black">
                    <a:lumMod val="95000"/>
                    <a:lumOff val="5000"/>
                  </a:prstClr>
                </a:solidFill>
                <a:latin typeface="iCiel Samsung Sharp Sans Bold" pitchFamily="2" charset="0"/>
                <a:ea typeface="iCiel Samsung Sharp Sans Bold" pitchFamily="2" charset="0"/>
                <a:cs typeface="iCiel Samsung Sharp Sans Bold" pitchFamily="2" charset="0"/>
              </a:rPr>
              <a:t> </a:t>
            </a:r>
            <a:r>
              <a:rPr lang="en-US" altLang="ko-KR" sz="3200" dirty="0" err="1">
                <a:solidFill>
                  <a:prstClr val="black">
                    <a:lumMod val="95000"/>
                    <a:lumOff val="5000"/>
                  </a:prstClr>
                </a:solidFill>
                <a:latin typeface="iCiel Samsung Sharp Sans Bold" pitchFamily="2" charset="0"/>
                <a:ea typeface="iCiel Samsung Sharp Sans Bold" pitchFamily="2" charset="0"/>
                <a:cs typeface="iCiel Samsung Sharp Sans Bold" pitchFamily="2" charset="0"/>
              </a:rPr>
              <a:t>của</a:t>
            </a:r>
            <a:r>
              <a:rPr lang="en-US" altLang="ko-KR" sz="3200" dirty="0">
                <a:solidFill>
                  <a:prstClr val="black">
                    <a:lumMod val="95000"/>
                    <a:lumOff val="5000"/>
                  </a:prstClr>
                </a:solidFill>
                <a:latin typeface="iCiel Samsung Sharp Sans Bold" pitchFamily="2" charset="0"/>
                <a:ea typeface="iCiel Samsung Sharp Sans Bold" pitchFamily="2" charset="0"/>
                <a:cs typeface="iCiel Samsung Sharp Sans Bold" pitchFamily="2" charset="0"/>
              </a:rPr>
              <a:t> Big Data</a:t>
            </a:r>
          </a:p>
        </p:txBody>
      </p:sp>
      <p:grpSp>
        <p:nvGrpSpPr>
          <p:cNvPr id="18" name="그룹 17">
            <a:extLst>
              <a:ext uri="{FF2B5EF4-FFF2-40B4-BE49-F238E27FC236}">
                <a16:creationId xmlns:a16="http://schemas.microsoft.com/office/drawing/2014/main" id="{530BE315-CDE5-4642-B4B1-6A57D6453438}"/>
              </a:ext>
            </a:extLst>
          </p:cNvPr>
          <p:cNvGrpSpPr/>
          <p:nvPr/>
        </p:nvGrpSpPr>
        <p:grpSpPr>
          <a:xfrm>
            <a:off x="3052648" y="2308030"/>
            <a:ext cx="3785624" cy="3788672"/>
            <a:chOff x="4203188" y="1534664"/>
            <a:chExt cx="3785624" cy="3788672"/>
          </a:xfrm>
        </p:grpSpPr>
        <p:pic>
          <p:nvPicPr>
            <p:cNvPr id="19" name="그림 18">
              <a:extLst>
                <a:ext uri="{FF2B5EF4-FFF2-40B4-BE49-F238E27FC236}">
                  <a16:creationId xmlns:a16="http://schemas.microsoft.com/office/drawing/2014/main" id="{ED164BD5-C511-46B0-9C75-7CC08EF524F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03188" y="1534664"/>
              <a:ext cx="3785624" cy="3788672"/>
            </a:xfrm>
            <a:prstGeom prst="rect">
              <a:avLst/>
            </a:prstGeom>
          </p:spPr>
        </p:pic>
        <p:sp>
          <p:nvSpPr>
            <p:cNvPr id="20" name="직사각형 19">
              <a:extLst>
                <a:ext uri="{FF2B5EF4-FFF2-40B4-BE49-F238E27FC236}">
                  <a16:creationId xmlns:a16="http://schemas.microsoft.com/office/drawing/2014/main" id="{10069D71-07A4-405B-9989-738652121DF7}"/>
                </a:ext>
              </a:extLst>
            </p:cNvPr>
            <p:cNvSpPr/>
            <p:nvPr/>
          </p:nvSpPr>
          <p:spPr>
            <a:xfrm>
              <a:off x="4444766" y="2685534"/>
              <a:ext cx="1657826" cy="461665"/>
            </a:xfrm>
            <a:prstGeom prst="rect">
              <a:avLst/>
            </a:prstGeom>
          </p:spPr>
          <p:txBody>
            <a:bodyPr wrap="none">
              <a:spAutoFit/>
            </a:bodyPr>
            <a:lstStyle/>
            <a:p>
              <a:pPr algn="ctr"/>
              <a:r>
                <a:rPr lang="en-US" altLang="ko-KR" sz="2400" dirty="0" err="1">
                  <a:solidFill>
                    <a:schemeClr val="bg1"/>
                  </a:solidFill>
                  <a:latin typeface="SamsungOne-800" panose="020B0903030303020204"/>
                  <a:ea typeface="SamsungOne-800C" panose="020B0906030303020204" pitchFamily="34" charset="0"/>
                </a:rPr>
                <a:t>Khối</a:t>
              </a:r>
              <a:r>
                <a:rPr lang="en-US" altLang="ko-KR" sz="2400" dirty="0">
                  <a:solidFill>
                    <a:schemeClr val="bg1"/>
                  </a:solidFill>
                  <a:latin typeface="SamsungOne-800" panose="020B0903030303020204"/>
                  <a:ea typeface="SamsungOne-800C" panose="020B0906030303020204" pitchFamily="34" charset="0"/>
                </a:rPr>
                <a:t> </a:t>
              </a:r>
              <a:r>
                <a:rPr lang="en-US" altLang="ko-KR" sz="2400" dirty="0" err="1">
                  <a:solidFill>
                    <a:schemeClr val="bg1"/>
                  </a:solidFill>
                  <a:latin typeface="SamsungOne-800" panose="020B0903030303020204"/>
                  <a:ea typeface="SamsungOne-800C" panose="020B0906030303020204" pitchFamily="34" charset="0"/>
                </a:rPr>
                <a:t>lượng</a:t>
              </a:r>
              <a:endParaRPr lang="ko-KR" altLang="en-US" sz="2400" dirty="0">
                <a:solidFill>
                  <a:schemeClr val="bg1"/>
                </a:solidFill>
                <a:latin typeface="SamsungOne-800" panose="020B0903030303020204"/>
                <a:ea typeface="SamsungOneKorean 400" panose="020B0503030303020204" pitchFamily="50" charset="-127"/>
              </a:endParaRPr>
            </a:p>
          </p:txBody>
        </p:sp>
        <p:sp>
          <p:nvSpPr>
            <p:cNvPr id="21" name="직사각형 20">
              <a:extLst>
                <a:ext uri="{FF2B5EF4-FFF2-40B4-BE49-F238E27FC236}">
                  <a16:creationId xmlns:a16="http://schemas.microsoft.com/office/drawing/2014/main" id="{10EBD7E5-D29C-45BC-BECA-597640B74617}"/>
                </a:ext>
              </a:extLst>
            </p:cNvPr>
            <p:cNvSpPr/>
            <p:nvPr/>
          </p:nvSpPr>
          <p:spPr>
            <a:xfrm>
              <a:off x="6168696" y="2685534"/>
              <a:ext cx="1677062" cy="461665"/>
            </a:xfrm>
            <a:prstGeom prst="rect">
              <a:avLst/>
            </a:prstGeom>
          </p:spPr>
          <p:txBody>
            <a:bodyPr wrap="none">
              <a:spAutoFit/>
            </a:bodyPr>
            <a:lstStyle/>
            <a:p>
              <a:pPr algn="ctr"/>
              <a:r>
                <a:rPr lang="en-US" altLang="ko-KR" sz="2400" dirty="0" err="1">
                  <a:solidFill>
                    <a:schemeClr val="bg1"/>
                  </a:solidFill>
                  <a:latin typeface="SamsungOne-800" panose="020B0903030303020204"/>
                  <a:ea typeface="SamsungOneKorean 400" panose="020B0503030303020204" pitchFamily="50" charset="-127"/>
                </a:rPr>
                <a:t>Sự</a:t>
              </a:r>
              <a:r>
                <a:rPr lang="en-US" altLang="ko-KR" sz="2400" dirty="0">
                  <a:solidFill>
                    <a:schemeClr val="bg1"/>
                  </a:solidFill>
                  <a:latin typeface="SamsungOne-800" panose="020B0903030303020204"/>
                  <a:ea typeface="SamsungOneKorean 400" panose="020B0503030303020204" pitchFamily="50" charset="-127"/>
                </a:rPr>
                <a:t> </a:t>
              </a:r>
              <a:r>
                <a:rPr lang="en-US" altLang="ko-KR" sz="2400" dirty="0" err="1">
                  <a:solidFill>
                    <a:schemeClr val="bg1"/>
                  </a:solidFill>
                  <a:latin typeface="SamsungOne-800" panose="020B0903030303020204"/>
                  <a:ea typeface="SamsungOneKorean 400" panose="020B0503030303020204" pitchFamily="50" charset="-127"/>
                </a:rPr>
                <a:t>đa</a:t>
              </a:r>
              <a:r>
                <a:rPr lang="en-US" altLang="ko-KR" sz="2400" dirty="0">
                  <a:solidFill>
                    <a:schemeClr val="bg1"/>
                  </a:solidFill>
                  <a:latin typeface="SamsungOne-800" panose="020B0903030303020204"/>
                  <a:ea typeface="SamsungOneKorean 400" panose="020B0503030303020204" pitchFamily="50" charset="-127"/>
                </a:rPr>
                <a:t> </a:t>
              </a:r>
              <a:r>
                <a:rPr lang="en-US" altLang="ko-KR" sz="2400" dirty="0" err="1">
                  <a:solidFill>
                    <a:schemeClr val="bg1"/>
                  </a:solidFill>
                  <a:latin typeface="SamsungOne-800" panose="020B0903030303020204"/>
                  <a:ea typeface="SamsungOneKorean 400" panose="020B0503030303020204" pitchFamily="50" charset="-127"/>
                </a:rPr>
                <a:t>dạng</a:t>
              </a:r>
              <a:endParaRPr lang="ko-KR" altLang="en-US" sz="2400" dirty="0">
                <a:solidFill>
                  <a:schemeClr val="bg1"/>
                </a:solidFill>
                <a:latin typeface="SamsungOne-800" panose="020B0903030303020204"/>
                <a:ea typeface="SamsungOneKorean 400" panose="020B0503030303020204" pitchFamily="50" charset="-127"/>
              </a:endParaRPr>
            </a:p>
          </p:txBody>
        </p:sp>
        <p:sp>
          <p:nvSpPr>
            <p:cNvPr id="22" name="직사각형 21">
              <a:extLst>
                <a:ext uri="{FF2B5EF4-FFF2-40B4-BE49-F238E27FC236}">
                  <a16:creationId xmlns:a16="http://schemas.microsoft.com/office/drawing/2014/main" id="{1F3AF717-064F-40F1-999B-D69F4BD4C376}"/>
                </a:ext>
              </a:extLst>
            </p:cNvPr>
            <p:cNvSpPr/>
            <p:nvPr/>
          </p:nvSpPr>
          <p:spPr>
            <a:xfrm>
              <a:off x="5564444" y="4114284"/>
              <a:ext cx="1063112" cy="461665"/>
            </a:xfrm>
            <a:prstGeom prst="rect">
              <a:avLst/>
            </a:prstGeom>
          </p:spPr>
          <p:txBody>
            <a:bodyPr wrap="none">
              <a:spAutoFit/>
            </a:bodyPr>
            <a:lstStyle/>
            <a:p>
              <a:pPr algn="ctr"/>
              <a:r>
                <a:rPr lang="en-US" altLang="ko-KR" sz="2400" dirty="0" err="1">
                  <a:solidFill>
                    <a:schemeClr val="bg1"/>
                  </a:solidFill>
                  <a:latin typeface="SamsungOne-800" panose="020B0903030303020204"/>
                  <a:ea typeface="SamsungOne-800C" panose="020B0906030303020204" pitchFamily="34" charset="0"/>
                </a:rPr>
                <a:t>Tốc</a:t>
              </a:r>
              <a:r>
                <a:rPr lang="en-US" altLang="ko-KR" sz="2400" dirty="0">
                  <a:solidFill>
                    <a:schemeClr val="bg1"/>
                  </a:solidFill>
                  <a:latin typeface="SamsungOne-800" panose="020B0903030303020204"/>
                  <a:ea typeface="SamsungOne-800C" panose="020B0906030303020204" pitchFamily="34" charset="0"/>
                </a:rPr>
                <a:t> </a:t>
              </a:r>
              <a:r>
                <a:rPr lang="en-US" altLang="ko-KR" sz="2400" dirty="0" err="1">
                  <a:solidFill>
                    <a:schemeClr val="bg1"/>
                  </a:solidFill>
                  <a:latin typeface="SamsungOne-800" panose="020B0903030303020204"/>
                  <a:ea typeface="SamsungOne-800C" panose="020B0906030303020204" pitchFamily="34" charset="0"/>
                </a:rPr>
                <a:t>độ</a:t>
              </a:r>
              <a:endParaRPr lang="ko-KR" altLang="en-US" sz="2400" dirty="0">
                <a:solidFill>
                  <a:schemeClr val="bg1"/>
                </a:solidFill>
                <a:latin typeface="SamsungOne-800" panose="020B0903030303020204"/>
                <a:ea typeface="SamsungOneKorean 400" panose="020B0503030303020204" pitchFamily="50" charset="-127"/>
              </a:endParaRPr>
            </a:p>
          </p:txBody>
        </p:sp>
      </p:grpSp>
      <p:sp>
        <p:nvSpPr>
          <p:cNvPr id="24" name="자유형 22">
            <a:extLst>
              <a:ext uri="{FF2B5EF4-FFF2-40B4-BE49-F238E27FC236}">
                <a16:creationId xmlns:a16="http://schemas.microsoft.com/office/drawing/2014/main" id="{46D498F3-BE69-485F-B7B3-29299EF597A5}"/>
              </a:ext>
            </a:extLst>
          </p:cNvPr>
          <p:cNvSpPr/>
          <p:nvPr/>
        </p:nvSpPr>
        <p:spPr>
          <a:xfrm>
            <a:off x="737293" y="3237613"/>
            <a:ext cx="2967315" cy="492443"/>
          </a:xfrm>
          <a:custGeom>
            <a:avLst/>
            <a:gdLst>
              <a:gd name="connsiteX0" fmla="*/ 0 w 2008180"/>
              <a:gd name="connsiteY0" fmla="*/ 76149 h 761492"/>
              <a:gd name="connsiteX1" fmla="*/ 76149 w 2008180"/>
              <a:gd name="connsiteY1" fmla="*/ 0 h 761492"/>
              <a:gd name="connsiteX2" fmla="*/ 1932031 w 2008180"/>
              <a:gd name="connsiteY2" fmla="*/ 0 h 761492"/>
              <a:gd name="connsiteX3" fmla="*/ 2008180 w 2008180"/>
              <a:gd name="connsiteY3" fmla="*/ 76149 h 761492"/>
              <a:gd name="connsiteX4" fmla="*/ 2008180 w 2008180"/>
              <a:gd name="connsiteY4" fmla="*/ 685343 h 761492"/>
              <a:gd name="connsiteX5" fmla="*/ 1932031 w 2008180"/>
              <a:gd name="connsiteY5" fmla="*/ 761492 h 761492"/>
              <a:gd name="connsiteX6" fmla="*/ 76149 w 2008180"/>
              <a:gd name="connsiteY6" fmla="*/ 761492 h 761492"/>
              <a:gd name="connsiteX7" fmla="*/ 0 w 2008180"/>
              <a:gd name="connsiteY7" fmla="*/ 685343 h 761492"/>
              <a:gd name="connsiteX8" fmla="*/ 0 w 2008180"/>
              <a:gd name="connsiteY8" fmla="*/ 76149 h 761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08180" h="761492">
                <a:moveTo>
                  <a:pt x="0" y="76149"/>
                </a:moveTo>
                <a:cubicBezTo>
                  <a:pt x="0" y="34093"/>
                  <a:pt x="34093" y="0"/>
                  <a:pt x="76149" y="0"/>
                </a:cubicBezTo>
                <a:lnTo>
                  <a:pt x="1932031" y="0"/>
                </a:lnTo>
                <a:cubicBezTo>
                  <a:pt x="1974087" y="0"/>
                  <a:pt x="2008180" y="34093"/>
                  <a:pt x="2008180" y="76149"/>
                </a:cubicBezTo>
                <a:lnTo>
                  <a:pt x="2008180" y="685343"/>
                </a:lnTo>
                <a:cubicBezTo>
                  <a:pt x="2008180" y="727399"/>
                  <a:pt x="1974087" y="761492"/>
                  <a:pt x="1932031" y="761492"/>
                </a:cubicBezTo>
                <a:lnTo>
                  <a:pt x="76149" y="761492"/>
                </a:lnTo>
                <a:cubicBezTo>
                  <a:pt x="34093" y="761492"/>
                  <a:pt x="0" y="727399"/>
                  <a:pt x="0" y="685343"/>
                </a:cubicBezTo>
                <a:lnTo>
                  <a:pt x="0" y="76149"/>
                </a:lnTo>
                <a:close/>
              </a:path>
            </a:pathLst>
          </a:custGeom>
          <a:noFill/>
          <a:ln w="12700" cap="flat" cmpd="sng" algn="ctr">
            <a:noFill/>
            <a:prstDash val="solid"/>
            <a:miter lim="800000"/>
          </a:ln>
          <a:effectLst/>
        </p:spPr>
        <p:txBody>
          <a:bodyPr spcFirstLastPara="0" vert="horz" wrap="square" lIns="58638" tIns="58638" rIns="661092" bIns="249011" numCol="1" spcCol="1270" anchor="t" anchorCtr="0">
            <a:noAutofit/>
          </a:bodyPr>
          <a:lstStyle>
            <a:defPPr>
              <a:defRPr lang="ko-KR"/>
            </a:defPPr>
            <a:lvl1pPr algn="l" rtl="0" fontAlgn="base" latinLnBrk="1">
              <a:spcBef>
                <a:spcPct val="0"/>
              </a:spcBef>
              <a:spcAft>
                <a:spcPct val="0"/>
              </a:spcAft>
              <a:defRPr kumimoji="1" kern="1200">
                <a:solidFill>
                  <a:schemeClr val="dk1">
                    <a:hueOff val="0"/>
                    <a:satOff val="0"/>
                    <a:lumOff val="0"/>
                    <a:alphaOff val="0"/>
                  </a:schemeClr>
                </a:solidFill>
                <a:latin typeface="+mn-lt"/>
                <a:ea typeface="+mn-ea"/>
                <a:cs typeface="+mn-cs"/>
              </a:defRPr>
            </a:lvl1pPr>
            <a:lvl2pPr marL="457200" algn="l" rtl="0" fontAlgn="base" latinLnBrk="1">
              <a:spcBef>
                <a:spcPct val="0"/>
              </a:spcBef>
              <a:spcAft>
                <a:spcPct val="0"/>
              </a:spcAft>
              <a:defRPr kumimoji="1" kern="1200">
                <a:solidFill>
                  <a:schemeClr val="dk1">
                    <a:hueOff val="0"/>
                    <a:satOff val="0"/>
                    <a:lumOff val="0"/>
                    <a:alphaOff val="0"/>
                  </a:schemeClr>
                </a:solidFill>
                <a:latin typeface="+mn-lt"/>
                <a:ea typeface="+mn-ea"/>
                <a:cs typeface="+mn-cs"/>
              </a:defRPr>
            </a:lvl2pPr>
            <a:lvl3pPr marL="914400" algn="l" rtl="0" fontAlgn="base" latinLnBrk="1">
              <a:spcBef>
                <a:spcPct val="0"/>
              </a:spcBef>
              <a:spcAft>
                <a:spcPct val="0"/>
              </a:spcAft>
              <a:defRPr kumimoji="1" kern="1200">
                <a:solidFill>
                  <a:schemeClr val="dk1">
                    <a:hueOff val="0"/>
                    <a:satOff val="0"/>
                    <a:lumOff val="0"/>
                    <a:alphaOff val="0"/>
                  </a:schemeClr>
                </a:solidFill>
                <a:latin typeface="+mn-lt"/>
                <a:ea typeface="+mn-ea"/>
                <a:cs typeface="+mn-cs"/>
              </a:defRPr>
            </a:lvl3pPr>
            <a:lvl4pPr marL="1371600" algn="l" rtl="0" fontAlgn="base" latinLnBrk="1">
              <a:spcBef>
                <a:spcPct val="0"/>
              </a:spcBef>
              <a:spcAft>
                <a:spcPct val="0"/>
              </a:spcAft>
              <a:defRPr kumimoji="1" kern="1200">
                <a:solidFill>
                  <a:schemeClr val="dk1">
                    <a:hueOff val="0"/>
                    <a:satOff val="0"/>
                    <a:lumOff val="0"/>
                    <a:alphaOff val="0"/>
                  </a:schemeClr>
                </a:solidFill>
                <a:latin typeface="+mn-lt"/>
                <a:ea typeface="+mn-ea"/>
                <a:cs typeface="+mn-cs"/>
              </a:defRPr>
            </a:lvl4pPr>
            <a:lvl5pPr marL="1828800" algn="l" rtl="0" fontAlgn="base" latinLnBrk="1">
              <a:spcBef>
                <a:spcPct val="0"/>
              </a:spcBef>
              <a:spcAft>
                <a:spcPct val="0"/>
              </a:spcAft>
              <a:defRPr kumimoji="1" kern="1200">
                <a:solidFill>
                  <a:schemeClr val="dk1">
                    <a:hueOff val="0"/>
                    <a:satOff val="0"/>
                    <a:lumOff val="0"/>
                    <a:alphaOff val="0"/>
                  </a:schemeClr>
                </a:solidFill>
                <a:latin typeface="+mn-lt"/>
                <a:ea typeface="+mn-ea"/>
                <a:cs typeface="+mn-cs"/>
              </a:defRPr>
            </a:lvl5pPr>
            <a:lvl6pPr marL="2286000" algn="l" defTabSz="914400" rtl="0" eaLnBrk="1" latinLnBrk="1" hangingPunct="1">
              <a:defRPr kumimoji="1" kern="1200">
                <a:solidFill>
                  <a:schemeClr val="dk1">
                    <a:hueOff val="0"/>
                    <a:satOff val="0"/>
                    <a:lumOff val="0"/>
                    <a:alphaOff val="0"/>
                  </a:schemeClr>
                </a:solidFill>
                <a:latin typeface="+mn-lt"/>
                <a:ea typeface="+mn-ea"/>
                <a:cs typeface="+mn-cs"/>
              </a:defRPr>
            </a:lvl6pPr>
            <a:lvl7pPr marL="2743200" algn="l" defTabSz="914400" rtl="0" eaLnBrk="1" latinLnBrk="1" hangingPunct="1">
              <a:defRPr kumimoji="1" kern="1200">
                <a:solidFill>
                  <a:schemeClr val="dk1">
                    <a:hueOff val="0"/>
                    <a:satOff val="0"/>
                    <a:lumOff val="0"/>
                    <a:alphaOff val="0"/>
                  </a:schemeClr>
                </a:solidFill>
                <a:latin typeface="+mn-lt"/>
                <a:ea typeface="+mn-ea"/>
                <a:cs typeface="+mn-cs"/>
              </a:defRPr>
            </a:lvl7pPr>
            <a:lvl8pPr marL="3200400" algn="l" defTabSz="914400" rtl="0" eaLnBrk="1" latinLnBrk="1" hangingPunct="1">
              <a:defRPr kumimoji="1" kern="1200">
                <a:solidFill>
                  <a:schemeClr val="dk1">
                    <a:hueOff val="0"/>
                    <a:satOff val="0"/>
                    <a:lumOff val="0"/>
                    <a:alphaOff val="0"/>
                  </a:schemeClr>
                </a:solidFill>
                <a:latin typeface="+mn-lt"/>
                <a:ea typeface="+mn-ea"/>
                <a:cs typeface="+mn-cs"/>
              </a:defRPr>
            </a:lvl8pPr>
            <a:lvl9pPr marL="3657600" algn="l" defTabSz="914400" rtl="0" eaLnBrk="1" latinLnBrk="1" hangingPunct="1">
              <a:defRPr kumimoji="1" kern="1200">
                <a:solidFill>
                  <a:schemeClr val="dk1">
                    <a:hueOff val="0"/>
                    <a:satOff val="0"/>
                    <a:lumOff val="0"/>
                    <a:alphaOff val="0"/>
                  </a:schemeClr>
                </a:solidFill>
                <a:latin typeface="+mn-lt"/>
                <a:ea typeface="+mn-ea"/>
                <a:cs typeface="+mn-cs"/>
              </a:defRPr>
            </a:lvl9pPr>
          </a:lstStyle>
          <a:p>
            <a:pPr marL="171450" marR="0" lvl="1" indent="-171450" algn="l" defTabSz="488950" rtl="0" eaLnBrk="1" fontAlgn="base" latinLnBrk="1" hangingPunct="1">
              <a:lnSpc>
                <a:spcPct val="90000"/>
              </a:lnSpc>
              <a:spcBef>
                <a:spcPct val="0"/>
              </a:spcBef>
              <a:spcAft>
                <a:spcPct val="15000"/>
              </a:spcAft>
              <a:buClr>
                <a:srgbClr val="1F45BC"/>
              </a:buClr>
              <a:buSzTx/>
              <a:buFont typeface="SamsungOne 300C" panose="020B0306030303020204" pitchFamily="34" charset="0"/>
              <a:buChar char="‣"/>
              <a:tabLst/>
              <a:defRPr/>
            </a:pPr>
            <a:r>
              <a:rPr lang="en-US" altLang="ko-KR" sz="1400" dirty="0" err="1">
                <a:solidFill>
                  <a:prstClr val="black">
                    <a:lumMod val="85000"/>
                    <a:lumOff val="15000"/>
                  </a:prstClr>
                </a:solidFill>
                <a:latin typeface="SamsungOne-400" panose="020B0503030303020204" pitchFamily="34" charset="0"/>
                <a:ea typeface="SamsungOneKorean 400" panose="020B0503030303020204" pitchFamily="50" charset="-127"/>
              </a:rPr>
              <a:t>Kích</a:t>
            </a:r>
            <a:r>
              <a:rPr lang="en-US" altLang="ko-KR" sz="1400" dirty="0">
                <a:solidFill>
                  <a:prstClr val="black">
                    <a:lumMod val="85000"/>
                    <a:lumOff val="15000"/>
                  </a:prstClr>
                </a:solidFill>
                <a:latin typeface="SamsungOne-400" panose="020B0503030303020204" pitchFamily="34" charset="0"/>
                <a:ea typeface="SamsungOneKorean 400" panose="020B0503030303020204" pitchFamily="50" charset="-127"/>
              </a:rPr>
              <a:t> </a:t>
            </a:r>
            <a:r>
              <a:rPr lang="en-US" altLang="ko-KR" sz="1400" dirty="0" err="1">
                <a:solidFill>
                  <a:prstClr val="black">
                    <a:lumMod val="85000"/>
                    <a:lumOff val="15000"/>
                  </a:prstClr>
                </a:solidFill>
                <a:latin typeface="SamsungOne-400" panose="020B0503030303020204" pitchFamily="34" charset="0"/>
                <a:ea typeface="SamsungOneKorean 400" panose="020B0503030303020204" pitchFamily="50" charset="-127"/>
              </a:rPr>
              <a:t>thước</a:t>
            </a:r>
            <a:r>
              <a:rPr lang="en-US" altLang="ko-KR" sz="1400" dirty="0">
                <a:solidFill>
                  <a:prstClr val="black">
                    <a:lumMod val="85000"/>
                    <a:lumOff val="15000"/>
                  </a:prstClr>
                </a:solidFill>
                <a:latin typeface="SamsungOne-400" panose="020B0503030303020204" pitchFamily="34" charset="0"/>
                <a:ea typeface="SamsungOneKorean 400" panose="020B0503030303020204" pitchFamily="50" charset="-127"/>
              </a:rPr>
              <a:t> </a:t>
            </a:r>
            <a:r>
              <a:rPr lang="en-US" altLang="ko-KR" sz="1400" dirty="0" err="1">
                <a:solidFill>
                  <a:prstClr val="black">
                    <a:lumMod val="85000"/>
                    <a:lumOff val="15000"/>
                  </a:prstClr>
                </a:solidFill>
                <a:latin typeface="SamsungOne-400" panose="020B0503030303020204" pitchFamily="34" charset="0"/>
                <a:ea typeface="SamsungOneKorean 400" panose="020B0503030303020204" pitchFamily="50" charset="-127"/>
              </a:rPr>
              <a:t>của</a:t>
            </a:r>
            <a:r>
              <a:rPr kumimoji="1" lang="en-US" altLang="ko-KR" sz="1400" b="0" i="0" u="none" strike="noStrike" kern="1200" cap="none" spc="0" normalizeH="0" baseline="0" noProof="0" dirty="0">
                <a:ln>
                  <a:noFill/>
                </a:ln>
                <a:solidFill>
                  <a:prstClr val="black">
                    <a:lumMod val="85000"/>
                    <a:lumOff val="15000"/>
                  </a:prstClr>
                </a:solidFill>
                <a:effectLst/>
                <a:uLnTx/>
                <a:uFillTx/>
                <a:latin typeface="SamsungOne-400" panose="020B0503030303020204" pitchFamily="34" charset="0"/>
                <a:ea typeface="SamsungOneKorean 400" panose="020B0503030303020204" pitchFamily="50" charset="-127"/>
                <a:cs typeface="+mn-cs"/>
              </a:rPr>
              <a:t> Big Data</a:t>
            </a:r>
          </a:p>
          <a:p>
            <a:pPr marL="0" marR="0" lvl="1" algn="l" defTabSz="488950" rtl="0" eaLnBrk="1" fontAlgn="base" latinLnBrk="1" hangingPunct="1">
              <a:lnSpc>
                <a:spcPct val="90000"/>
              </a:lnSpc>
              <a:spcBef>
                <a:spcPct val="0"/>
              </a:spcBef>
              <a:spcAft>
                <a:spcPct val="15000"/>
              </a:spcAft>
              <a:buClr>
                <a:srgbClr val="1F45BC"/>
              </a:buClr>
              <a:buSzTx/>
              <a:tabLst/>
              <a:defRPr/>
            </a:pPr>
            <a:endParaRPr kumimoji="1" lang="en-US" altLang="ko-KR" sz="1400" b="0" i="0" u="none" strike="noStrike" kern="1200" cap="none" spc="0" normalizeH="0" baseline="0" noProof="0" dirty="0">
              <a:ln>
                <a:noFill/>
              </a:ln>
              <a:solidFill>
                <a:prstClr val="black">
                  <a:lumMod val="85000"/>
                  <a:lumOff val="15000"/>
                </a:prstClr>
              </a:solidFill>
              <a:effectLst/>
              <a:uLnTx/>
              <a:uFillTx/>
              <a:latin typeface="SamsungOne-400" panose="020B0503030303020204" pitchFamily="34" charset="0"/>
              <a:ea typeface="SamsungOneKorean 400" panose="020B0503030303020204" pitchFamily="50" charset="-127"/>
              <a:cs typeface="+mn-cs"/>
            </a:endParaRPr>
          </a:p>
        </p:txBody>
      </p:sp>
      <p:sp>
        <p:nvSpPr>
          <p:cNvPr id="25" name="자유형 22">
            <a:extLst>
              <a:ext uri="{FF2B5EF4-FFF2-40B4-BE49-F238E27FC236}">
                <a16:creationId xmlns:a16="http://schemas.microsoft.com/office/drawing/2014/main" id="{50E42103-029A-47D2-94CB-E146353C38FC}"/>
              </a:ext>
            </a:extLst>
          </p:cNvPr>
          <p:cNvSpPr/>
          <p:nvPr/>
        </p:nvSpPr>
        <p:spPr>
          <a:xfrm>
            <a:off x="720676" y="5344384"/>
            <a:ext cx="3250127" cy="492443"/>
          </a:xfrm>
          <a:custGeom>
            <a:avLst/>
            <a:gdLst>
              <a:gd name="connsiteX0" fmla="*/ 0 w 2008180"/>
              <a:gd name="connsiteY0" fmla="*/ 76149 h 761492"/>
              <a:gd name="connsiteX1" fmla="*/ 76149 w 2008180"/>
              <a:gd name="connsiteY1" fmla="*/ 0 h 761492"/>
              <a:gd name="connsiteX2" fmla="*/ 1932031 w 2008180"/>
              <a:gd name="connsiteY2" fmla="*/ 0 h 761492"/>
              <a:gd name="connsiteX3" fmla="*/ 2008180 w 2008180"/>
              <a:gd name="connsiteY3" fmla="*/ 76149 h 761492"/>
              <a:gd name="connsiteX4" fmla="*/ 2008180 w 2008180"/>
              <a:gd name="connsiteY4" fmla="*/ 685343 h 761492"/>
              <a:gd name="connsiteX5" fmla="*/ 1932031 w 2008180"/>
              <a:gd name="connsiteY5" fmla="*/ 761492 h 761492"/>
              <a:gd name="connsiteX6" fmla="*/ 76149 w 2008180"/>
              <a:gd name="connsiteY6" fmla="*/ 761492 h 761492"/>
              <a:gd name="connsiteX7" fmla="*/ 0 w 2008180"/>
              <a:gd name="connsiteY7" fmla="*/ 685343 h 761492"/>
              <a:gd name="connsiteX8" fmla="*/ 0 w 2008180"/>
              <a:gd name="connsiteY8" fmla="*/ 76149 h 761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08180" h="761492">
                <a:moveTo>
                  <a:pt x="0" y="76149"/>
                </a:moveTo>
                <a:cubicBezTo>
                  <a:pt x="0" y="34093"/>
                  <a:pt x="34093" y="0"/>
                  <a:pt x="76149" y="0"/>
                </a:cubicBezTo>
                <a:lnTo>
                  <a:pt x="1932031" y="0"/>
                </a:lnTo>
                <a:cubicBezTo>
                  <a:pt x="1974087" y="0"/>
                  <a:pt x="2008180" y="34093"/>
                  <a:pt x="2008180" y="76149"/>
                </a:cubicBezTo>
                <a:lnTo>
                  <a:pt x="2008180" y="685343"/>
                </a:lnTo>
                <a:cubicBezTo>
                  <a:pt x="2008180" y="727399"/>
                  <a:pt x="1974087" y="761492"/>
                  <a:pt x="1932031" y="761492"/>
                </a:cubicBezTo>
                <a:lnTo>
                  <a:pt x="76149" y="761492"/>
                </a:lnTo>
                <a:cubicBezTo>
                  <a:pt x="34093" y="761492"/>
                  <a:pt x="0" y="727399"/>
                  <a:pt x="0" y="685343"/>
                </a:cubicBezTo>
                <a:lnTo>
                  <a:pt x="0" y="76149"/>
                </a:lnTo>
                <a:close/>
              </a:path>
            </a:pathLst>
          </a:custGeom>
          <a:noFill/>
          <a:ln w="12700" cap="flat" cmpd="sng" algn="ctr">
            <a:noFill/>
            <a:prstDash val="solid"/>
            <a:miter lim="800000"/>
          </a:ln>
          <a:effectLst/>
        </p:spPr>
        <p:txBody>
          <a:bodyPr spcFirstLastPara="0" vert="horz" wrap="square" lIns="58638" tIns="58638" rIns="661092" bIns="249011" numCol="1" spcCol="1270" anchor="t" anchorCtr="0">
            <a:noAutofit/>
          </a:bodyPr>
          <a:lstStyle>
            <a:defPPr>
              <a:defRPr lang="ko-KR"/>
            </a:defPPr>
            <a:lvl1pPr algn="l" rtl="0" fontAlgn="base" latinLnBrk="1">
              <a:spcBef>
                <a:spcPct val="0"/>
              </a:spcBef>
              <a:spcAft>
                <a:spcPct val="0"/>
              </a:spcAft>
              <a:defRPr kumimoji="1" kern="1200">
                <a:solidFill>
                  <a:schemeClr val="dk1">
                    <a:hueOff val="0"/>
                    <a:satOff val="0"/>
                    <a:lumOff val="0"/>
                    <a:alphaOff val="0"/>
                  </a:schemeClr>
                </a:solidFill>
                <a:latin typeface="+mn-lt"/>
                <a:ea typeface="+mn-ea"/>
                <a:cs typeface="+mn-cs"/>
              </a:defRPr>
            </a:lvl1pPr>
            <a:lvl2pPr marL="457200" algn="l" rtl="0" fontAlgn="base" latinLnBrk="1">
              <a:spcBef>
                <a:spcPct val="0"/>
              </a:spcBef>
              <a:spcAft>
                <a:spcPct val="0"/>
              </a:spcAft>
              <a:defRPr kumimoji="1" kern="1200">
                <a:solidFill>
                  <a:schemeClr val="dk1">
                    <a:hueOff val="0"/>
                    <a:satOff val="0"/>
                    <a:lumOff val="0"/>
                    <a:alphaOff val="0"/>
                  </a:schemeClr>
                </a:solidFill>
                <a:latin typeface="+mn-lt"/>
                <a:ea typeface="+mn-ea"/>
                <a:cs typeface="+mn-cs"/>
              </a:defRPr>
            </a:lvl2pPr>
            <a:lvl3pPr marL="914400" algn="l" rtl="0" fontAlgn="base" latinLnBrk="1">
              <a:spcBef>
                <a:spcPct val="0"/>
              </a:spcBef>
              <a:spcAft>
                <a:spcPct val="0"/>
              </a:spcAft>
              <a:defRPr kumimoji="1" kern="1200">
                <a:solidFill>
                  <a:schemeClr val="dk1">
                    <a:hueOff val="0"/>
                    <a:satOff val="0"/>
                    <a:lumOff val="0"/>
                    <a:alphaOff val="0"/>
                  </a:schemeClr>
                </a:solidFill>
                <a:latin typeface="+mn-lt"/>
                <a:ea typeface="+mn-ea"/>
                <a:cs typeface="+mn-cs"/>
              </a:defRPr>
            </a:lvl3pPr>
            <a:lvl4pPr marL="1371600" algn="l" rtl="0" fontAlgn="base" latinLnBrk="1">
              <a:spcBef>
                <a:spcPct val="0"/>
              </a:spcBef>
              <a:spcAft>
                <a:spcPct val="0"/>
              </a:spcAft>
              <a:defRPr kumimoji="1" kern="1200">
                <a:solidFill>
                  <a:schemeClr val="dk1">
                    <a:hueOff val="0"/>
                    <a:satOff val="0"/>
                    <a:lumOff val="0"/>
                    <a:alphaOff val="0"/>
                  </a:schemeClr>
                </a:solidFill>
                <a:latin typeface="+mn-lt"/>
                <a:ea typeface="+mn-ea"/>
                <a:cs typeface="+mn-cs"/>
              </a:defRPr>
            </a:lvl4pPr>
            <a:lvl5pPr marL="1828800" algn="l" rtl="0" fontAlgn="base" latinLnBrk="1">
              <a:spcBef>
                <a:spcPct val="0"/>
              </a:spcBef>
              <a:spcAft>
                <a:spcPct val="0"/>
              </a:spcAft>
              <a:defRPr kumimoji="1" kern="1200">
                <a:solidFill>
                  <a:schemeClr val="dk1">
                    <a:hueOff val="0"/>
                    <a:satOff val="0"/>
                    <a:lumOff val="0"/>
                    <a:alphaOff val="0"/>
                  </a:schemeClr>
                </a:solidFill>
                <a:latin typeface="+mn-lt"/>
                <a:ea typeface="+mn-ea"/>
                <a:cs typeface="+mn-cs"/>
              </a:defRPr>
            </a:lvl5pPr>
            <a:lvl6pPr marL="2286000" algn="l" defTabSz="914400" rtl="0" eaLnBrk="1" latinLnBrk="1" hangingPunct="1">
              <a:defRPr kumimoji="1" kern="1200">
                <a:solidFill>
                  <a:schemeClr val="dk1">
                    <a:hueOff val="0"/>
                    <a:satOff val="0"/>
                    <a:lumOff val="0"/>
                    <a:alphaOff val="0"/>
                  </a:schemeClr>
                </a:solidFill>
                <a:latin typeface="+mn-lt"/>
                <a:ea typeface="+mn-ea"/>
                <a:cs typeface="+mn-cs"/>
              </a:defRPr>
            </a:lvl6pPr>
            <a:lvl7pPr marL="2743200" algn="l" defTabSz="914400" rtl="0" eaLnBrk="1" latinLnBrk="1" hangingPunct="1">
              <a:defRPr kumimoji="1" kern="1200">
                <a:solidFill>
                  <a:schemeClr val="dk1">
                    <a:hueOff val="0"/>
                    <a:satOff val="0"/>
                    <a:lumOff val="0"/>
                    <a:alphaOff val="0"/>
                  </a:schemeClr>
                </a:solidFill>
                <a:latin typeface="+mn-lt"/>
                <a:ea typeface="+mn-ea"/>
                <a:cs typeface="+mn-cs"/>
              </a:defRPr>
            </a:lvl7pPr>
            <a:lvl8pPr marL="3200400" algn="l" defTabSz="914400" rtl="0" eaLnBrk="1" latinLnBrk="1" hangingPunct="1">
              <a:defRPr kumimoji="1" kern="1200">
                <a:solidFill>
                  <a:schemeClr val="dk1">
                    <a:hueOff val="0"/>
                    <a:satOff val="0"/>
                    <a:lumOff val="0"/>
                    <a:alphaOff val="0"/>
                  </a:schemeClr>
                </a:solidFill>
                <a:latin typeface="+mn-lt"/>
                <a:ea typeface="+mn-ea"/>
                <a:cs typeface="+mn-cs"/>
              </a:defRPr>
            </a:lvl8pPr>
            <a:lvl9pPr marL="3657600" algn="l" defTabSz="914400" rtl="0" eaLnBrk="1" latinLnBrk="1" hangingPunct="1">
              <a:defRPr kumimoji="1" kern="1200">
                <a:solidFill>
                  <a:schemeClr val="dk1">
                    <a:hueOff val="0"/>
                    <a:satOff val="0"/>
                    <a:lumOff val="0"/>
                    <a:alphaOff val="0"/>
                  </a:schemeClr>
                </a:solidFill>
                <a:latin typeface="+mn-lt"/>
                <a:ea typeface="+mn-ea"/>
                <a:cs typeface="+mn-cs"/>
              </a:defRPr>
            </a:lvl9pPr>
          </a:lstStyle>
          <a:p>
            <a:pPr marL="171450" lvl="1" indent="-171450" defTabSz="488950">
              <a:lnSpc>
                <a:spcPct val="90000"/>
              </a:lnSpc>
              <a:spcAft>
                <a:spcPct val="15000"/>
              </a:spcAft>
              <a:buClr>
                <a:srgbClr val="1F45BC"/>
              </a:buClr>
              <a:buFont typeface="SamsungOne 300C" panose="020B0306030303020204" pitchFamily="34" charset="0"/>
              <a:buChar char="‣"/>
              <a:defRPr/>
            </a:pPr>
            <a:r>
              <a:rPr lang="vi-VN" altLang="ko-KR" sz="1400" dirty="0">
                <a:solidFill>
                  <a:prstClr val="black">
                    <a:lumMod val="85000"/>
                    <a:lumOff val="15000"/>
                  </a:prstClr>
                </a:solidFill>
                <a:latin typeface="SamsungOne-400" panose="020B0503030303020204" pitchFamily="34" charset="0"/>
                <a:ea typeface="SamsungOneKorean 400" panose="020B0503030303020204" pitchFamily="50" charset="-127"/>
              </a:rPr>
              <a:t>Tốc độ mà dữ liệu đang được tích lũy</a:t>
            </a:r>
            <a:endParaRPr kumimoji="1" lang="en-US" altLang="ko-KR" sz="1400" b="0" i="0" u="none" strike="noStrike" kern="1200" cap="none" spc="0" normalizeH="0" baseline="0" noProof="0" dirty="0">
              <a:ln>
                <a:noFill/>
              </a:ln>
              <a:solidFill>
                <a:prstClr val="black">
                  <a:lumMod val="85000"/>
                  <a:lumOff val="15000"/>
                </a:prstClr>
              </a:solidFill>
              <a:effectLst/>
              <a:uLnTx/>
              <a:uFillTx/>
              <a:latin typeface="SamsungOne-400" panose="020B0503030303020204" pitchFamily="34" charset="0"/>
              <a:ea typeface="SamsungOneKorean 400" panose="020B0503030303020204" pitchFamily="50" charset="-127"/>
              <a:cs typeface="+mn-cs"/>
            </a:endParaRPr>
          </a:p>
        </p:txBody>
      </p:sp>
      <p:sp>
        <p:nvSpPr>
          <p:cNvPr id="26" name="자유형 22">
            <a:extLst>
              <a:ext uri="{FF2B5EF4-FFF2-40B4-BE49-F238E27FC236}">
                <a16:creationId xmlns:a16="http://schemas.microsoft.com/office/drawing/2014/main" id="{C33A0A61-58F6-44E5-93F1-767D7DAFAA38}"/>
              </a:ext>
            </a:extLst>
          </p:cNvPr>
          <p:cNvSpPr/>
          <p:nvPr/>
        </p:nvSpPr>
        <p:spPr>
          <a:xfrm>
            <a:off x="7052690" y="3188083"/>
            <a:ext cx="2853310" cy="689135"/>
          </a:xfrm>
          <a:custGeom>
            <a:avLst/>
            <a:gdLst>
              <a:gd name="connsiteX0" fmla="*/ 0 w 2008180"/>
              <a:gd name="connsiteY0" fmla="*/ 76149 h 761492"/>
              <a:gd name="connsiteX1" fmla="*/ 76149 w 2008180"/>
              <a:gd name="connsiteY1" fmla="*/ 0 h 761492"/>
              <a:gd name="connsiteX2" fmla="*/ 1932031 w 2008180"/>
              <a:gd name="connsiteY2" fmla="*/ 0 h 761492"/>
              <a:gd name="connsiteX3" fmla="*/ 2008180 w 2008180"/>
              <a:gd name="connsiteY3" fmla="*/ 76149 h 761492"/>
              <a:gd name="connsiteX4" fmla="*/ 2008180 w 2008180"/>
              <a:gd name="connsiteY4" fmla="*/ 685343 h 761492"/>
              <a:gd name="connsiteX5" fmla="*/ 1932031 w 2008180"/>
              <a:gd name="connsiteY5" fmla="*/ 761492 h 761492"/>
              <a:gd name="connsiteX6" fmla="*/ 76149 w 2008180"/>
              <a:gd name="connsiteY6" fmla="*/ 761492 h 761492"/>
              <a:gd name="connsiteX7" fmla="*/ 0 w 2008180"/>
              <a:gd name="connsiteY7" fmla="*/ 685343 h 761492"/>
              <a:gd name="connsiteX8" fmla="*/ 0 w 2008180"/>
              <a:gd name="connsiteY8" fmla="*/ 76149 h 761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08180" h="761492">
                <a:moveTo>
                  <a:pt x="0" y="76149"/>
                </a:moveTo>
                <a:cubicBezTo>
                  <a:pt x="0" y="34093"/>
                  <a:pt x="34093" y="0"/>
                  <a:pt x="76149" y="0"/>
                </a:cubicBezTo>
                <a:lnTo>
                  <a:pt x="1932031" y="0"/>
                </a:lnTo>
                <a:cubicBezTo>
                  <a:pt x="1974087" y="0"/>
                  <a:pt x="2008180" y="34093"/>
                  <a:pt x="2008180" y="76149"/>
                </a:cubicBezTo>
                <a:lnTo>
                  <a:pt x="2008180" y="685343"/>
                </a:lnTo>
                <a:cubicBezTo>
                  <a:pt x="2008180" y="727399"/>
                  <a:pt x="1974087" y="761492"/>
                  <a:pt x="1932031" y="761492"/>
                </a:cubicBezTo>
                <a:lnTo>
                  <a:pt x="76149" y="761492"/>
                </a:lnTo>
                <a:cubicBezTo>
                  <a:pt x="34093" y="761492"/>
                  <a:pt x="0" y="727399"/>
                  <a:pt x="0" y="685343"/>
                </a:cubicBezTo>
                <a:lnTo>
                  <a:pt x="0" y="76149"/>
                </a:lnTo>
                <a:close/>
              </a:path>
            </a:pathLst>
          </a:custGeom>
          <a:noFill/>
          <a:ln w="12700" cap="flat" cmpd="sng" algn="ctr">
            <a:noFill/>
            <a:prstDash val="solid"/>
            <a:miter lim="800000"/>
          </a:ln>
          <a:effectLst/>
        </p:spPr>
        <p:txBody>
          <a:bodyPr spcFirstLastPara="0" vert="horz" wrap="square" lIns="58638" tIns="58638" rIns="661092" bIns="249011" numCol="1" spcCol="1270" anchor="t" anchorCtr="0">
            <a:noAutofit/>
          </a:bodyPr>
          <a:lstStyle>
            <a:defPPr>
              <a:defRPr lang="ko-KR"/>
            </a:defPPr>
            <a:lvl1pPr algn="l" rtl="0" fontAlgn="base" latinLnBrk="1">
              <a:spcBef>
                <a:spcPct val="0"/>
              </a:spcBef>
              <a:spcAft>
                <a:spcPct val="0"/>
              </a:spcAft>
              <a:defRPr kumimoji="1" kern="1200">
                <a:solidFill>
                  <a:schemeClr val="dk1">
                    <a:hueOff val="0"/>
                    <a:satOff val="0"/>
                    <a:lumOff val="0"/>
                    <a:alphaOff val="0"/>
                  </a:schemeClr>
                </a:solidFill>
                <a:latin typeface="+mn-lt"/>
                <a:ea typeface="+mn-ea"/>
                <a:cs typeface="+mn-cs"/>
              </a:defRPr>
            </a:lvl1pPr>
            <a:lvl2pPr marL="457200" algn="l" rtl="0" fontAlgn="base" latinLnBrk="1">
              <a:spcBef>
                <a:spcPct val="0"/>
              </a:spcBef>
              <a:spcAft>
                <a:spcPct val="0"/>
              </a:spcAft>
              <a:defRPr kumimoji="1" kern="1200">
                <a:solidFill>
                  <a:schemeClr val="dk1">
                    <a:hueOff val="0"/>
                    <a:satOff val="0"/>
                    <a:lumOff val="0"/>
                    <a:alphaOff val="0"/>
                  </a:schemeClr>
                </a:solidFill>
                <a:latin typeface="+mn-lt"/>
                <a:ea typeface="+mn-ea"/>
                <a:cs typeface="+mn-cs"/>
              </a:defRPr>
            </a:lvl2pPr>
            <a:lvl3pPr marL="914400" algn="l" rtl="0" fontAlgn="base" latinLnBrk="1">
              <a:spcBef>
                <a:spcPct val="0"/>
              </a:spcBef>
              <a:spcAft>
                <a:spcPct val="0"/>
              </a:spcAft>
              <a:defRPr kumimoji="1" kern="1200">
                <a:solidFill>
                  <a:schemeClr val="dk1">
                    <a:hueOff val="0"/>
                    <a:satOff val="0"/>
                    <a:lumOff val="0"/>
                    <a:alphaOff val="0"/>
                  </a:schemeClr>
                </a:solidFill>
                <a:latin typeface="+mn-lt"/>
                <a:ea typeface="+mn-ea"/>
                <a:cs typeface="+mn-cs"/>
              </a:defRPr>
            </a:lvl3pPr>
            <a:lvl4pPr marL="1371600" algn="l" rtl="0" fontAlgn="base" latinLnBrk="1">
              <a:spcBef>
                <a:spcPct val="0"/>
              </a:spcBef>
              <a:spcAft>
                <a:spcPct val="0"/>
              </a:spcAft>
              <a:defRPr kumimoji="1" kern="1200">
                <a:solidFill>
                  <a:schemeClr val="dk1">
                    <a:hueOff val="0"/>
                    <a:satOff val="0"/>
                    <a:lumOff val="0"/>
                    <a:alphaOff val="0"/>
                  </a:schemeClr>
                </a:solidFill>
                <a:latin typeface="+mn-lt"/>
                <a:ea typeface="+mn-ea"/>
                <a:cs typeface="+mn-cs"/>
              </a:defRPr>
            </a:lvl4pPr>
            <a:lvl5pPr marL="1828800" algn="l" rtl="0" fontAlgn="base" latinLnBrk="1">
              <a:spcBef>
                <a:spcPct val="0"/>
              </a:spcBef>
              <a:spcAft>
                <a:spcPct val="0"/>
              </a:spcAft>
              <a:defRPr kumimoji="1" kern="1200">
                <a:solidFill>
                  <a:schemeClr val="dk1">
                    <a:hueOff val="0"/>
                    <a:satOff val="0"/>
                    <a:lumOff val="0"/>
                    <a:alphaOff val="0"/>
                  </a:schemeClr>
                </a:solidFill>
                <a:latin typeface="+mn-lt"/>
                <a:ea typeface="+mn-ea"/>
                <a:cs typeface="+mn-cs"/>
              </a:defRPr>
            </a:lvl5pPr>
            <a:lvl6pPr marL="2286000" algn="l" defTabSz="914400" rtl="0" eaLnBrk="1" latinLnBrk="1" hangingPunct="1">
              <a:defRPr kumimoji="1" kern="1200">
                <a:solidFill>
                  <a:schemeClr val="dk1">
                    <a:hueOff val="0"/>
                    <a:satOff val="0"/>
                    <a:lumOff val="0"/>
                    <a:alphaOff val="0"/>
                  </a:schemeClr>
                </a:solidFill>
                <a:latin typeface="+mn-lt"/>
                <a:ea typeface="+mn-ea"/>
                <a:cs typeface="+mn-cs"/>
              </a:defRPr>
            </a:lvl6pPr>
            <a:lvl7pPr marL="2743200" algn="l" defTabSz="914400" rtl="0" eaLnBrk="1" latinLnBrk="1" hangingPunct="1">
              <a:defRPr kumimoji="1" kern="1200">
                <a:solidFill>
                  <a:schemeClr val="dk1">
                    <a:hueOff val="0"/>
                    <a:satOff val="0"/>
                    <a:lumOff val="0"/>
                    <a:alphaOff val="0"/>
                  </a:schemeClr>
                </a:solidFill>
                <a:latin typeface="+mn-lt"/>
                <a:ea typeface="+mn-ea"/>
                <a:cs typeface="+mn-cs"/>
              </a:defRPr>
            </a:lvl7pPr>
            <a:lvl8pPr marL="3200400" algn="l" defTabSz="914400" rtl="0" eaLnBrk="1" latinLnBrk="1" hangingPunct="1">
              <a:defRPr kumimoji="1" kern="1200">
                <a:solidFill>
                  <a:schemeClr val="dk1">
                    <a:hueOff val="0"/>
                    <a:satOff val="0"/>
                    <a:lumOff val="0"/>
                    <a:alphaOff val="0"/>
                  </a:schemeClr>
                </a:solidFill>
                <a:latin typeface="+mn-lt"/>
                <a:ea typeface="+mn-ea"/>
                <a:cs typeface="+mn-cs"/>
              </a:defRPr>
            </a:lvl8pPr>
            <a:lvl9pPr marL="3657600" algn="l" defTabSz="914400" rtl="0" eaLnBrk="1" latinLnBrk="1" hangingPunct="1">
              <a:defRPr kumimoji="1" kern="1200">
                <a:solidFill>
                  <a:schemeClr val="dk1">
                    <a:hueOff val="0"/>
                    <a:satOff val="0"/>
                    <a:lumOff val="0"/>
                    <a:alphaOff val="0"/>
                  </a:schemeClr>
                </a:solidFill>
                <a:latin typeface="+mn-lt"/>
                <a:ea typeface="+mn-ea"/>
                <a:cs typeface="+mn-cs"/>
              </a:defRPr>
            </a:lvl9pPr>
          </a:lstStyle>
          <a:p>
            <a:pPr marL="171450" lvl="1" indent="-171450" defTabSz="488950">
              <a:lnSpc>
                <a:spcPct val="90000"/>
              </a:lnSpc>
              <a:spcAft>
                <a:spcPct val="15000"/>
              </a:spcAft>
              <a:buClr>
                <a:srgbClr val="1F45BC"/>
              </a:buClr>
              <a:buFont typeface="SamsungOne 300C" panose="020B0306030303020204" pitchFamily="34" charset="0"/>
              <a:buChar char="‣"/>
              <a:defRPr/>
            </a:pPr>
            <a:r>
              <a:rPr lang="en-US" altLang="ko-KR" sz="1400" dirty="0" err="1">
                <a:solidFill>
                  <a:prstClr val="black">
                    <a:lumMod val="85000"/>
                    <a:lumOff val="15000"/>
                  </a:prstClr>
                </a:solidFill>
                <a:latin typeface="SamsungOne-400" panose="020B0503030303020204" pitchFamily="34" charset="0"/>
                <a:ea typeface="SamsungOneKorean 400" panose="020B0503030303020204" pitchFamily="50" charset="-127"/>
              </a:rPr>
              <a:t>Sự</a:t>
            </a:r>
            <a:r>
              <a:rPr lang="en-US" altLang="ko-KR" sz="1400" dirty="0">
                <a:solidFill>
                  <a:prstClr val="black">
                    <a:lumMod val="85000"/>
                    <a:lumOff val="15000"/>
                  </a:prstClr>
                </a:solidFill>
                <a:latin typeface="SamsungOne-400" panose="020B0503030303020204" pitchFamily="34" charset="0"/>
                <a:ea typeface="SamsungOneKorean 400" panose="020B0503030303020204" pitchFamily="50" charset="-127"/>
              </a:rPr>
              <a:t> </a:t>
            </a:r>
            <a:r>
              <a:rPr lang="en-US" altLang="ko-KR" sz="1400" dirty="0" err="1">
                <a:solidFill>
                  <a:prstClr val="black">
                    <a:lumMod val="85000"/>
                    <a:lumOff val="15000"/>
                  </a:prstClr>
                </a:solidFill>
                <a:latin typeface="SamsungOne-400" panose="020B0503030303020204" pitchFamily="34" charset="0"/>
                <a:ea typeface="SamsungOneKorean 400" panose="020B0503030303020204" pitchFamily="50" charset="-127"/>
              </a:rPr>
              <a:t>đa</a:t>
            </a:r>
            <a:r>
              <a:rPr lang="en-US" altLang="ko-KR" sz="1400" dirty="0">
                <a:solidFill>
                  <a:prstClr val="black">
                    <a:lumMod val="85000"/>
                    <a:lumOff val="15000"/>
                  </a:prstClr>
                </a:solidFill>
                <a:latin typeface="SamsungOne-400" panose="020B0503030303020204" pitchFamily="34" charset="0"/>
                <a:ea typeface="SamsungOneKorean 400" panose="020B0503030303020204" pitchFamily="50" charset="-127"/>
              </a:rPr>
              <a:t> </a:t>
            </a:r>
            <a:r>
              <a:rPr lang="en-US" altLang="ko-KR" sz="1400" dirty="0" err="1">
                <a:solidFill>
                  <a:prstClr val="black">
                    <a:lumMod val="85000"/>
                    <a:lumOff val="15000"/>
                  </a:prstClr>
                </a:solidFill>
                <a:latin typeface="SamsungOne-400" panose="020B0503030303020204" pitchFamily="34" charset="0"/>
                <a:ea typeface="SamsungOneKorean 400" panose="020B0503030303020204" pitchFamily="50" charset="-127"/>
              </a:rPr>
              <a:t>dạng</a:t>
            </a:r>
            <a:r>
              <a:rPr lang="en-US" altLang="ko-KR" sz="1400" dirty="0">
                <a:solidFill>
                  <a:prstClr val="black">
                    <a:lumMod val="85000"/>
                    <a:lumOff val="15000"/>
                  </a:prstClr>
                </a:solidFill>
                <a:latin typeface="SamsungOne-400" panose="020B0503030303020204" pitchFamily="34" charset="0"/>
                <a:ea typeface="SamsungOneKorean 400" panose="020B0503030303020204" pitchFamily="50" charset="-127"/>
              </a:rPr>
              <a:t> </a:t>
            </a:r>
            <a:r>
              <a:rPr lang="en-US" altLang="ko-KR" sz="1400" dirty="0" err="1">
                <a:solidFill>
                  <a:prstClr val="black">
                    <a:lumMod val="85000"/>
                    <a:lumOff val="15000"/>
                  </a:prstClr>
                </a:solidFill>
                <a:latin typeface="SamsungOne-400" panose="020B0503030303020204" pitchFamily="34" charset="0"/>
                <a:ea typeface="SamsungOneKorean 400" panose="020B0503030303020204" pitchFamily="50" charset="-127"/>
              </a:rPr>
              <a:t>của</a:t>
            </a:r>
            <a:r>
              <a:rPr lang="en-US" altLang="ko-KR" sz="1400" dirty="0">
                <a:solidFill>
                  <a:prstClr val="black">
                    <a:lumMod val="85000"/>
                    <a:lumOff val="15000"/>
                  </a:prstClr>
                </a:solidFill>
                <a:latin typeface="SamsungOne-400" panose="020B0503030303020204" pitchFamily="34" charset="0"/>
                <a:ea typeface="SamsungOneKorean 400" panose="020B0503030303020204" pitchFamily="50" charset="-127"/>
              </a:rPr>
              <a:t> Big Data </a:t>
            </a:r>
            <a:r>
              <a:rPr lang="en-US" altLang="ko-KR" sz="1400" dirty="0" err="1">
                <a:solidFill>
                  <a:prstClr val="black">
                    <a:lumMod val="85000"/>
                    <a:lumOff val="15000"/>
                  </a:prstClr>
                </a:solidFill>
                <a:latin typeface="SamsungOne-400" panose="020B0503030303020204" pitchFamily="34" charset="0"/>
                <a:ea typeface="SamsungOneKorean 400" panose="020B0503030303020204" pitchFamily="50" charset="-127"/>
              </a:rPr>
              <a:t>có</a:t>
            </a:r>
            <a:r>
              <a:rPr lang="en-US" altLang="ko-KR" sz="1400" dirty="0">
                <a:solidFill>
                  <a:prstClr val="black">
                    <a:lumMod val="85000"/>
                    <a:lumOff val="15000"/>
                  </a:prstClr>
                </a:solidFill>
                <a:latin typeface="SamsungOne-400" panose="020B0503030303020204" pitchFamily="34" charset="0"/>
                <a:ea typeface="SamsungOneKorean 400" panose="020B0503030303020204" pitchFamily="50" charset="-127"/>
              </a:rPr>
              <a:t> </a:t>
            </a:r>
            <a:r>
              <a:rPr lang="en-US" altLang="ko-KR" sz="1400" dirty="0" err="1">
                <a:solidFill>
                  <a:prstClr val="black">
                    <a:lumMod val="85000"/>
                    <a:lumOff val="15000"/>
                  </a:prstClr>
                </a:solidFill>
                <a:latin typeface="SamsungOne-400" panose="020B0503030303020204" pitchFamily="34" charset="0"/>
                <a:ea typeface="SamsungOneKorean 400" panose="020B0503030303020204" pitchFamily="50" charset="-127"/>
              </a:rPr>
              <a:t>cấu</a:t>
            </a:r>
            <a:r>
              <a:rPr lang="en-US" altLang="ko-KR" sz="1400" dirty="0">
                <a:solidFill>
                  <a:prstClr val="black">
                    <a:lumMod val="85000"/>
                    <a:lumOff val="15000"/>
                  </a:prstClr>
                </a:solidFill>
                <a:latin typeface="SamsungOne-400" panose="020B0503030303020204" pitchFamily="34" charset="0"/>
                <a:ea typeface="SamsungOneKorean 400" panose="020B0503030303020204" pitchFamily="50" charset="-127"/>
              </a:rPr>
              <a:t> </a:t>
            </a:r>
            <a:r>
              <a:rPr lang="en-US" altLang="ko-KR" sz="1400" dirty="0" err="1">
                <a:solidFill>
                  <a:prstClr val="black">
                    <a:lumMod val="85000"/>
                    <a:lumOff val="15000"/>
                  </a:prstClr>
                </a:solidFill>
                <a:latin typeface="SamsungOne-400" panose="020B0503030303020204" pitchFamily="34" charset="0"/>
                <a:ea typeface="SamsungOneKorean 400" panose="020B0503030303020204" pitchFamily="50" charset="-127"/>
              </a:rPr>
              <a:t>trúc</a:t>
            </a:r>
            <a:r>
              <a:rPr lang="en-US" altLang="ko-KR" sz="1400" dirty="0">
                <a:solidFill>
                  <a:prstClr val="black">
                    <a:lumMod val="85000"/>
                    <a:lumOff val="15000"/>
                  </a:prstClr>
                </a:solidFill>
                <a:latin typeface="SamsungOne-400" panose="020B0503030303020204" pitchFamily="34" charset="0"/>
                <a:ea typeface="SamsungOneKorean 400" panose="020B0503030303020204" pitchFamily="50" charset="-127"/>
              </a:rPr>
              <a:t>, </a:t>
            </a:r>
            <a:r>
              <a:rPr lang="en-US" altLang="ko-KR" sz="1400" dirty="0" err="1">
                <a:solidFill>
                  <a:prstClr val="black">
                    <a:lumMod val="85000"/>
                    <a:lumOff val="15000"/>
                  </a:prstClr>
                </a:solidFill>
                <a:latin typeface="SamsungOne-400" panose="020B0503030303020204" pitchFamily="34" charset="0"/>
                <a:ea typeface="SamsungOneKorean 400" panose="020B0503030303020204" pitchFamily="50" charset="-127"/>
              </a:rPr>
              <a:t>không</a:t>
            </a:r>
            <a:r>
              <a:rPr lang="en-US" altLang="ko-KR" sz="1400" dirty="0">
                <a:solidFill>
                  <a:prstClr val="black">
                    <a:lumMod val="85000"/>
                    <a:lumOff val="15000"/>
                  </a:prstClr>
                </a:solidFill>
                <a:latin typeface="SamsungOne-400" panose="020B0503030303020204" pitchFamily="34" charset="0"/>
                <a:ea typeface="SamsungOneKorean 400" panose="020B0503030303020204" pitchFamily="50" charset="-127"/>
              </a:rPr>
              <a:t> </a:t>
            </a:r>
            <a:r>
              <a:rPr lang="en-US" altLang="ko-KR" sz="1400" dirty="0" err="1">
                <a:solidFill>
                  <a:prstClr val="black">
                    <a:lumMod val="85000"/>
                    <a:lumOff val="15000"/>
                  </a:prstClr>
                </a:solidFill>
                <a:latin typeface="SamsungOne-400" panose="020B0503030303020204" pitchFamily="34" charset="0"/>
                <a:ea typeface="SamsungOneKorean 400" panose="020B0503030303020204" pitchFamily="50" charset="-127"/>
              </a:rPr>
              <a:t>có</a:t>
            </a:r>
            <a:r>
              <a:rPr lang="en-US" altLang="ko-KR" sz="1400" dirty="0">
                <a:solidFill>
                  <a:prstClr val="black">
                    <a:lumMod val="85000"/>
                    <a:lumOff val="15000"/>
                  </a:prstClr>
                </a:solidFill>
                <a:latin typeface="SamsungOne-400" panose="020B0503030303020204" pitchFamily="34" charset="0"/>
                <a:ea typeface="SamsungOneKorean 400" panose="020B0503030303020204" pitchFamily="50" charset="-127"/>
              </a:rPr>
              <a:t> </a:t>
            </a:r>
            <a:r>
              <a:rPr lang="en-US" altLang="ko-KR" sz="1400" dirty="0" err="1">
                <a:solidFill>
                  <a:prstClr val="black">
                    <a:lumMod val="85000"/>
                    <a:lumOff val="15000"/>
                  </a:prstClr>
                </a:solidFill>
                <a:latin typeface="SamsungOne-400" panose="020B0503030303020204" pitchFamily="34" charset="0"/>
                <a:ea typeface="SamsungOneKorean 400" panose="020B0503030303020204" pitchFamily="50" charset="-127"/>
              </a:rPr>
              <a:t>cấu</a:t>
            </a:r>
            <a:r>
              <a:rPr lang="en-US" altLang="ko-KR" sz="1400" dirty="0">
                <a:solidFill>
                  <a:prstClr val="black">
                    <a:lumMod val="85000"/>
                    <a:lumOff val="15000"/>
                  </a:prstClr>
                </a:solidFill>
                <a:latin typeface="SamsungOne-400" panose="020B0503030303020204" pitchFamily="34" charset="0"/>
                <a:ea typeface="SamsungOneKorean 400" panose="020B0503030303020204" pitchFamily="50" charset="-127"/>
              </a:rPr>
              <a:t> </a:t>
            </a:r>
            <a:r>
              <a:rPr lang="en-US" altLang="ko-KR" sz="1400" dirty="0" err="1">
                <a:solidFill>
                  <a:prstClr val="black">
                    <a:lumMod val="85000"/>
                    <a:lumOff val="15000"/>
                  </a:prstClr>
                </a:solidFill>
                <a:latin typeface="SamsungOne-400" panose="020B0503030303020204" pitchFamily="34" charset="0"/>
                <a:ea typeface="SamsungOneKorean 400" panose="020B0503030303020204" pitchFamily="50" charset="-127"/>
              </a:rPr>
              <a:t>trúc</a:t>
            </a:r>
            <a:endParaRPr kumimoji="1" lang="en-US" altLang="ko-KR" sz="1400" b="0" i="0" u="none" strike="noStrike" kern="1200" cap="none" spc="0" normalizeH="0" baseline="0" noProof="0" dirty="0">
              <a:ln>
                <a:noFill/>
              </a:ln>
              <a:solidFill>
                <a:prstClr val="black">
                  <a:lumMod val="85000"/>
                  <a:lumOff val="15000"/>
                </a:prstClr>
              </a:solidFill>
              <a:effectLst/>
              <a:uLnTx/>
              <a:uFillTx/>
              <a:latin typeface="SamsungOne-400" panose="020B0503030303020204" pitchFamily="34" charset="0"/>
              <a:ea typeface="SamsungOneKorean 400" panose="020B0503030303020204" pitchFamily="50" charset="-127"/>
              <a:cs typeface="+mn-cs"/>
            </a:endParaRPr>
          </a:p>
        </p:txBody>
      </p:sp>
      <p:cxnSp>
        <p:nvCxnSpPr>
          <p:cNvPr id="16" name="직선 연결선 15">
            <a:extLst>
              <a:ext uri="{FF2B5EF4-FFF2-40B4-BE49-F238E27FC236}">
                <a16:creationId xmlns:a16="http://schemas.microsoft.com/office/drawing/2014/main" id="{CD828A8D-C958-4AA2-9A93-5D637F843BA5}"/>
              </a:ext>
            </a:extLst>
          </p:cNvPr>
          <p:cNvCxnSpPr/>
          <p:nvPr/>
        </p:nvCxnSpPr>
        <p:spPr>
          <a:xfrm>
            <a:off x="6730409" y="3689732"/>
            <a:ext cx="2530549"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510724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a:extLst>
              <a:ext uri="{FF2B5EF4-FFF2-40B4-BE49-F238E27FC236}">
                <a16:creationId xmlns:a16="http://schemas.microsoft.com/office/drawing/2014/main" id="{D9340C75-85F6-4DBD-A4C1-62C80CC4076E}"/>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1.3.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Tại</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sao</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cần</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Big Data</a:t>
            </a:r>
          </a:p>
        </p:txBody>
      </p:sp>
      <p:sp>
        <p:nvSpPr>
          <p:cNvPr id="5" name="직사각형 4">
            <a:extLst>
              <a:ext uri="{FF2B5EF4-FFF2-40B4-BE49-F238E27FC236}">
                <a16:creationId xmlns:a16="http://schemas.microsoft.com/office/drawing/2014/main" id="{D331254D-D46A-481B-9682-7756DEDF0CF5}"/>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err="1">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  01</a:t>
            </a:r>
          </a:p>
        </p:txBody>
      </p:sp>
      <p:sp>
        <p:nvSpPr>
          <p:cNvPr id="28" name="직사각형 27">
            <a:extLst>
              <a:ext uri="{FF2B5EF4-FFF2-40B4-BE49-F238E27FC236}">
                <a16:creationId xmlns:a16="http://schemas.microsoft.com/office/drawing/2014/main" id="{D65A7058-82B5-4B9C-8363-510DE83E3254}"/>
              </a:ext>
            </a:extLst>
          </p:cNvPr>
          <p:cNvSpPr/>
          <p:nvPr/>
        </p:nvSpPr>
        <p:spPr>
          <a:xfrm>
            <a:off x="546895" y="1523719"/>
            <a:ext cx="8797130"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vl="0">
              <a:defRPr/>
            </a:pPr>
            <a:r>
              <a:rPr lang="vi-VN" altLang="ko-KR" sz="3200" dirty="0">
                <a:solidFill>
                  <a:prstClr val="black">
                    <a:lumMod val="95000"/>
                    <a:lumOff val="5000"/>
                  </a:prstClr>
                </a:solidFill>
                <a:latin typeface="iCiel Samsung Sharp Sans Bold" pitchFamily="2" charset="0"/>
                <a:ea typeface="iCiel Samsung Sharp Sans Bold" pitchFamily="2" charset="0"/>
                <a:cs typeface="iCiel Samsung Sharp Sans Bold" pitchFamily="2" charset="0"/>
              </a:rPr>
              <a:t>Tăng Định lượng Dữ liệu - </a:t>
            </a:r>
            <a:r>
              <a:rPr lang="vi-VN" altLang="ko-KR" sz="3200" dirty="0">
                <a:solidFill>
                  <a:srgbClr val="C00000"/>
                </a:solidFill>
                <a:latin typeface="iCiel Samsung Sharp Sans Bold" pitchFamily="2" charset="0"/>
                <a:ea typeface="iCiel Samsung Sharp Sans Bold" pitchFamily="2" charset="0"/>
                <a:cs typeface="iCiel Samsung Sharp Sans Bold" pitchFamily="2" charset="0"/>
              </a:rPr>
              <a:t>Khối lượng</a:t>
            </a:r>
            <a:endParaRPr lang="en-US" altLang="ko-KR" sz="3200" dirty="0">
              <a:solidFill>
                <a:srgbClr val="C00000"/>
              </a:solidFill>
              <a:latin typeface="iCiel Samsung Sharp Sans Bold" pitchFamily="2" charset="0"/>
              <a:ea typeface="iCiel Samsung Sharp Sans Bold" pitchFamily="2" charset="0"/>
              <a:cs typeface="iCiel Samsung Sharp Sans Bold" pitchFamily="2" charset="0"/>
            </a:endParaRPr>
          </a:p>
        </p:txBody>
      </p:sp>
      <p:grpSp>
        <p:nvGrpSpPr>
          <p:cNvPr id="29" name="Group 2">
            <a:extLst>
              <a:ext uri="{FF2B5EF4-FFF2-40B4-BE49-F238E27FC236}">
                <a16:creationId xmlns:a16="http://schemas.microsoft.com/office/drawing/2014/main" id="{8817E8EF-D8F5-48DD-942A-25BAFC4402B2}"/>
              </a:ext>
            </a:extLst>
          </p:cNvPr>
          <p:cNvGrpSpPr/>
          <p:nvPr/>
        </p:nvGrpSpPr>
        <p:grpSpPr>
          <a:xfrm>
            <a:off x="558800" y="2232686"/>
            <a:ext cx="5321299" cy="215444"/>
            <a:chOff x="558800" y="2232686"/>
            <a:chExt cx="5321299" cy="215444"/>
          </a:xfrm>
        </p:grpSpPr>
        <p:sp>
          <p:nvSpPr>
            <p:cNvPr id="30" name="직사각형 29">
              <a:extLst>
                <a:ext uri="{FF2B5EF4-FFF2-40B4-BE49-F238E27FC236}">
                  <a16:creationId xmlns:a16="http://schemas.microsoft.com/office/drawing/2014/main" id="{F2C8D8D0-E741-43FB-8405-F32199722738}"/>
                </a:ext>
              </a:extLst>
            </p:cNvPr>
            <p:cNvSpPr/>
            <p:nvPr/>
          </p:nvSpPr>
          <p:spPr>
            <a:xfrm>
              <a:off x="558800" y="2244056"/>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white"/>
                </a:solidFill>
                <a:effectLst/>
                <a:uLnTx/>
                <a:uFillTx/>
                <a:latin typeface="SamsungOne-400" panose="020B0503030303020204" pitchFamily="34" charset="0"/>
                <a:ea typeface="SamsungOneKorean 400" panose="020B0503030303020204" pitchFamily="50" charset="-127"/>
                <a:cs typeface="+mn-cs"/>
              </a:endParaRPr>
            </a:p>
          </p:txBody>
        </p:sp>
        <p:sp>
          <p:nvSpPr>
            <p:cNvPr id="31" name="직사각형 30">
              <a:extLst>
                <a:ext uri="{FF2B5EF4-FFF2-40B4-BE49-F238E27FC236}">
                  <a16:creationId xmlns:a16="http://schemas.microsoft.com/office/drawing/2014/main" id="{59637E5E-457A-4AAA-956C-4717380C2A58}"/>
                </a:ext>
              </a:extLst>
            </p:cNvPr>
            <p:cNvSpPr/>
            <p:nvPr/>
          </p:nvSpPr>
          <p:spPr>
            <a:xfrm>
              <a:off x="711200" y="2232686"/>
              <a:ext cx="5168899"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a:spcAft>
                  <a:spcPts val="600"/>
                </a:spcAft>
                <a:defRPr/>
              </a:pPr>
              <a:r>
                <a:rPr lang="vi-VN" altLang="ko-KR" sz="1400" dirty="0">
                  <a:solidFill>
                    <a:prstClr val="black">
                      <a:lumMod val="85000"/>
                      <a:lumOff val="15000"/>
                    </a:prstClr>
                  </a:solidFill>
                  <a:latin typeface="SamsungOne-400" panose="020B0503030303020204" pitchFamily="34" charset="0"/>
                  <a:ea typeface="SamsungOne-400" panose="020B0503030303020204" pitchFamily="34" charset="0"/>
                </a:rPr>
                <a:t>Bao nhiêu dữ liệu được tạo ra mỗi ngày</a:t>
              </a:r>
              <a:endParaRPr lang="en-US" altLang="ko-KR" sz="14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sp>
        <p:nvSpPr>
          <p:cNvPr id="32" name="Rectangle 12">
            <a:extLst>
              <a:ext uri="{FF2B5EF4-FFF2-40B4-BE49-F238E27FC236}">
                <a16:creationId xmlns:a16="http://schemas.microsoft.com/office/drawing/2014/main" id="{555FD069-9988-4B70-92BD-33DB65C70156}"/>
              </a:ext>
            </a:extLst>
          </p:cNvPr>
          <p:cNvSpPr/>
          <p:nvPr/>
        </p:nvSpPr>
        <p:spPr>
          <a:xfrm>
            <a:off x="711200" y="2563519"/>
            <a:ext cx="5829300" cy="23613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defRP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Vào năm 2020, mọi người tạo ra 1,7 MB dữ liệu mỗi giây.</a:t>
            </a:r>
          </a:p>
          <a:p>
            <a:pPr marL="182563" indent="-182563">
              <a:spcAft>
                <a:spcPts val="800"/>
              </a:spcAft>
              <a:buClr>
                <a:srgbClr val="193EB0"/>
              </a:buClr>
              <a:buFont typeface="SamsungOne 400" panose="020B0503030303020204" pitchFamily="34" charset="0"/>
              <a:buChar char="‣"/>
              <a:defRP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Đến năm 2022, 70% GDP toàn cầu sẽ được số hóa.</a:t>
            </a:r>
          </a:p>
          <a:p>
            <a:pPr marL="182563" indent="-182563">
              <a:spcAft>
                <a:spcPts val="800"/>
              </a:spcAft>
              <a:buClr>
                <a:srgbClr val="193EB0"/>
              </a:buClr>
              <a:buFont typeface="SamsungOne 400" panose="020B0503030303020204" pitchFamily="34" charset="0"/>
              <a:buChar char="‣"/>
              <a:defRP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Vào năm 2021, 68% người dùng Instagram xem ảnh của các thương hiệu.</a:t>
            </a:r>
          </a:p>
          <a:p>
            <a:pPr marL="182563" indent="-182563">
              <a:spcAft>
                <a:spcPts val="800"/>
              </a:spcAft>
              <a:buClr>
                <a:srgbClr val="193EB0"/>
              </a:buClr>
              <a:buFont typeface="SamsungOne 400" panose="020B0503030303020204" pitchFamily="34" charset="0"/>
              <a:buChar char="‣"/>
              <a:defRP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Đến năm 2025, hơn 200 zettabyte dữ liệu sẽ được lưu trữ trên đám mây trên toàn cầu.</a:t>
            </a:r>
          </a:p>
          <a:p>
            <a:pPr marL="182563" indent="-182563">
              <a:spcAft>
                <a:spcPts val="800"/>
              </a:spcAft>
              <a:buClr>
                <a:srgbClr val="193EB0"/>
              </a:buClr>
              <a:buFont typeface="SamsungOne 400" panose="020B0503030303020204" pitchFamily="34" charset="0"/>
              <a:buChar char="‣"/>
              <a:defRP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Vào năm 2020, người dùng đã gửi khoảng 500.000 Tweet mỗi ngày.</a:t>
            </a:r>
          </a:p>
          <a:p>
            <a:pPr marL="182563" indent="-182563">
              <a:spcAft>
                <a:spcPts val="800"/>
              </a:spcAft>
              <a:buClr>
                <a:srgbClr val="193EB0"/>
              </a:buClr>
              <a:buFont typeface="SamsungOne 400" panose="020B0503030303020204" pitchFamily="34" charset="0"/>
              <a:buChar char="‣"/>
              <a:defRP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Đến cuối năm 2020, 44 zettabyte sẽ tạo nên toàn bộ vũ trụ kỹ thuật số.</a:t>
            </a:r>
          </a:p>
          <a:p>
            <a:pPr marL="182563" indent="-182563">
              <a:spcAft>
                <a:spcPts val="800"/>
              </a:spcAft>
              <a:buClr>
                <a:srgbClr val="193EB0"/>
              </a:buClr>
              <a:buFont typeface="SamsungOne 400" panose="020B0503030303020204" pitchFamily="34" charset="0"/>
              <a:buChar char="‣"/>
              <a:defRP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Mỗi ngày có 306,4 tỷ email được gửi và 500 triệu Tweet được tạo.</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sp>
        <p:nvSpPr>
          <p:cNvPr id="33" name="직사각형 32">
            <a:extLst>
              <a:ext uri="{FF2B5EF4-FFF2-40B4-BE49-F238E27FC236}">
                <a16:creationId xmlns:a16="http://schemas.microsoft.com/office/drawing/2014/main" id="{B85961BE-B0CD-4E24-8F2D-80F2F8A007AB}"/>
              </a:ext>
            </a:extLst>
          </p:cNvPr>
          <p:cNvSpPr/>
          <p:nvPr/>
        </p:nvSpPr>
        <p:spPr>
          <a:xfrm>
            <a:off x="594800" y="5142898"/>
            <a:ext cx="7520500" cy="307777"/>
          </a:xfrm>
          <a:prstGeom prst="rect">
            <a:avLst/>
          </a:prstGeom>
        </p:spPr>
        <p:txBody>
          <a:bodyPr wrap="square">
            <a:spAutoFit/>
          </a:bodyPr>
          <a:lstStyle/>
          <a:p>
            <a:r>
              <a:rPr lang="vi-VN" altLang="ko-KR" sz="1400" b="1" dirty="0">
                <a:solidFill>
                  <a:prstClr val="black">
                    <a:lumMod val="85000"/>
                    <a:lumOff val="15000"/>
                  </a:prstClr>
                </a:solidFill>
                <a:latin typeface="SamsungOne-400" panose="020B0503030303020204" pitchFamily="34" charset="0"/>
                <a:ea typeface="SamsungOne-400" panose="020B0503030303020204" pitchFamily="34" charset="0"/>
              </a:rPr>
              <a:t>Dữ liệu được tạo ra hàng ngày, ước tính hiện tại là 1,145 nghìn tỷ MB mỗi ngày.</a:t>
            </a:r>
            <a:endParaRPr lang="ko-KR" altLang="en-US" sz="1400" b="1" dirty="0">
              <a:solidFill>
                <a:prstClr val="black">
                  <a:lumMod val="85000"/>
                  <a:lumOff val="15000"/>
                </a:prstClr>
              </a:solidFill>
              <a:latin typeface="SamsungOne-400" panose="020B0503030303020204" pitchFamily="34" charset="0"/>
              <a:ea typeface="SamsungOneKorean 400" panose="020B0503030303020204" pitchFamily="50" charset="-127"/>
            </a:endParaRPr>
          </a:p>
        </p:txBody>
      </p:sp>
    </p:spTree>
    <p:extLst>
      <p:ext uri="{BB962C8B-B14F-4D97-AF65-F5344CB8AC3E}">
        <p14:creationId xmlns:p14="http://schemas.microsoft.com/office/powerpoint/2010/main" val="252533559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직사각형 4">
            <a:extLst>
              <a:ext uri="{FF2B5EF4-FFF2-40B4-BE49-F238E27FC236}">
                <a16:creationId xmlns:a16="http://schemas.microsoft.com/office/drawing/2014/main" id="{E33C4238-EA67-4265-A5D5-38E79777CF14}"/>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1.3.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Tại</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sao</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cần</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Big Data</a:t>
            </a:r>
          </a:p>
        </p:txBody>
      </p:sp>
      <p:sp>
        <p:nvSpPr>
          <p:cNvPr id="6" name="직사각형 5">
            <a:extLst>
              <a:ext uri="{FF2B5EF4-FFF2-40B4-BE49-F238E27FC236}">
                <a16:creationId xmlns:a16="http://schemas.microsoft.com/office/drawing/2014/main" id="{724C83D4-BD7E-4280-AA77-AA937525EB59}"/>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err="1">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  01</a:t>
            </a:r>
          </a:p>
        </p:txBody>
      </p:sp>
      <p:sp>
        <p:nvSpPr>
          <p:cNvPr id="7" name="직사각형 6">
            <a:extLst>
              <a:ext uri="{FF2B5EF4-FFF2-40B4-BE49-F238E27FC236}">
                <a16:creationId xmlns:a16="http://schemas.microsoft.com/office/drawing/2014/main" id="{F88B0121-E614-400C-B2E6-7DED2EC688EE}"/>
              </a:ext>
            </a:extLst>
          </p:cNvPr>
          <p:cNvSpPr/>
          <p:nvPr/>
        </p:nvSpPr>
        <p:spPr>
          <a:xfrm>
            <a:off x="546895" y="1523719"/>
            <a:ext cx="8797130"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vl="0">
              <a:defRPr/>
            </a:pPr>
            <a:r>
              <a:rPr lang="vi-VN" altLang="ko-KR" sz="3200" dirty="0">
                <a:solidFill>
                  <a:prstClr val="black">
                    <a:lumMod val="95000"/>
                    <a:lumOff val="5000"/>
                  </a:prstClr>
                </a:solidFill>
                <a:latin typeface="iCiel Samsung Sharp Sans Bold" pitchFamily="2" charset="0"/>
                <a:ea typeface="iCiel Samsung Sharp Sans Bold" pitchFamily="2" charset="0"/>
                <a:cs typeface="iCiel Samsung Sharp Sans Bold" pitchFamily="2" charset="0"/>
              </a:rPr>
              <a:t>Thay đổi hồ sơ dữ liệu – </a:t>
            </a:r>
            <a:r>
              <a:rPr lang="en-US" altLang="ko-KR" sz="3200" dirty="0" err="1">
                <a:solidFill>
                  <a:srgbClr val="C00000"/>
                </a:solidFill>
                <a:latin typeface="iCiel Samsung Sharp Sans Bold" pitchFamily="2" charset="0"/>
                <a:ea typeface="iCiel Samsung Sharp Sans Bold" pitchFamily="2" charset="0"/>
                <a:cs typeface="iCiel Samsung Sharp Sans Bold" pitchFamily="2" charset="0"/>
              </a:rPr>
              <a:t>Sự</a:t>
            </a:r>
            <a:r>
              <a:rPr lang="en-US" altLang="ko-KR" sz="3200" dirty="0">
                <a:solidFill>
                  <a:srgbClr val="C00000"/>
                </a:solidFill>
                <a:latin typeface="iCiel Samsung Sharp Sans Bold" pitchFamily="2" charset="0"/>
                <a:ea typeface="iCiel Samsung Sharp Sans Bold" pitchFamily="2" charset="0"/>
                <a:cs typeface="iCiel Samsung Sharp Sans Bold" pitchFamily="2" charset="0"/>
              </a:rPr>
              <a:t> </a:t>
            </a:r>
            <a:r>
              <a:rPr lang="en-US" altLang="ko-KR" sz="3200" dirty="0" err="1">
                <a:solidFill>
                  <a:srgbClr val="C00000"/>
                </a:solidFill>
                <a:latin typeface="iCiel Samsung Sharp Sans Bold" pitchFamily="2" charset="0"/>
                <a:ea typeface="iCiel Samsung Sharp Sans Bold" pitchFamily="2" charset="0"/>
                <a:cs typeface="iCiel Samsung Sharp Sans Bold" pitchFamily="2" charset="0"/>
              </a:rPr>
              <a:t>đa</a:t>
            </a:r>
            <a:r>
              <a:rPr lang="en-US" altLang="ko-KR" sz="3200" dirty="0">
                <a:solidFill>
                  <a:srgbClr val="C00000"/>
                </a:solidFill>
                <a:latin typeface="iCiel Samsung Sharp Sans Bold" pitchFamily="2" charset="0"/>
                <a:ea typeface="iCiel Samsung Sharp Sans Bold" pitchFamily="2" charset="0"/>
                <a:cs typeface="iCiel Samsung Sharp Sans Bold" pitchFamily="2" charset="0"/>
              </a:rPr>
              <a:t> </a:t>
            </a:r>
            <a:r>
              <a:rPr lang="en-US" altLang="ko-KR" sz="3200" dirty="0" err="1">
                <a:solidFill>
                  <a:srgbClr val="C00000"/>
                </a:solidFill>
                <a:latin typeface="iCiel Samsung Sharp Sans Bold" pitchFamily="2" charset="0"/>
                <a:ea typeface="iCiel Samsung Sharp Sans Bold" pitchFamily="2" charset="0"/>
                <a:cs typeface="iCiel Samsung Sharp Sans Bold" pitchFamily="2" charset="0"/>
              </a:rPr>
              <a:t>dạng</a:t>
            </a:r>
            <a:endParaRPr lang="en-US" altLang="ko-KR" sz="3200" dirty="0">
              <a:solidFill>
                <a:srgbClr val="C00000"/>
              </a:solidFill>
              <a:latin typeface="iCiel Samsung Sharp Sans Bold" pitchFamily="2" charset="0"/>
              <a:ea typeface="iCiel Samsung Sharp Sans Bold" pitchFamily="2" charset="0"/>
              <a:cs typeface="iCiel Samsung Sharp Sans Bold" pitchFamily="2" charset="0"/>
            </a:endParaRPr>
          </a:p>
        </p:txBody>
      </p:sp>
      <p:grpSp>
        <p:nvGrpSpPr>
          <p:cNvPr id="2" name="그룹 1">
            <a:extLst>
              <a:ext uri="{FF2B5EF4-FFF2-40B4-BE49-F238E27FC236}">
                <a16:creationId xmlns:a16="http://schemas.microsoft.com/office/drawing/2014/main" id="{06F91514-4E9B-4D87-AE10-EE0C7563441B}"/>
              </a:ext>
            </a:extLst>
          </p:cNvPr>
          <p:cNvGrpSpPr/>
          <p:nvPr/>
        </p:nvGrpSpPr>
        <p:grpSpPr>
          <a:xfrm>
            <a:off x="558800" y="2232686"/>
            <a:ext cx="5321299" cy="2189529"/>
            <a:chOff x="558800" y="2232686"/>
            <a:chExt cx="5321299" cy="2189529"/>
          </a:xfrm>
        </p:grpSpPr>
        <p:grpSp>
          <p:nvGrpSpPr>
            <p:cNvPr id="8" name="Group 2">
              <a:extLst>
                <a:ext uri="{FF2B5EF4-FFF2-40B4-BE49-F238E27FC236}">
                  <a16:creationId xmlns:a16="http://schemas.microsoft.com/office/drawing/2014/main" id="{8E625654-1448-491E-8432-961A171B06D6}"/>
                </a:ext>
              </a:extLst>
            </p:cNvPr>
            <p:cNvGrpSpPr/>
            <p:nvPr/>
          </p:nvGrpSpPr>
          <p:grpSpPr>
            <a:xfrm>
              <a:off x="558800" y="2232686"/>
              <a:ext cx="5321299" cy="215444"/>
              <a:chOff x="558800" y="2232686"/>
              <a:chExt cx="5321299" cy="215444"/>
            </a:xfrm>
          </p:grpSpPr>
          <p:sp>
            <p:nvSpPr>
              <p:cNvPr id="9" name="직사각형 8">
                <a:extLst>
                  <a:ext uri="{FF2B5EF4-FFF2-40B4-BE49-F238E27FC236}">
                    <a16:creationId xmlns:a16="http://schemas.microsoft.com/office/drawing/2014/main" id="{C036A1D7-9D07-4BCF-B3DB-E07D8EFD3EC5}"/>
                  </a:ext>
                </a:extLst>
              </p:cNvPr>
              <p:cNvSpPr/>
              <p:nvPr/>
            </p:nvSpPr>
            <p:spPr>
              <a:xfrm>
                <a:off x="558800" y="2244056"/>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white"/>
                  </a:solidFill>
                  <a:effectLst/>
                  <a:uLnTx/>
                  <a:uFillTx/>
                  <a:latin typeface="SamsungOne-400" panose="020B0503030303020204" pitchFamily="34" charset="0"/>
                  <a:ea typeface="SamsungOneKorean 400" panose="020B0503030303020204" pitchFamily="50" charset="-127"/>
                  <a:cs typeface="+mn-cs"/>
                </a:endParaRPr>
              </a:p>
            </p:txBody>
          </p:sp>
          <p:sp>
            <p:nvSpPr>
              <p:cNvPr id="10" name="직사각형 9">
                <a:extLst>
                  <a:ext uri="{FF2B5EF4-FFF2-40B4-BE49-F238E27FC236}">
                    <a16:creationId xmlns:a16="http://schemas.microsoft.com/office/drawing/2014/main" id="{F3EF918B-D400-437C-AD24-C9F32842E58E}"/>
                  </a:ext>
                </a:extLst>
              </p:cNvPr>
              <p:cNvSpPr/>
              <p:nvPr/>
            </p:nvSpPr>
            <p:spPr>
              <a:xfrm>
                <a:off x="711200" y="2232686"/>
                <a:ext cx="5168899"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a:spcAft>
                    <a:spcPts val="600"/>
                  </a:spcAft>
                  <a:defRPr/>
                </a:pPr>
                <a:r>
                  <a:rPr lang="vi-VN" altLang="ko-KR" sz="1400" dirty="0">
                    <a:solidFill>
                      <a:prstClr val="black">
                        <a:lumMod val="85000"/>
                        <a:lumOff val="15000"/>
                      </a:prstClr>
                    </a:solidFill>
                    <a:latin typeface="SamsungOne-400" panose="020B0503030303020204" pitchFamily="34" charset="0"/>
                    <a:ea typeface="SamsungOne-400" panose="020B0503030303020204" pitchFamily="34" charset="0"/>
                  </a:rPr>
                  <a:t>Thay đổi hồ sơ dữ liệu</a:t>
                </a:r>
                <a:endParaRPr lang="en-US" altLang="ko-KR" sz="14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sp>
          <p:nvSpPr>
            <p:cNvPr id="11" name="Rectangle 12">
              <a:extLst>
                <a:ext uri="{FF2B5EF4-FFF2-40B4-BE49-F238E27FC236}">
                  <a16:creationId xmlns:a16="http://schemas.microsoft.com/office/drawing/2014/main" id="{C7282C56-4D46-44B1-A2FC-70BE7F9F350B}"/>
                </a:ext>
              </a:extLst>
            </p:cNvPr>
            <p:cNvSpPr/>
            <p:nvPr/>
          </p:nvSpPr>
          <p:spPr>
            <a:xfrm>
              <a:off x="711200" y="2563519"/>
              <a:ext cx="2907763" cy="18586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defRPr/>
              </a:pP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Dữ</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liệu</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giao</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dịch</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a:p>
              <a:pPr marL="182563" indent="-182563">
                <a:spcAft>
                  <a:spcPts val="800"/>
                </a:spcAft>
                <a:buClr>
                  <a:srgbClr val="193EB0"/>
                </a:buClr>
                <a:buFont typeface="SamsungOne 400" panose="020B0503030303020204" pitchFamily="34" charset="0"/>
                <a:buChar char="‣"/>
                <a:defRPr/>
              </a:pP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Dữ</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liệu</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khoa</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học</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a:p>
              <a:pPr marL="182563" indent="-182563">
                <a:spcAft>
                  <a:spcPts val="800"/>
                </a:spcAft>
                <a:buClr>
                  <a:srgbClr val="193EB0"/>
                </a:buClr>
                <a:buFont typeface="SamsungOne 400" panose="020B0503030303020204" pitchFamily="34" charset="0"/>
                <a:buChar char="‣"/>
                <a:defRPr/>
              </a:pP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Dữ</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liệu</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cảm</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biến</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a:p>
              <a:pPr marL="182563" indent="-182563">
                <a:spcAft>
                  <a:spcPts val="800"/>
                </a:spcAft>
                <a:buClr>
                  <a:srgbClr val="193EB0"/>
                </a:buClr>
                <a:buFont typeface="SamsungOne 400" panose="020B0503030303020204" pitchFamily="34" charset="0"/>
                <a:buChar char="‣"/>
                <a:defRPr/>
              </a:pP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Dữ</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liệu</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truyền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thông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xã</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hội</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a:p>
              <a:pPr marL="182563" indent="-182563">
                <a:spcAft>
                  <a:spcPts val="800"/>
                </a:spcAft>
                <a:buClr>
                  <a:srgbClr val="193EB0"/>
                </a:buClr>
                <a:buFont typeface="SamsungOne 400" panose="020B0503030303020204" pitchFamily="34" charset="0"/>
                <a:buChar char="‣"/>
                <a:defRPr/>
              </a:pP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Dữ</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liệu</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doanh</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nghiệp</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a:p>
              <a:pPr marL="182563" indent="-182563">
                <a:spcAft>
                  <a:spcPts val="800"/>
                </a:spcAft>
                <a:buClr>
                  <a:srgbClr val="193EB0"/>
                </a:buClr>
                <a:buFont typeface="SamsungOne 400" panose="020B0503030303020204" pitchFamily="34" charset="0"/>
                <a:buChar char="‣"/>
                <a:defRPr/>
              </a:pP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Dữ</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liệu</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công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cộng</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grpSp>
        <p:nvGrpSpPr>
          <p:cNvPr id="12" name="그룹 11">
            <a:extLst>
              <a:ext uri="{FF2B5EF4-FFF2-40B4-BE49-F238E27FC236}">
                <a16:creationId xmlns:a16="http://schemas.microsoft.com/office/drawing/2014/main" id="{1ED3C60E-B2FE-41C9-ACCD-E4AAE6ADF00D}"/>
              </a:ext>
            </a:extLst>
          </p:cNvPr>
          <p:cNvGrpSpPr/>
          <p:nvPr/>
        </p:nvGrpSpPr>
        <p:grpSpPr>
          <a:xfrm>
            <a:off x="3043470" y="2563518"/>
            <a:ext cx="6676265" cy="3636047"/>
            <a:chOff x="3043471" y="2563518"/>
            <a:chExt cx="6534221" cy="3636047"/>
          </a:xfrm>
        </p:grpSpPr>
        <p:sp>
          <p:nvSpPr>
            <p:cNvPr id="14" name="직사각형 13">
              <a:extLst>
                <a:ext uri="{FF2B5EF4-FFF2-40B4-BE49-F238E27FC236}">
                  <a16:creationId xmlns:a16="http://schemas.microsoft.com/office/drawing/2014/main" id="{ED826811-D8EB-4698-AC72-684A1BC66BEC}"/>
                </a:ext>
              </a:extLst>
            </p:cNvPr>
            <p:cNvSpPr/>
            <p:nvPr/>
          </p:nvSpPr>
          <p:spPr>
            <a:xfrm>
              <a:off x="6788146" y="5937955"/>
              <a:ext cx="2789546" cy="261610"/>
            </a:xfrm>
            <a:prstGeom prst="rect">
              <a:avLst/>
            </a:prstGeom>
          </p:spPr>
          <p:txBody>
            <a:bodyPr wrap="none">
              <a:spAutoFit/>
            </a:bodyPr>
            <a:lstStyle/>
            <a:p>
              <a:r>
                <a:rPr lang="en-US" altLang="ko-KR" sz="1100" dirty="0" err="1">
                  <a:solidFill>
                    <a:srgbClr val="1F45BC"/>
                  </a:solidFill>
                  <a:latin typeface="SamsungOne-700" panose="020B0803030303020204" pitchFamily="34" charset="0"/>
                  <a:ea typeface="SamsungOne-700" panose="020B0803030303020204" pitchFamily="34" charset="0"/>
                </a:rPr>
                <a:t>Độ</a:t>
              </a:r>
              <a:r>
                <a:rPr lang="en-US" altLang="ko-KR" sz="1100" dirty="0">
                  <a:solidFill>
                    <a:srgbClr val="1F45BC"/>
                  </a:solidFill>
                  <a:latin typeface="SamsungOne-700" panose="020B0803030303020204" pitchFamily="34" charset="0"/>
                  <a:ea typeface="SamsungOne-700" panose="020B0803030303020204" pitchFamily="34" charset="0"/>
                </a:rPr>
                <a:t> </a:t>
              </a:r>
              <a:r>
                <a:rPr lang="en-US" altLang="ko-KR" sz="1100" dirty="0" err="1">
                  <a:solidFill>
                    <a:srgbClr val="1F45BC"/>
                  </a:solidFill>
                  <a:latin typeface="SamsungOne-700" panose="020B0803030303020204" pitchFamily="34" charset="0"/>
                  <a:ea typeface="SamsungOne-700" panose="020B0803030303020204" pitchFamily="34" charset="0"/>
                </a:rPr>
                <a:t>phức</a:t>
              </a:r>
              <a:r>
                <a:rPr lang="en-US" altLang="ko-KR" sz="1100" dirty="0">
                  <a:solidFill>
                    <a:srgbClr val="1F45BC"/>
                  </a:solidFill>
                  <a:latin typeface="SamsungOne-700" panose="020B0803030303020204" pitchFamily="34" charset="0"/>
                  <a:ea typeface="SamsungOne-700" panose="020B0803030303020204" pitchFamily="34" charset="0"/>
                </a:rPr>
                <a:t> </a:t>
              </a:r>
              <a:r>
                <a:rPr lang="en-US" altLang="ko-KR" sz="1100" dirty="0" err="1">
                  <a:solidFill>
                    <a:srgbClr val="1F45BC"/>
                  </a:solidFill>
                  <a:latin typeface="SamsungOne-700" panose="020B0803030303020204" pitchFamily="34" charset="0"/>
                  <a:ea typeface="SamsungOne-700" panose="020B0803030303020204" pitchFamily="34" charset="0"/>
                </a:rPr>
                <a:t>tạp</a:t>
              </a:r>
              <a:r>
                <a:rPr lang="en-US" altLang="ko-KR" sz="1100" dirty="0">
                  <a:solidFill>
                    <a:srgbClr val="1F45BC"/>
                  </a:solidFill>
                  <a:latin typeface="SamsungOne-700" panose="020B0803030303020204" pitchFamily="34" charset="0"/>
                  <a:ea typeface="SamsungOne-700" panose="020B0803030303020204" pitchFamily="34" charset="0"/>
                </a:rPr>
                <a:t> </a:t>
              </a:r>
              <a:r>
                <a:rPr lang="en-US" altLang="ko-KR" sz="1100" dirty="0" err="1">
                  <a:solidFill>
                    <a:srgbClr val="1F45BC"/>
                  </a:solidFill>
                  <a:latin typeface="SamsungOne-700" panose="020B0803030303020204" pitchFamily="34" charset="0"/>
                  <a:ea typeface="SamsungOne-700" panose="020B0803030303020204" pitchFamily="34" charset="0"/>
                </a:rPr>
                <a:t>của</a:t>
              </a:r>
              <a:r>
                <a:rPr lang="en-US" altLang="ko-KR" sz="1100" dirty="0">
                  <a:solidFill>
                    <a:srgbClr val="1F45BC"/>
                  </a:solidFill>
                  <a:latin typeface="SamsungOne-700" panose="020B0803030303020204" pitchFamily="34" charset="0"/>
                  <a:ea typeface="SamsungOne-700" panose="020B0803030303020204" pitchFamily="34" charset="0"/>
                </a:rPr>
                <a:t> </a:t>
              </a:r>
              <a:r>
                <a:rPr lang="en-US" altLang="ko-KR" sz="1100" dirty="0" err="1">
                  <a:solidFill>
                    <a:srgbClr val="1F45BC"/>
                  </a:solidFill>
                  <a:latin typeface="SamsungOne-700" panose="020B0803030303020204" pitchFamily="34" charset="0"/>
                  <a:ea typeface="SamsungOne-700" panose="020B0803030303020204" pitchFamily="34" charset="0"/>
                </a:rPr>
                <a:t>dữ</a:t>
              </a:r>
              <a:r>
                <a:rPr lang="en-US" altLang="ko-KR" sz="1100" dirty="0">
                  <a:solidFill>
                    <a:srgbClr val="1F45BC"/>
                  </a:solidFill>
                  <a:latin typeface="SamsungOne-700" panose="020B0803030303020204" pitchFamily="34" charset="0"/>
                  <a:ea typeface="SamsungOne-700" panose="020B0803030303020204" pitchFamily="34" charset="0"/>
                </a:rPr>
                <a:t> </a:t>
              </a:r>
              <a:r>
                <a:rPr lang="en-US" altLang="ko-KR" sz="1100" dirty="0" err="1">
                  <a:solidFill>
                    <a:srgbClr val="1F45BC"/>
                  </a:solidFill>
                  <a:latin typeface="SamsungOne-700" panose="020B0803030303020204" pitchFamily="34" charset="0"/>
                  <a:ea typeface="SamsungOne-700" panose="020B0803030303020204" pitchFamily="34" charset="0"/>
                </a:rPr>
                <a:t>liệu</a:t>
              </a:r>
              <a:r>
                <a:rPr lang="en-US" altLang="ko-KR" sz="1100" dirty="0">
                  <a:solidFill>
                    <a:srgbClr val="1F45BC"/>
                  </a:solidFill>
                  <a:latin typeface="SamsungOne-700" panose="020B0803030303020204" pitchFamily="34" charset="0"/>
                  <a:ea typeface="SamsungOne-700" panose="020B0803030303020204" pitchFamily="34" charset="0"/>
                </a:rPr>
                <a:t>: </a:t>
              </a:r>
              <a:r>
                <a:rPr lang="en-US" altLang="ko-KR" sz="1100" dirty="0" err="1">
                  <a:solidFill>
                    <a:srgbClr val="1F45BC"/>
                  </a:solidFill>
                  <a:latin typeface="SamsungOne-700" panose="020B0803030303020204" pitchFamily="34" charset="0"/>
                  <a:ea typeface="SamsungOne-700" panose="020B0803030303020204" pitchFamily="34" charset="0"/>
                </a:rPr>
                <a:t>đa</a:t>
              </a:r>
              <a:r>
                <a:rPr lang="en-US" altLang="ko-KR" sz="1100" dirty="0">
                  <a:solidFill>
                    <a:srgbClr val="1F45BC"/>
                  </a:solidFill>
                  <a:latin typeface="SamsungOne-700" panose="020B0803030303020204" pitchFamily="34" charset="0"/>
                  <a:ea typeface="SamsungOne-700" panose="020B0803030303020204" pitchFamily="34" charset="0"/>
                </a:rPr>
                <a:t> </a:t>
              </a:r>
              <a:r>
                <a:rPr lang="en-US" altLang="ko-KR" sz="1100" dirty="0" err="1">
                  <a:solidFill>
                    <a:srgbClr val="1F45BC"/>
                  </a:solidFill>
                  <a:latin typeface="SamsungOne-700" panose="020B0803030303020204" pitchFamily="34" charset="0"/>
                  <a:ea typeface="SamsungOne-700" panose="020B0803030303020204" pitchFamily="34" charset="0"/>
                </a:rPr>
                <a:t>dạng</a:t>
              </a:r>
              <a:r>
                <a:rPr lang="en-US" altLang="ko-KR" sz="1100" dirty="0">
                  <a:solidFill>
                    <a:srgbClr val="1F45BC"/>
                  </a:solidFill>
                  <a:latin typeface="SamsungOne-700" panose="020B0803030303020204" pitchFamily="34" charset="0"/>
                  <a:ea typeface="SamsungOne-700" panose="020B0803030303020204" pitchFamily="34" charset="0"/>
                </a:rPr>
                <a:t> </a:t>
              </a:r>
              <a:r>
                <a:rPr lang="en-US" altLang="ko-KR" sz="1100" dirty="0" err="1">
                  <a:solidFill>
                    <a:srgbClr val="1F45BC"/>
                  </a:solidFill>
                  <a:latin typeface="SamsungOne-700" panose="020B0803030303020204" pitchFamily="34" charset="0"/>
                  <a:ea typeface="SamsungOne-700" panose="020B0803030303020204" pitchFamily="34" charset="0"/>
                </a:rPr>
                <a:t>và</a:t>
              </a:r>
              <a:r>
                <a:rPr lang="en-US" altLang="ko-KR" sz="1100" dirty="0">
                  <a:solidFill>
                    <a:srgbClr val="1F45BC"/>
                  </a:solidFill>
                  <a:latin typeface="SamsungOne-700" panose="020B0803030303020204" pitchFamily="34" charset="0"/>
                  <a:ea typeface="SamsungOne-700" panose="020B0803030303020204" pitchFamily="34" charset="0"/>
                </a:rPr>
                <a:t> </a:t>
              </a:r>
              <a:r>
                <a:rPr lang="en-US" altLang="ko-KR" sz="1100" dirty="0" err="1">
                  <a:solidFill>
                    <a:srgbClr val="1F45BC"/>
                  </a:solidFill>
                  <a:latin typeface="SamsungOne-700" panose="020B0803030303020204" pitchFamily="34" charset="0"/>
                  <a:ea typeface="SamsungOne-700" panose="020B0803030303020204" pitchFamily="34" charset="0"/>
                </a:rPr>
                <a:t>tốc</a:t>
              </a:r>
              <a:r>
                <a:rPr lang="en-US" altLang="ko-KR" sz="1100" dirty="0">
                  <a:solidFill>
                    <a:srgbClr val="1F45BC"/>
                  </a:solidFill>
                  <a:latin typeface="SamsungOne-700" panose="020B0803030303020204" pitchFamily="34" charset="0"/>
                  <a:ea typeface="SamsungOne-700" panose="020B0803030303020204" pitchFamily="34" charset="0"/>
                </a:rPr>
                <a:t> </a:t>
              </a:r>
              <a:r>
                <a:rPr lang="en-US" altLang="ko-KR" sz="1100" dirty="0" err="1">
                  <a:solidFill>
                    <a:srgbClr val="1F45BC"/>
                  </a:solidFill>
                  <a:latin typeface="SamsungOne-700" panose="020B0803030303020204" pitchFamily="34" charset="0"/>
                  <a:ea typeface="SamsungOne-700" panose="020B0803030303020204" pitchFamily="34" charset="0"/>
                </a:rPr>
                <a:t>độ</a:t>
              </a:r>
              <a:endParaRPr lang="ko-KR" altLang="en-US" sz="1100" dirty="0">
                <a:latin typeface="SamsungOne-400" panose="020B0503030303020204" pitchFamily="34" charset="0"/>
                <a:ea typeface="SamsungOneKorean 400" panose="020B0503030303020204" pitchFamily="50" charset="-127"/>
              </a:endParaRPr>
            </a:p>
          </p:txBody>
        </p:sp>
        <p:grpSp>
          <p:nvGrpSpPr>
            <p:cNvPr id="15" name="그룹 14">
              <a:extLst>
                <a:ext uri="{FF2B5EF4-FFF2-40B4-BE49-F238E27FC236}">
                  <a16:creationId xmlns:a16="http://schemas.microsoft.com/office/drawing/2014/main" id="{239A0494-B87D-4E39-A3CB-324FFA7AD9E1}"/>
                </a:ext>
              </a:extLst>
            </p:cNvPr>
            <p:cNvGrpSpPr/>
            <p:nvPr/>
          </p:nvGrpSpPr>
          <p:grpSpPr>
            <a:xfrm>
              <a:off x="3043471" y="2702763"/>
              <a:ext cx="540004" cy="2903932"/>
              <a:chOff x="3043471" y="2702763"/>
              <a:chExt cx="540004" cy="2903932"/>
            </a:xfrm>
          </p:grpSpPr>
          <p:sp>
            <p:nvSpPr>
              <p:cNvPr id="39" name="직사각형 38">
                <a:extLst>
                  <a:ext uri="{FF2B5EF4-FFF2-40B4-BE49-F238E27FC236}">
                    <a16:creationId xmlns:a16="http://schemas.microsoft.com/office/drawing/2014/main" id="{43F74300-AEF2-47BE-8428-9A8F42D98175}"/>
                  </a:ext>
                </a:extLst>
              </p:cNvPr>
              <p:cNvSpPr/>
              <p:nvPr/>
            </p:nvSpPr>
            <p:spPr>
              <a:xfrm>
                <a:off x="3043471" y="2702763"/>
                <a:ext cx="530915" cy="430887"/>
              </a:xfrm>
              <a:prstGeom prst="rect">
                <a:avLst/>
              </a:prstGeom>
            </p:spPr>
            <p:txBody>
              <a:bodyPr wrap="none">
                <a:spAutoFit/>
              </a:bodyPr>
              <a:lstStyle/>
              <a:p>
                <a:pPr algn="ctr"/>
                <a:r>
                  <a:rPr lang="en-US" altLang="ko-KR" sz="1100" dirty="0">
                    <a:solidFill>
                      <a:srgbClr val="1F45BC"/>
                    </a:solidFill>
                    <a:latin typeface="SamsungOne-700" panose="020B0803030303020204" pitchFamily="34" charset="0"/>
                    <a:ea typeface="SamsungOne-700" panose="020B0803030303020204" pitchFamily="34" charset="0"/>
                  </a:rPr>
                  <a:t>Peta</a:t>
                </a:r>
              </a:p>
              <a:p>
                <a:pPr algn="ctr"/>
                <a:r>
                  <a:rPr lang="en-US" altLang="ko-KR" sz="1100" dirty="0">
                    <a:solidFill>
                      <a:srgbClr val="1F45BC"/>
                    </a:solidFill>
                    <a:latin typeface="SamsungOne-700" panose="020B0803030303020204" pitchFamily="34" charset="0"/>
                    <a:ea typeface="SamsungOne-700" panose="020B0803030303020204" pitchFamily="34" charset="0"/>
                  </a:rPr>
                  <a:t>bytes</a:t>
                </a:r>
                <a:endParaRPr lang="ko-KR" altLang="en-US" sz="1100" dirty="0">
                  <a:latin typeface="SamsungOne-400" panose="020B0503030303020204" pitchFamily="34" charset="0"/>
                  <a:ea typeface="SamsungOneKorean 400" panose="020B0503030303020204" pitchFamily="50" charset="-127"/>
                </a:endParaRPr>
              </a:p>
            </p:txBody>
          </p:sp>
          <p:sp>
            <p:nvSpPr>
              <p:cNvPr id="40" name="직사각형 39">
                <a:extLst>
                  <a:ext uri="{FF2B5EF4-FFF2-40B4-BE49-F238E27FC236}">
                    <a16:creationId xmlns:a16="http://schemas.microsoft.com/office/drawing/2014/main" id="{3057F293-7B38-4E98-AB7F-AFE50B825F46}"/>
                  </a:ext>
                </a:extLst>
              </p:cNvPr>
              <p:cNvSpPr/>
              <p:nvPr/>
            </p:nvSpPr>
            <p:spPr>
              <a:xfrm>
                <a:off x="3043471" y="3428654"/>
                <a:ext cx="530915" cy="430887"/>
              </a:xfrm>
              <a:prstGeom prst="rect">
                <a:avLst/>
              </a:prstGeom>
            </p:spPr>
            <p:txBody>
              <a:bodyPr wrap="none">
                <a:spAutoFit/>
              </a:bodyPr>
              <a:lstStyle/>
              <a:p>
                <a:pPr algn="ctr"/>
                <a:r>
                  <a:rPr lang="en-US" altLang="ko-KR" sz="1100" dirty="0">
                    <a:solidFill>
                      <a:srgbClr val="1F45BC"/>
                    </a:solidFill>
                    <a:latin typeface="SamsungOne-700" panose="020B0803030303020204" pitchFamily="34" charset="0"/>
                    <a:ea typeface="SamsungOne-700" panose="020B0803030303020204" pitchFamily="34" charset="0"/>
                  </a:rPr>
                  <a:t>Tera</a:t>
                </a:r>
              </a:p>
              <a:p>
                <a:pPr algn="ctr"/>
                <a:r>
                  <a:rPr lang="en-US" altLang="ko-KR" sz="1100" dirty="0">
                    <a:solidFill>
                      <a:srgbClr val="1F45BC"/>
                    </a:solidFill>
                    <a:latin typeface="SamsungOne-700" panose="020B0803030303020204" pitchFamily="34" charset="0"/>
                    <a:ea typeface="SamsungOne-700" panose="020B0803030303020204" pitchFamily="34" charset="0"/>
                  </a:rPr>
                  <a:t>bytes</a:t>
                </a:r>
                <a:endParaRPr lang="ko-KR" altLang="en-US" sz="1100" dirty="0">
                  <a:latin typeface="SamsungOne-400" panose="020B0503030303020204" pitchFamily="34" charset="0"/>
                  <a:ea typeface="SamsungOneKorean 400" panose="020B0503030303020204" pitchFamily="50" charset="-127"/>
                </a:endParaRPr>
              </a:p>
            </p:txBody>
          </p:sp>
          <p:sp>
            <p:nvSpPr>
              <p:cNvPr id="41" name="직사각형 40">
                <a:extLst>
                  <a:ext uri="{FF2B5EF4-FFF2-40B4-BE49-F238E27FC236}">
                    <a16:creationId xmlns:a16="http://schemas.microsoft.com/office/drawing/2014/main" id="{4FA87FD5-F766-4982-8DD2-CB68F6491CA3}"/>
                  </a:ext>
                </a:extLst>
              </p:cNvPr>
              <p:cNvSpPr/>
              <p:nvPr/>
            </p:nvSpPr>
            <p:spPr>
              <a:xfrm>
                <a:off x="3043471" y="4455241"/>
                <a:ext cx="530915" cy="430887"/>
              </a:xfrm>
              <a:prstGeom prst="rect">
                <a:avLst/>
              </a:prstGeom>
            </p:spPr>
            <p:txBody>
              <a:bodyPr wrap="none">
                <a:spAutoFit/>
              </a:bodyPr>
              <a:lstStyle/>
              <a:p>
                <a:pPr algn="ctr"/>
                <a:r>
                  <a:rPr lang="en-US" altLang="ko-KR" sz="1100" dirty="0">
                    <a:solidFill>
                      <a:srgbClr val="1F45BC"/>
                    </a:solidFill>
                    <a:latin typeface="SamsungOne-700" panose="020B0803030303020204" pitchFamily="34" charset="0"/>
                    <a:ea typeface="SamsungOne-700" panose="020B0803030303020204" pitchFamily="34" charset="0"/>
                  </a:rPr>
                  <a:t>Giga</a:t>
                </a:r>
              </a:p>
              <a:p>
                <a:pPr algn="ctr"/>
                <a:r>
                  <a:rPr lang="en-US" altLang="ko-KR" sz="1100" dirty="0">
                    <a:solidFill>
                      <a:srgbClr val="1F45BC"/>
                    </a:solidFill>
                    <a:latin typeface="SamsungOne-700" panose="020B0803030303020204" pitchFamily="34" charset="0"/>
                    <a:ea typeface="SamsungOne-700" panose="020B0803030303020204" pitchFamily="34" charset="0"/>
                  </a:rPr>
                  <a:t>bytes</a:t>
                </a:r>
                <a:endParaRPr lang="ko-KR" altLang="en-US" sz="1100" dirty="0">
                  <a:latin typeface="SamsungOne-400" panose="020B0503030303020204" pitchFamily="34" charset="0"/>
                  <a:ea typeface="SamsungOneKorean 400" panose="020B0503030303020204" pitchFamily="50" charset="-127"/>
                </a:endParaRPr>
              </a:p>
            </p:txBody>
          </p:sp>
          <p:sp>
            <p:nvSpPr>
              <p:cNvPr id="42" name="직사각형 41">
                <a:extLst>
                  <a:ext uri="{FF2B5EF4-FFF2-40B4-BE49-F238E27FC236}">
                    <a16:creationId xmlns:a16="http://schemas.microsoft.com/office/drawing/2014/main" id="{CE135D60-A957-41C7-BD39-C93E23BAFF39}"/>
                  </a:ext>
                </a:extLst>
              </p:cNvPr>
              <p:cNvSpPr/>
              <p:nvPr/>
            </p:nvSpPr>
            <p:spPr>
              <a:xfrm>
                <a:off x="3052559" y="5175808"/>
                <a:ext cx="530916" cy="430887"/>
              </a:xfrm>
              <a:prstGeom prst="rect">
                <a:avLst/>
              </a:prstGeom>
            </p:spPr>
            <p:txBody>
              <a:bodyPr wrap="none">
                <a:spAutoFit/>
              </a:bodyPr>
              <a:lstStyle/>
              <a:p>
                <a:pPr algn="ctr"/>
                <a:r>
                  <a:rPr lang="en-US" altLang="ko-KR" sz="1100" dirty="0">
                    <a:solidFill>
                      <a:srgbClr val="1F45BC"/>
                    </a:solidFill>
                    <a:latin typeface="SamsungOne-700" panose="020B0803030303020204" pitchFamily="34" charset="0"/>
                    <a:ea typeface="SamsungOne-700" panose="020B0803030303020204" pitchFamily="34" charset="0"/>
                  </a:rPr>
                  <a:t>Mega</a:t>
                </a:r>
              </a:p>
              <a:p>
                <a:pPr algn="ctr"/>
                <a:r>
                  <a:rPr lang="en-US" altLang="ko-KR" sz="1100" dirty="0">
                    <a:solidFill>
                      <a:srgbClr val="1F45BC"/>
                    </a:solidFill>
                    <a:latin typeface="SamsungOne-700" panose="020B0803030303020204" pitchFamily="34" charset="0"/>
                    <a:ea typeface="SamsungOne-700" panose="020B0803030303020204" pitchFamily="34" charset="0"/>
                  </a:rPr>
                  <a:t>bytes</a:t>
                </a:r>
                <a:endParaRPr lang="ko-KR" altLang="en-US" sz="1100" dirty="0">
                  <a:latin typeface="SamsungOne-400" panose="020B0503030303020204" pitchFamily="34" charset="0"/>
                  <a:ea typeface="SamsungOneKorean 400" panose="020B0503030303020204" pitchFamily="50" charset="-127"/>
                </a:endParaRPr>
              </a:p>
            </p:txBody>
          </p:sp>
        </p:grpSp>
        <p:grpSp>
          <p:nvGrpSpPr>
            <p:cNvPr id="16" name="그룹 15">
              <a:extLst>
                <a:ext uri="{FF2B5EF4-FFF2-40B4-BE49-F238E27FC236}">
                  <a16:creationId xmlns:a16="http://schemas.microsoft.com/office/drawing/2014/main" id="{6D35042C-38BC-40CE-A7AD-EB63832F9C5A}"/>
                </a:ext>
              </a:extLst>
            </p:cNvPr>
            <p:cNvGrpSpPr/>
            <p:nvPr/>
          </p:nvGrpSpPr>
          <p:grpSpPr>
            <a:xfrm>
              <a:off x="3560760" y="2563518"/>
              <a:ext cx="5924269" cy="3400413"/>
              <a:chOff x="3560760" y="2563518"/>
              <a:chExt cx="5924269" cy="3400413"/>
            </a:xfrm>
          </p:grpSpPr>
          <p:pic>
            <p:nvPicPr>
              <p:cNvPr id="17" name="그림 16">
                <a:extLst>
                  <a:ext uri="{FF2B5EF4-FFF2-40B4-BE49-F238E27FC236}">
                    <a16:creationId xmlns:a16="http://schemas.microsoft.com/office/drawing/2014/main" id="{713274CF-2898-4ED4-813D-118A2313C5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60760" y="2563518"/>
                <a:ext cx="5783265" cy="3329281"/>
              </a:xfrm>
              <a:prstGeom prst="rect">
                <a:avLst/>
              </a:prstGeom>
            </p:spPr>
          </p:pic>
          <p:grpSp>
            <p:nvGrpSpPr>
              <p:cNvPr id="18" name="그룹 17">
                <a:extLst>
                  <a:ext uri="{FF2B5EF4-FFF2-40B4-BE49-F238E27FC236}">
                    <a16:creationId xmlns:a16="http://schemas.microsoft.com/office/drawing/2014/main" id="{395386BB-E632-44E7-BC06-46C0CEA43168}"/>
                  </a:ext>
                </a:extLst>
              </p:cNvPr>
              <p:cNvGrpSpPr/>
              <p:nvPr/>
            </p:nvGrpSpPr>
            <p:grpSpPr>
              <a:xfrm>
                <a:off x="3980494" y="2738733"/>
                <a:ext cx="5504535" cy="3225198"/>
                <a:chOff x="3980494" y="2738733"/>
                <a:chExt cx="5504535" cy="3225198"/>
              </a:xfrm>
            </p:grpSpPr>
            <p:grpSp>
              <p:nvGrpSpPr>
                <p:cNvPr id="19" name="그룹 18">
                  <a:extLst>
                    <a:ext uri="{FF2B5EF4-FFF2-40B4-BE49-F238E27FC236}">
                      <a16:creationId xmlns:a16="http://schemas.microsoft.com/office/drawing/2014/main" id="{F00CC71F-53E6-4634-8CCF-87927EEEA17C}"/>
                    </a:ext>
                  </a:extLst>
                </p:cNvPr>
                <p:cNvGrpSpPr/>
                <p:nvPr/>
              </p:nvGrpSpPr>
              <p:grpSpPr>
                <a:xfrm>
                  <a:off x="3980494" y="2738733"/>
                  <a:ext cx="4047348" cy="430887"/>
                  <a:chOff x="3887361" y="2721799"/>
                  <a:chExt cx="4047348" cy="430887"/>
                </a:xfrm>
              </p:grpSpPr>
              <p:sp>
                <p:nvSpPr>
                  <p:cNvPr id="36" name="직사각형 35">
                    <a:extLst>
                      <a:ext uri="{FF2B5EF4-FFF2-40B4-BE49-F238E27FC236}">
                        <a16:creationId xmlns:a16="http://schemas.microsoft.com/office/drawing/2014/main" id="{6127C894-443A-4AFD-A801-AD5B9DD55F06}"/>
                      </a:ext>
                    </a:extLst>
                  </p:cNvPr>
                  <p:cNvSpPr/>
                  <p:nvPr/>
                </p:nvSpPr>
                <p:spPr>
                  <a:xfrm>
                    <a:off x="3887361" y="2721799"/>
                    <a:ext cx="981359" cy="430887"/>
                  </a:xfrm>
                  <a:prstGeom prst="rect">
                    <a:avLst/>
                  </a:prstGeom>
                </p:spPr>
                <p:txBody>
                  <a:bodyPr wrap="none">
                    <a:spAutoFit/>
                  </a:bodyPr>
                  <a:lstStyle/>
                  <a:p>
                    <a:r>
                      <a:rPr lang="en-US" altLang="ko-KR" sz="1100" dirty="0">
                        <a:solidFill>
                          <a:schemeClr val="bg1"/>
                        </a:solidFill>
                        <a:latin typeface="SamsungOne-700" panose="020B0803030303020204" pitchFamily="34" charset="0"/>
                        <a:ea typeface="SamsungOne-700" panose="020B0803030303020204" pitchFamily="34" charset="0"/>
                      </a:rPr>
                      <a:t>Click Stream</a:t>
                    </a:r>
                  </a:p>
                  <a:p>
                    <a:r>
                      <a:rPr lang="en-US" altLang="ko-KR" sz="1100" dirty="0">
                        <a:solidFill>
                          <a:schemeClr val="bg1"/>
                        </a:solidFill>
                        <a:latin typeface="SamsungOne-700" panose="020B0803030303020204" pitchFamily="34" charset="0"/>
                        <a:ea typeface="SamsungOne-700" panose="020B0803030303020204" pitchFamily="34" charset="0"/>
                      </a:rPr>
                      <a:t>Wikis/Blogs</a:t>
                    </a:r>
                    <a:endParaRPr lang="ko-KR" altLang="en-US" sz="1100" dirty="0">
                      <a:solidFill>
                        <a:schemeClr val="bg1"/>
                      </a:solidFill>
                      <a:latin typeface="SamsungOne-400" panose="020B0503030303020204" pitchFamily="34" charset="0"/>
                      <a:ea typeface="SamsungOneKorean 400" panose="020B0503030303020204" pitchFamily="50" charset="-127"/>
                    </a:endParaRPr>
                  </a:p>
                </p:txBody>
              </p:sp>
              <p:sp>
                <p:nvSpPr>
                  <p:cNvPr id="37" name="직사각형 36">
                    <a:extLst>
                      <a:ext uri="{FF2B5EF4-FFF2-40B4-BE49-F238E27FC236}">
                        <a16:creationId xmlns:a16="http://schemas.microsoft.com/office/drawing/2014/main" id="{42DED998-0D06-488D-B89F-84B6D9ED1DF0}"/>
                      </a:ext>
                    </a:extLst>
                  </p:cNvPr>
                  <p:cNvSpPr/>
                  <p:nvPr/>
                </p:nvSpPr>
                <p:spPr>
                  <a:xfrm>
                    <a:off x="5013196" y="2721799"/>
                    <a:ext cx="1604927" cy="261610"/>
                  </a:xfrm>
                  <a:prstGeom prst="rect">
                    <a:avLst/>
                  </a:prstGeom>
                </p:spPr>
                <p:txBody>
                  <a:bodyPr wrap="none">
                    <a:spAutoFit/>
                  </a:bodyPr>
                  <a:lstStyle/>
                  <a:p>
                    <a:r>
                      <a:rPr lang="en-US" altLang="ko-KR" sz="1100" dirty="0" err="1">
                        <a:solidFill>
                          <a:schemeClr val="bg1"/>
                        </a:solidFill>
                        <a:latin typeface="SamsungOne-700" panose="020B0803030303020204" pitchFamily="34" charset="0"/>
                        <a:ea typeface="SamsungOne-700" panose="020B0803030303020204" pitchFamily="34" charset="0"/>
                      </a:rPr>
                      <a:t>Cảm</a:t>
                    </a:r>
                    <a:r>
                      <a:rPr lang="en-US" altLang="ko-KR" sz="1100" dirty="0">
                        <a:solidFill>
                          <a:schemeClr val="bg1"/>
                        </a:solidFill>
                        <a:latin typeface="SamsungOne-700" panose="020B0803030303020204" pitchFamily="34" charset="0"/>
                        <a:ea typeface="SamsungOne-700" panose="020B0803030303020204" pitchFamily="34" charset="0"/>
                      </a:rPr>
                      <a:t> </a:t>
                    </a:r>
                    <a:r>
                      <a:rPr lang="en-US" altLang="ko-KR" sz="1100" dirty="0" err="1">
                        <a:solidFill>
                          <a:schemeClr val="bg1"/>
                        </a:solidFill>
                        <a:latin typeface="SamsungOne-700" panose="020B0803030303020204" pitchFamily="34" charset="0"/>
                        <a:ea typeface="SamsungOne-700" panose="020B0803030303020204" pitchFamily="34" charset="0"/>
                      </a:rPr>
                      <a:t>biến</a:t>
                    </a:r>
                    <a:r>
                      <a:rPr lang="en-US" altLang="ko-KR" sz="1100" dirty="0">
                        <a:solidFill>
                          <a:schemeClr val="bg1"/>
                        </a:solidFill>
                        <a:latin typeface="SamsungOne-700" panose="020B0803030303020204" pitchFamily="34" charset="0"/>
                        <a:ea typeface="SamsungOne-700" panose="020B0803030303020204" pitchFamily="34" charset="0"/>
                      </a:rPr>
                      <a:t>/</a:t>
                    </a:r>
                    <a:r>
                      <a:rPr lang="en-US" altLang="ko-KR" sz="1100" dirty="0" err="1">
                        <a:solidFill>
                          <a:schemeClr val="bg1"/>
                        </a:solidFill>
                        <a:latin typeface="SamsungOne-700" panose="020B0803030303020204" pitchFamily="34" charset="0"/>
                        <a:ea typeface="SamsungOne-700" panose="020B0803030303020204" pitchFamily="34" charset="0"/>
                      </a:rPr>
                      <a:t>thiết</a:t>
                    </a:r>
                    <a:r>
                      <a:rPr lang="en-US" altLang="ko-KR" sz="1100" dirty="0">
                        <a:solidFill>
                          <a:schemeClr val="bg1"/>
                        </a:solidFill>
                        <a:latin typeface="SamsungOne-700" panose="020B0803030303020204" pitchFamily="34" charset="0"/>
                        <a:ea typeface="SamsungOne-700" panose="020B0803030303020204" pitchFamily="34" charset="0"/>
                      </a:rPr>
                      <a:t> </a:t>
                    </a:r>
                    <a:r>
                      <a:rPr lang="en-US" altLang="ko-KR" sz="1100" dirty="0" err="1">
                        <a:solidFill>
                          <a:schemeClr val="bg1"/>
                        </a:solidFill>
                        <a:latin typeface="SamsungOne-700" panose="020B0803030303020204" pitchFamily="34" charset="0"/>
                        <a:ea typeface="SamsungOne-700" panose="020B0803030303020204" pitchFamily="34" charset="0"/>
                      </a:rPr>
                      <a:t>bị</a:t>
                    </a:r>
                    <a:r>
                      <a:rPr lang="en-US" altLang="ko-KR" sz="1100" dirty="0">
                        <a:solidFill>
                          <a:schemeClr val="bg1"/>
                        </a:solidFill>
                        <a:latin typeface="SamsungOne-700" panose="020B0803030303020204" pitchFamily="34" charset="0"/>
                        <a:ea typeface="SamsungOne-700" panose="020B0803030303020204" pitchFamily="34" charset="0"/>
                      </a:rPr>
                      <a:t> RFID</a:t>
                    </a:r>
                    <a:endParaRPr lang="ko-KR" altLang="en-US" sz="1100" dirty="0">
                      <a:solidFill>
                        <a:schemeClr val="bg1"/>
                      </a:solidFill>
                      <a:latin typeface="SamsungOne-400" panose="020B0503030303020204" pitchFamily="34" charset="0"/>
                      <a:ea typeface="SamsungOneKorean 400" panose="020B0503030303020204" pitchFamily="50" charset="-127"/>
                    </a:endParaRPr>
                  </a:p>
                </p:txBody>
              </p:sp>
              <p:sp>
                <p:nvSpPr>
                  <p:cNvPr id="38" name="직사각형 37">
                    <a:extLst>
                      <a:ext uri="{FF2B5EF4-FFF2-40B4-BE49-F238E27FC236}">
                        <a16:creationId xmlns:a16="http://schemas.microsoft.com/office/drawing/2014/main" id="{D5D396F5-C6FE-40A9-92DA-CC7937359909}"/>
                      </a:ext>
                    </a:extLst>
                  </p:cNvPr>
                  <p:cNvSpPr/>
                  <p:nvPr/>
                </p:nvSpPr>
                <p:spPr>
                  <a:xfrm>
                    <a:off x="6687252" y="2721799"/>
                    <a:ext cx="1247457" cy="430887"/>
                  </a:xfrm>
                  <a:prstGeom prst="rect">
                    <a:avLst/>
                  </a:prstGeom>
                </p:spPr>
                <p:txBody>
                  <a:bodyPr wrap="none">
                    <a:spAutoFit/>
                  </a:bodyPr>
                  <a:lstStyle/>
                  <a:p>
                    <a:r>
                      <a:rPr lang="en-US" altLang="ko-KR" sz="1100" dirty="0" err="1">
                        <a:solidFill>
                          <a:schemeClr val="bg1"/>
                        </a:solidFill>
                        <a:latin typeface="SamsungOne-700" panose="020B0803030303020204" pitchFamily="34" charset="0"/>
                        <a:ea typeface="SamsungOne-700" panose="020B0803030303020204" pitchFamily="34" charset="0"/>
                      </a:rPr>
                      <a:t>Tâm</a:t>
                    </a:r>
                    <a:r>
                      <a:rPr lang="en-US" altLang="ko-KR" sz="1100" dirty="0">
                        <a:solidFill>
                          <a:schemeClr val="bg1"/>
                        </a:solidFill>
                        <a:latin typeface="SamsungOne-700" panose="020B0803030303020204" pitchFamily="34" charset="0"/>
                        <a:ea typeface="SamsungOne-700" panose="020B0803030303020204" pitchFamily="34" charset="0"/>
                      </a:rPr>
                      <a:t> </a:t>
                    </a:r>
                    <a:r>
                      <a:rPr lang="en-US" altLang="ko-KR" sz="1100" dirty="0" err="1">
                        <a:solidFill>
                          <a:schemeClr val="bg1"/>
                        </a:solidFill>
                        <a:latin typeface="SamsungOne-700" panose="020B0803030303020204" pitchFamily="34" charset="0"/>
                        <a:ea typeface="SamsungOne-700" panose="020B0803030303020204" pitchFamily="34" charset="0"/>
                      </a:rPr>
                      <a:t>lý</a:t>
                    </a:r>
                    <a:r>
                      <a:rPr lang="en-US" altLang="ko-KR" sz="1100" dirty="0">
                        <a:solidFill>
                          <a:schemeClr val="bg1"/>
                        </a:solidFill>
                        <a:latin typeface="SamsungOne-700" panose="020B0803030303020204" pitchFamily="34" charset="0"/>
                        <a:ea typeface="SamsungOne-700" panose="020B0803030303020204" pitchFamily="34" charset="0"/>
                      </a:rPr>
                      <a:t> </a:t>
                    </a:r>
                    <a:r>
                      <a:rPr lang="en-US" altLang="ko-KR" sz="1100" dirty="0" err="1">
                        <a:solidFill>
                          <a:schemeClr val="bg1"/>
                        </a:solidFill>
                        <a:latin typeface="SamsungOne-700" panose="020B0803030303020204" pitchFamily="34" charset="0"/>
                        <a:ea typeface="SamsungOne-700" panose="020B0803030303020204" pitchFamily="34" charset="0"/>
                      </a:rPr>
                      <a:t>xã</a:t>
                    </a:r>
                    <a:r>
                      <a:rPr lang="en-US" altLang="ko-KR" sz="1100" dirty="0">
                        <a:solidFill>
                          <a:schemeClr val="bg1"/>
                        </a:solidFill>
                        <a:latin typeface="SamsungOne-700" panose="020B0803030303020204" pitchFamily="34" charset="0"/>
                        <a:ea typeface="SamsungOne-700" panose="020B0803030303020204" pitchFamily="34" charset="0"/>
                      </a:rPr>
                      <a:t> </a:t>
                    </a:r>
                    <a:r>
                      <a:rPr lang="en-US" altLang="ko-KR" sz="1100" dirty="0" err="1">
                        <a:solidFill>
                          <a:schemeClr val="bg1"/>
                        </a:solidFill>
                        <a:latin typeface="SamsungOne-700" panose="020B0803030303020204" pitchFamily="34" charset="0"/>
                        <a:ea typeface="SamsungOne-700" panose="020B0803030303020204" pitchFamily="34" charset="0"/>
                      </a:rPr>
                      <a:t>hội</a:t>
                    </a:r>
                    <a:endParaRPr lang="en-US" altLang="ko-KR" sz="1100" dirty="0">
                      <a:solidFill>
                        <a:schemeClr val="bg1"/>
                      </a:solidFill>
                      <a:latin typeface="SamsungOne-700" panose="020B0803030303020204" pitchFamily="34" charset="0"/>
                      <a:ea typeface="SamsungOne-700" panose="020B0803030303020204" pitchFamily="34" charset="0"/>
                    </a:endParaRPr>
                  </a:p>
                  <a:p>
                    <a:r>
                      <a:rPr lang="en-US" altLang="ko-KR" sz="1100" dirty="0" err="1">
                        <a:solidFill>
                          <a:schemeClr val="bg1"/>
                        </a:solidFill>
                        <a:latin typeface="SamsungOne-700" panose="020B0803030303020204" pitchFamily="34" charset="0"/>
                        <a:ea typeface="SamsungOne-700" panose="020B0803030303020204" pitchFamily="34" charset="0"/>
                      </a:rPr>
                      <a:t>Âm</a:t>
                    </a:r>
                    <a:r>
                      <a:rPr lang="en-US" altLang="ko-KR" sz="1100" dirty="0">
                        <a:solidFill>
                          <a:schemeClr val="bg1"/>
                        </a:solidFill>
                        <a:latin typeface="SamsungOne-700" panose="020B0803030303020204" pitchFamily="34" charset="0"/>
                        <a:ea typeface="SamsungOne-700" panose="020B0803030303020204" pitchFamily="34" charset="0"/>
                      </a:rPr>
                      <a:t> </a:t>
                    </a:r>
                    <a:r>
                      <a:rPr lang="en-US" altLang="ko-KR" sz="1100" dirty="0" err="1">
                        <a:solidFill>
                          <a:schemeClr val="bg1"/>
                        </a:solidFill>
                        <a:latin typeface="SamsungOne-700" panose="020B0803030303020204" pitchFamily="34" charset="0"/>
                        <a:ea typeface="SamsungOne-700" panose="020B0803030303020204" pitchFamily="34" charset="0"/>
                      </a:rPr>
                      <a:t>thanh</a:t>
                    </a:r>
                    <a:r>
                      <a:rPr lang="en-US" altLang="ko-KR" sz="1100" dirty="0">
                        <a:solidFill>
                          <a:schemeClr val="bg1"/>
                        </a:solidFill>
                        <a:latin typeface="SamsungOne-700" panose="020B0803030303020204" pitchFamily="34" charset="0"/>
                        <a:ea typeface="SamsungOne-700" panose="020B0803030303020204" pitchFamily="34" charset="0"/>
                      </a:rPr>
                      <a:t>/Video</a:t>
                    </a:r>
                    <a:endParaRPr lang="ko-KR" altLang="en-US" sz="1100" dirty="0">
                      <a:solidFill>
                        <a:schemeClr val="bg1"/>
                      </a:solidFill>
                      <a:latin typeface="SamsungOne-400" panose="020B0503030303020204" pitchFamily="34" charset="0"/>
                      <a:ea typeface="SamsungOneKorean 400" panose="020B0503030303020204" pitchFamily="50" charset="-127"/>
                    </a:endParaRPr>
                  </a:p>
                </p:txBody>
              </p:sp>
            </p:grpSp>
            <p:sp>
              <p:nvSpPr>
                <p:cNvPr id="20" name="직사각형 19">
                  <a:extLst>
                    <a:ext uri="{FF2B5EF4-FFF2-40B4-BE49-F238E27FC236}">
                      <a16:creationId xmlns:a16="http://schemas.microsoft.com/office/drawing/2014/main" id="{00C8A79E-BAA3-42C8-AEEA-F527BE458CA2}"/>
                    </a:ext>
                  </a:extLst>
                </p:cNvPr>
                <p:cNvSpPr/>
                <p:nvPr/>
              </p:nvSpPr>
              <p:spPr>
                <a:xfrm>
                  <a:off x="8149407" y="2793832"/>
                  <a:ext cx="1335622" cy="3170099"/>
                </a:xfrm>
                <a:prstGeom prst="rect">
                  <a:avLst/>
                </a:prstGeom>
              </p:spPr>
              <p:txBody>
                <a:bodyPr wrap="none">
                  <a:spAutoFit/>
                </a:bodyPr>
                <a:lstStyle/>
                <a:p>
                  <a:r>
                    <a:rPr lang="en-US" altLang="ko-KR" sz="1600" dirty="0">
                      <a:solidFill>
                        <a:schemeClr val="bg1"/>
                      </a:solidFill>
                      <a:latin typeface="SamsungOne-700" panose="020B0803030303020204" pitchFamily="34" charset="0"/>
                      <a:ea typeface="SamsungOne-700" panose="020B0803030303020204" pitchFamily="34" charset="0"/>
                    </a:rPr>
                    <a:t>Big Data</a:t>
                  </a:r>
                </a:p>
                <a:p>
                  <a:endParaRPr lang="en-US" altLang="ko-KR" sz="1000" dirty="0">
                    <a:solidFill>
                      <a:schemeClr val="bg1"/>
                    </a:solidFill>
                    <a:latin typeface="SamsungOne-700" panose="020B0803030303020204" pitchFamily="34" charset="0"/>
                    <a:ea typeface="SamsungOne-700" panose="020B0803030303020204" pitchFamily="34" charset="0"/>
                  </a:endParaRPr>
                </a:p>
                <a:p>
                  <a:r>
                    <a:rPr lang="en-US" altLang="ko-KR" sz="1100" dirty="0" err="1">
                      <a:solidFill>
                        <a:schemeClr val="bg1"/>
                      </a:solidFill>
                      <a:latin typeface="SamsungOne-700" panose="020B0803030303020204" pitchFamily="34" charset="0"/>
                      <a:ea typeface="SamsungOne-700" panose="020B0803030303020204" pitchFamily="34" charset="0"/>
                    </a:rPr>
                    <a:t>Tệp</a:t>
                  </a:r>
                  <a:r>
                    <a:rPr lang="en-US" altLang="ko-KR" sz="1100" dirty="0">
                      <a:solidFill>
                        <a:schemeClr val="bg1"/>
                      </a:solidFill>
                      <a:latin typeface="SamsungOne-700" panose="020B0803030303020204" pitchFamily="34" charset="0"/>
                      <a:ea typeface="SamsungOne-700" panose="020B0803030303020204" pitchFamily="34" charset="0"/>
                    </a:rPr>
                    <a:t> </a:t>
                  </a:r>
                  <a:r>
                    <a:rPr lang="en-US" altLang="ko-KR" sz="1100" dirty="0" err="1">
                      <a:solidFill>
                        <a:schemeClr val="bg1"/>
                      </a:solidFill>
                      <a:latin typeface="SamsungOne-700" panose="020B0803030303020204" pitchFamily="34" charset="0"/>
                      <a:ea typeface="SamsungOne-700" panose="020B0803030303020204" pitchFamily="34" charset="0"/>
                    </a:rPr>
                    <a:t>nhật</a:t>
                  </a:r>
                  <a:r>
                    <a:rPr lang="en-US" altLang="ko-KR" sz="1100" dirty="0">
                      <a:solidFill>
                        <a:schemeClr val="bg1"/>
                      </a:solidFill>
                      <a:latin typeface="SamsungOne-700" panose="020B0803030303020204" pitchFamily="34" charset="0"/>
                      <a:ea typeface="SamsungOne-700" panose="020B0803030303020204" pitchFamily="34" charset="0"/>
                    </a:rPr>
                    <a:t> </a:t>
                  </a:r>
                  <a:r>
                    <a:rPr lang="en-US" altLang="ko-KR" sz="1100" dirty="0" err="1">
                      <a:solidFill>
                        <a:schemeClr val="bg1"/>
                      </a:solidFill>
                      <a:latin typeface="SamsungOne-700" panose="020B0803030303020204" pitchFamily="34" charset="0"/>
                      <a:ea typeface="SamsungOne-700" panose="020B0803030303020204" pitchFamily="34" charset="0"/>
                    </a:rPr>
                    <a:t>ký</a:t>
                  </a:r>
                  <a:endParaRPr lang="en-US" altLang="ko-KR" sz="1100" dirty="0">
                    <a:solidFill>
                      <a:schemeClr val="bg1"/>
                    </a:solidFill>
                    <a:latin typeface="SamsungOne-700" panose="020B0803030303020204" pitchFamily="34" charset="0"/>
                    <a:ea typeface="SamsungOne-700" panose="020B0803030303020204" pitchFamily="34" charset="0"/>
                  </a:endParaRPr>
                </a:p>
                <a:p>
                  <a:endParaRPr lang="en-US" altLang="ko-KR" sz="1100" dirty="0">
                    <a:solidFill>
                      <a:schemeClr val="bg1"/>
                    </a:solidFill>
                    <a:latin typeface="SamsungOne-700" panose="020B0803030303020204" pitchFamily="34" charset="0"/>
                    <a:ea typeface="SamsungOne-700" panose="020B0803030303020204" pitchFamily="34" charset="0"/>
                  </a:endParaRPr>
                </a:p>
                <a:p>
                  <a:r>
                    <a:rPr lang="en-US" altLang="ko-KR" sz="1100" dirty="0" err="1">
                      <a:solidFill>
                        <a:schemeClr val="bg1"/>
                      </a:solidFill>
                      <a:latin typeface="SamsungOne-700" panose="020B0803030303020204" pitchFamily="34" charset="0"/>
                      <a:ea typeface="SamsungOne-700" panose="020B0803030303020204" pitchFamily="34" charset="0"/>
                    </a:rPr>
                    <a:t>Không</a:t>
                  </a:r>
                  <a:r>
                    <a:rPr lang="en-US" altLang="ko-KR" sz="1100" dirty="0">
                      <a:solidFill>
                        <a:schemeClr val="bg1"/>
                      </a:solidFill>
                      <a:latin typeface="SamsungOne-700" panose="020B0803030303020204" pitchFamily="34" charset="0"/>
                      <a:ea typeface="SamsungOne-700" panose="020B0803030303020204" pitchFamily="34" charset="0"/>
                    </a:rPr>
                    <a:t> </a:t>
                  </a:r>
                  <a:r>
                    <a:rPr lang="en-US" altLang="ko-KR" sz="1100" dirty="0" err="1">
                      <a:solidFill>
                        <a:schemeClr val="bg1"/>
                      </a:solidFill>
                      <a:latin typeface="SamsungOne-700" panose="020B0803030303020204" pitchFamily="34" charset="0"/>
                      <a:ea typeface="SamsungOne-700" panose="020B0803030303020204" pitchFamily="34" charset="0"/>
                    </a:rPr>
                    <a:t>gian</a:t>
                  </a:r>
                  <a:r>
                    <a:rPr lang="en-US" altLang="ko-KR" sz="1100" dirty="0">
                      <a:solidFill>
                        <a:schemeClr val="bg1"/>
                      </a:solidFill>
                      <a:latin typeface="SamsungOne-700" panose="020B0803030303020204" pitchFamily="34" charset="0"/>
                      <a:ea typeface="SamsungOne-700" panose="020B0803030303020204" pitchFamily="34" charset="0"/>
                    </a:rPr>
                    <a:t> &amp; GPS</a:t>
                  </a:r>
                </a:p>
                <a:p>
                  <a:r>
                    <a:rPr lang="en-US" altLang="ko-KR" sz="1100" dirty="0" err="1">
                      <a:solidFill>
                        <a:schemeClr val="bg1"/>
                      </a:solidFill>
                      <a:latin typeface="SamsungOne-700" panose="020B0803030303020204" pitchFamily="34" charset="0"/>
                      <a:ea typeface="SamsungOne-700" panose="020B0803030303020204" pitchFamily="34" charset="0"/>
                    </a:rPr>
                    <a:t>Tọa</a:t>
                  </a:r>
                  <a:r>
                    <a:rPr lang="en-US" altLang="ko-KR" sz="1100" dirty="0">
                      <a:solidFill>
                        <a:schemeClr val="bg1"/>
                      </a:solidFill>
                      <a:latin typeface="SamsungOne-700" panose="020B0803030303020204" pitchFamily="34" charset="0"/>
                      <a:ea typeface="SamsungOne-700" panose="020B0803030303020204" pitchFamily="34" charset="0"/>
                    </a:rPr>
                    <a:t> </a:t>
                  </a:r>
                  <a:r>
                    <a:rPr lang="en-US" altLang="ko-KR" sz="1100" dirty="0" err="1">
                      <a:solidFill>
                        <a:schemeClr val="bg1"/>
                      </a:solidFill>
                      <a:latin typeface="SamsungOne-700" panose="020B0803030303020204" pitchFamily="34" charset="0"/>
                      <a:ea typeface="SamsungOne-700" panose="020B0803030303020204" pitchFamily="34" charset="0"/>
                    </a:rPr>
                    <a:t>độ</a:t>
                  </a:r>
                  <a:endParaRPr lang="en-US" altLang="ko-KR" sz="1100" dirty="0">
                    <a:solidFill>
                      <a:schemeClr val="bg1"/>
                    </a:solidFill>
                    <a:latin typeface="SamsungOne-700" panose="020B0803030303020204" pitchFamily="34" charset="0"/>
                    <a:ea typeface="SamsungOne-700" panose="020B0803030303020204" pitchFamily="34" charset="0"/>
                  </a:endParaRPr>
                </a:p>
                <a:p>
                  <a:endParaRPr lang="en-US" altLang="ko-KR" sz="1100" dirty="0">
                    <a:solidFill>
                      <a:schemeClr val="bg1"/>
                    </a:solidFill>
                    <a:latin typeface="SamsungOne-700" panose="020B0803030303020204" pitchFamily="34" charset="0"/>
                    <a:ea typeface="SamsungOne-700" panose="020B0803030303020204" pitchFamily="34" charset="0"/>
                  </a:endParaRPr>
                </a:p>
                <a:p>
                  <a:r>
                    <a:rPr lang="en-US" altLang="ko-KR" sz="1100" dirty="0" err="1">
                      <a:solidFill>
                        <a:schemeClr val="bg1"/>
                      </a:solidFill>
                      <a:latin typeface="SamsungOne-700" panose="020B0803030303020204" pitchFamily="34" charset="0"/>
                      <a:ea typeface="SamsungOne-700" panose="020B0803030303020204" pitchFamily="34" charset="0"/>
                    </a:rPr>
                    <a:t>Nguồn</a:t>
                  </a:r>
                  <a:r>
                    <a:rPr lang="en-US" altLang="ko-KR" sz="1100" dirty="0">
                      <a:solidFill>
                        <a:schemeClr val="bg1"/>
                      </a:solidFill>
                      <a:latin typeface="SamsungOne-700" panose="020B0803030303020204" pitchFamily="34" charset="0"/>
                      <a:ea typeface="SamsungOne-700" panose="020B0803030303020204" pitchFamily="34" charset="0"/>
                    </a:rPr>
                    <a:t> </a:t>
                  </a:r>
                  <a:r>
                    <a:rPr lang="en-US" altLang="ko-KR" sz="1100" dirty="0" err="1">
                      <a:solidFill>
                        <a:schemeClr val="bg1"/>
                      </a:solidFill>
                      <a:latin typeface="SamsungOne-700" panose="020B0803030303020204" pitchFamily="34" charset="0"/>
                      <a:ea typeface="SamsungOne-700" panose="020B0803030303020204" pitchFamily="34" charset="0"/>
                    </a:rPr>
                    <a:t>cấp</a:t>
                  </a:r>
                  <a:r>
                    <a:rPr lang="en-US" altLang="ko-KR" sz="1100" dirty="0">
                      <a:solidFill>
                        <a:schemeClr val="bg1"/>
                      </a:solidFill>
                      <a:latin typeface="SamsungOne-700" panose="020B0803030303020204" pitchFamily="34" charset="0"/>
                      <a:ea typeface="SamsungOne-700" panose="020B0803030303020204" pitchFamily="34" charset="0"/>
                    </a:rPr>
                    <a:t> </a:t>
                  </a:r>
                  <a:r>
                    <a:rPr lang="en-US" altLang="ko-KR" sz="1100" dirty="0" err="1">
                      <a:solidFill>
                        <a:schemeClr val="bg1"/>
                      </a:solidFill>
                      <a:latin typeface="SamsungOne-700" panose="020B0803030303020204" pitchFamily="34" charset="0"/>
                      <a:ea typeface="SamsungOne-700" panose="020B0803030303020204" pitchFamily="34" charset="0"/>
                    </a:rPr>
                    <a:t>dữ</a:t>
                  </a:r>
                  <a:r>
                    <a:rPr lang="en-US" altLang="ko-KR" sz="1100" dirty="0">
                      <a:solidFill>
                        <a:schemeClr val="bg1"/>
                      </a:solidFill>
                      <a:latin typeface="SamsungOne-700" panose="020B0803030303020204" pitchFamily="34" charset="0"/>
                      <a:ea typeface="SamsungOne-700" panose="020B0803030303020204" pitchFamily="34" charset="0"/>
                    </a:rPr>
                    <a:t> </a:t>
                  </a:r>
                  <a:r>
                    <a:rPr lang="en-US" altLang="ko-KR" sz="1100" dirty="0" err="1">
                      <a:solidFill>
                        <a:schemeClr val="bg1"/>
                      </a:solidFill>
                      <a:latin typeface="SamsungOne-700" panose="020B0803030303020204" pitchFamily="34" charset="0"/>
                      <a:ea typeface="SamsungOne-700" panose="020B0803030303020204" pitchFamily="34" charset="0"/>
                    </a:rPr>
                    <a:t>liệu</a:t>
                  </a:r>
                  <a:endParaRPr lang="en-US" altLang="ko-KR" sz="1100" dirty="0">
                    <a:solidFill>
                      <a:schemeClr val="bg1"/>
                    </a:solidFill>
                    <a:latin typeface="SamsungOne-700" panose="020B0803030303020204" pitchFamily="34" charset="0"/>
                    <a:ea typeface="SamsungOne-700" panose="020B0803030303020204" pitchFamily="34" charset="0"/>
                  </a:endParaRPr>
                </a:p>
                <a:p>
                  <a:r>
                    <a:rPr lang="en-US" altLang="ko-KR" sz="1100" dirty="0" err="1">
                      <a:solidFill>
                        <a:schemeClr val="bg1"/>
                      </a:solidFill>
                      <a:latin typeface="SamsungOne-700" panose="020B0803030303020204" pitchFamily="34" charset="0"/>
                      <a:ea typeface="SamsungOne-700" panose="020B0803030303020204" pitchFamily="34" charset="0"/>
                    </a:rPr>
                    <a:t>Thị</a:t>
                  </a:r>
                  <a:r>
                    <a:rPr lang="en-US" altLang="ko-KR" sz="1100" dirty="0">
                      <a:solidFill>
                        <a:schemeClr val="bg1"/>
                      </a:solidFill>
                      <a:latin typeface="SamsungOne-700" panose="020B0803030303020204" pitchFamily="34" charset="0"/>
                      <a:ea typeface="SamsungOne-700" panose="020B0803030303020204" pitchFamily="34" charset="0"/>
                    </a:rPr>
                    <a:t> </a:t>
                  </a:r>
                  <a:r>
                    <a:rPr lang="en-US" altLang="ko-KR" sz="1100" dirty="0" err="1">
                      <a:solidFill>
                        <a:schemeClr val="bg1"/>
                      </a:solidFill>
                      <a:latin typeface="SamsungOne-700" panose="020B0803030303020204" pitchFamily="34" charset="0"/>
                      <a:ea typeface="SamsungOne-700" panose="020B0803030303020204" pitchFamily="34" charset="0"/>
                    </a:rPr>
                    <a:t>trường</a:t>
                  </a:r>
                  <a:endParaRPr lang="en-US" altLang="ko-KR" sz="1100" dirty="0">
                    <a:solidFill>
                      <a:schemeClr val="bg1"/>
                    </a:solidFill>
                    <a:latin typeface="SamsungOne-700" panose="020B0803030303020204" pitchFamily="34" charset="0"/>
                    <a:ea typeface="SamsungOne-700" panose="020B0803030303020204" pitchFamily="34" charset="0"/>
                  </a:endParaRPr>
                </a:p>
                <a:p>
                  <a:endParaRPr lang="en-US" altLang="ko-KR" sz="1100" dirty="0">
                    <a:solidFill>
                      <a:schemeClr val="bg1"/>
                    </a:solidFill>
                    <a:latin typeface="SamsungOne-700" panose="020B0803030303020204" pitchFamily="34" charset="0"/>
                    <a:ea typeface="SamsungOne-700" panose="020B0803030303020204" pitchFamily="34" charset="0"/>
                  </a:endParaRPr>
                </a:p>
                <a:p>
                  <a:r>
                    <a:rPr lang="en-US" altLang="ko-KR" sz="1100" dirty="0" err="1">
                      <a:solidFill>
                        <a:schemeClr val="bg1"/>
                      </a:solidFill>
                      <a:latin typeface="SamsungOne-700" panose="020B0803030303020204" pitchFamily="34" charset="0"/>
                      <a:ea typeface="SamsungOne-700" panose="020B0803030303020204" pitchFamily="34" charset="0"/>
                    </a:rPr>
                    <a:t>Nguồn</a:t>
                  </a:r>
                  <a:r>
                    <a:rPr lang="en-US" altLang="ko-KR" sz="1100" dirty="0">
                      <a:solidFill>
                        <a:schemeClr val="bg1"/>
                      </a:solidFill>
                      <a:latin typeface="SamsungOne-700" panose="020B0803030303020204" pitchFamily="34" charset="0"/>
                      <a:ea typeface="SamsungOne-700" panose="020B0803030303020204" pitchFamily="34" charset="0"/>
                    </a:rPr>
                    <a:t> </a:t>
                  </a:r>
                  <a:r>
                    <a:rPr lang="en-US" altLang="ko-KR" sz="1100" dirty="0" err="1">
                      <a:solidFill>
                        <a:schemeClr val="bg1"/>
                      </a:solidFill>
                      <a:latin typeface="SamsungOne-700" panose="020B0803030303020204" pitchFamily="34" charset="0"/>
                      <a:ea typeface="SamsungOne-700" panose="020B0803030303020204" pitchFamily="34" charset="0"/>
                    </a:rPr>
                    <a:t>cấp</a:t>
                  </a:r>
                  <a:r>
                    <a:rPr lang="en-US" altLang="ko-KR" sz="1100" dirty="0">
                      <a:solidFill>
                        <a:schemeClr val="bg1"/>
                      </a:solidFill>
                      <a:latin typeface="SamsungOne-700" panose="020B0803030303020204" pitchFamily="34" charset="0"/>
                      <a:ea typeface="SamsungOne-700" panose="020B0803030303020204" pitchFamily="34" charset="0"/>
                    </a:rPr>
                    <a:t> </a:t>
                  </a:r>
                  <a:r>
                    <a:rPr lang="en-US" altLang="ko-KR" sz="1100" dirty="0" err="1">
                      <a:solidFill>
                        <a:schemeClr val="bg1"/>
                      </a:solidFill>
                      <a:latin typeface="SamsungOne-700" panose="020B0803030303020204" pitchFamily="34" charset="0"/>
                      <a:ea typeface="SamsungOne-700" panose="020B0803030303020204" pitchFamily="34" charset="0"/>
                    </a:rPr>
                    <a:t>dữ</a:t>
                  </a:r>
                  <a:r>
                    <a:rPr lang="en-US" altLang="ko-KR" sz="1100" dirty="0">
                      <a:solidFill>
                        <a:schemeClr val="bg1"/>
                      </a:solidFill>
                      <a:latin typeface="SamsungOne-700" panose="020B0803030303020204" pitchFamily="34" charset="0"/>
                      <a:ea typeface="SamsungOne-700" panose="020B0803030303020204" pitchFamily="34" charset="0"/>
                    </a:rPr>
                    <a:t> </a:t>
                  </a:r>
                  <a:r>
                    <a:rPr lang="en-US" altLang="ko-KR" sz="1100" dirty="0" err="1">
                      <a:solidFill>
                        <a:schemeClr val="bg1"/>
                      </a:solidFill>
                      <a:latin typeface="SamsungOne-700" panose="020B0803030303020204" pitchFamily="34" charset="0"/>
                      <a:ea typeface="SamsungOne-700" panose="020B0803030303020204" pitchFamily="34" charset="0"/>
                    </a:rPr>
                    <a:t>liệu</a:t>
                  </a:r>
                  <a:r>
                    <a:rPr lang="en-US" altLang="ko-KR" sz="1100" dirty="0">
                      <a:solidFill>
                        <a:schemeClr val="bg1"/>
                      </a:solidFill>
                      <a:latin typeface="SamsungOne-700" panose="020B0803030303020204" pitchFamily="34" charset="0"/>
                      <a:ea typeface="SamsungOne-700" panose="020B0803030303020204" pitchFamily="34" charset="0"/>
                    </a:rPr>
                    <a:t> </a:t>
                  </a:r>
                </a:p>
                <a:p>
                  <a:r>
                    <a:rPr lang="en-US" altLang="ko-KR" sz="1100" dirty="0" err="1">
                      <a:solidFill>
                        <a:schemeClr val="bg1"/>
                      </a:solidFill>
                      <a:latin typeface="SamsungOne-700" panose="020B0803030303020204" pitchFamily="34" charset="0"/>
                      <a:ea typeface="SamsungOne-700" panose="020B0803030303020204" pitchFamily="34" charset="0"/>
                    </a:rPr>
                    <a:t>Chính</a:t>
                  </a:r>
                  <a:r>
                    <a:rPr lang="en-US" altLang="ko-KR" sz="1100" dirty="0">
                      <a:solidFill>
                        <a:schemeClr val="bg1"/>
                      </a:solidFill>
                      <a:latin typeface="SamsungOne-700" panose="020B0803030303020204" pitchFamily="34" charset="0"/>
                      <a:ea typeface="SamsungOne-700" panose="020B0803030303020204" pitchFamily="34" charset="0"/>
                    </a:rPr>
                    <a:t> </a:t>
                  </a:r>
                  <a:r>
                    <a:rPr lang="en-US" altLang="ko-KR" sz="1100" dirty="0" err="1">
                      <a:solidFill>
                        <a:schemeClr val="bg1"/>
                      </a:solidFill>
                      <a:latin typeface="SamsungOne-700" panose="020B0803030303020204" pitchFamily="34" charset="0"/>
                      <a:ea typeface="SamsungOne-700" panose="020B0803030303020204" pitchFamily="34" charset="0"/>
                    </a:rPr>
                    <a:t>phủ</a:t>
                  </a:r>
                  <a:r>
                    <a:rPr lang="en-US" altLang="ko-KR" sz="1100" dirty="0">
                      <a:solidFill>
                        <a:schemeClr val="bg1"/>
                      </a:solidFill>
                      <a:latin typeface="SamsungOne-700" panose="020B0803030303020204" pitchFamily="34" charset="0"/>
                      <a:ea typeface="SamsungOne-700" panose="020B0803030303020204" pitchFamily="34" charset="0"/>
                    </a:rPr>
                    <a:t> </a:t>
                  </a:r>
                  <a:r>
                    <a:rPr lang="en-US" altLang="ko-KR" sz="1100" dirty="0" err="1">
                      <a:solidFill>
                        <a:schemeClr val="bg1"/>
                      </a:solidFill>
                      <a:latin typeface="SamsungOne-700" panose="020B0803030303020204" pitchFamily="34" charset="0"/>
                      <a:ea typeface="SamsungOne-700" panose="020B0803030303020204" pitchFamily="34" charset="0"/>
                    </a:rPr>
                    <a:t>điện</a:t>
                  </a:r>
                  <a:r>
                    <a:rPr lang="en-US" altLang="ko-KR" sz="1100" dirty="0">
                      <a:solidFill>
                        <a:schemeClr val="bg1"/>
                      </a:solidFill>
                      <a:latin typeface="SamsungOne-700" panose="020B0803030303020204" pitchFamily="34" charset="0"/>
                      <a:ea typeface="SamsungOne-700" panose="020B0803030303020204" pitchFamily="34" charset="0"/>
                    </a:rPr>
                    <a:t> </a:t>
                  </a:r>
                  <a:r>
                    <a:rPr lang="en-US" altLang="ko-KR" sz="1100" dirty="0" err="1">
                      <a:solidFill>
                        <a:schemeClr val="bg1"/>
                      </a:solidFill>
                      <a:latin typeface="SamsungOne-700" panose="020B0803030303020204" pitchFamily="34" charset="0"/>
                      <a:ea typeface="SamsungOne-700" panose="020B0803030303020204" pitchFamily="34" charset="0"/>
                    </a:rPr>
                    <a:t>tử</a:t>
                  </a:r>
                  <a:endParaRPr lang="en-US" altLang="ko-KR" sz="1100" dirty="0">
                    <a:solidFill>
                      <a:schemeClr val="bg1"/>
                    </a:solidFill>
                    <a:latin typeface="SamsungOne-700" panose="020B0803030303020204" pitchFamily="34" charset="0"/>
                    <a:ea typeface="SamsungOne-700" panose="020B0803030303020204" pitchFamily="34" charset="0"/>
                  </a:endParaRPr>
                </a:p>
                <a:p>
                  <a:endParaRPr lang="en-US" altLang="ko-KR" sz="1100" dirty="0">
                    <a:solidFill>
                      <a:schemeClr val="bg1"/>
                    </a:solidFill>
                    <a:latin typeface="SamsungOne-700" panose="020B0803030303020204" pitchFamily="34" charset="0"/>
                    <a:ea typeface="SamsungOne-700" panose="020B0803030303020204" pitchFamily="34" charset="0"/>
                  </a:endParaRPr>
                </a:p>
                <a:p>
                  <a:r>
                    <a:rPr lang="en-US" altLang="ko-KR" sz="1100" dirty="0" err="1">
                      <a:solidFill>
                        <a:schemeClr val="bg1"/>
                      </a:solidFill>
                      <a:latin typeface="SamsungOne-700" panose="020B0803030303020204" pitchFamily="34" charset="0"/>
                      <a:ea typeface="SamsungOne-700" panose="020B0803030303020204" pitchFamily="34" charset="0"/>
                    </a:rPr>
                    <a:t>Thời</a:t>
                  </a:r>
                  <a:r>
                    <a:rPr lang="en-US" altLang="ko-KR" sz="1100" dirty="0">
                      <a:solidFill>
                        <a:schemeClr val="bg1"/>
                      </a:solidFill>
                      <a:latin typeface="SamsungOne-700" panose="020B0803030303020204" pitchFamily="34" charset="0"/>
                      <a:ea typeface="SamsungOne-700" panose="020B0803030303020204" pitchFamily="34" charset="0"/>
                    </a:rPr>
                    <a:t> </a:t>
                  </a:r>
                  <a:r>
                    <a:rPr lang="en-US" altLang="ko-KR" sz="1100" dirty="0" err="1">
                      <a:solidFill>
                        <a:schemeClr val="bg1"/>
                      </a:solidFill>
                      <a:latin typeface="SamsungOne-700" panose="020B0803030303020204" pitchFamily="34" charset="0"/>
                      <a:ea typeface="SamsungOne-700" panose="020B0803030303020204" pitchFamily="34" charset="0"/>
                    </a:rPr>
                    <a:t>tiết</a:t>
                  </a:r>
                  <a:endParaRPr lang="en-US" altLang="ko-KR" sz="1100" dirty="0">
                    <a:solidFill>
                      <a:schemeClr val="bg1"/>
                    </a:solidFill>
                    <a:latin typeface="SamsungOne-700" panose="020B0803030303020204" pitchFamily="34" charset="0"/>
                    <a:ea typeface="SamsungOne-700" panose="020B0803030303020204" pitchFamily="34" charset="0"/>
                  </a:endParaRPr>
                </a:p>
                <a:p>
                  <a:endParaRPr lang="en-US" altLang="ko-KR" sz="1100" dirty="0">
                    <a:solidFill>
                      <a:schemeClr val="bg1"/>
                    </a:solidFill>
                    <a:latin typeface="SamsungOne-700" panose="020B0803030303020204" pitchFamily="34" charset="0"/>
                    <a:ea typeface="SamsungOne-700" panose="020B0803030303020204" pitchFamily="34" charset="0"/>
                  </a:endParaRPr>
                </a:p>
                <a:p>
                  <a:r>
                    <a:rPr lang="en-US" altLang="ko-KR" sz="1100" dirty="0" err="1">
                      <a:solidFill>
                        <a:schemeClr val="bg1"/>
                      </a:solidFill>
                      <a:latin typeface="SamsungOne-700" panose="020B0803030303020204" pitchFamily="34" charset="0"/>
                      <a:ea typeface="SamsungOne-700" panose="020B0803030303020204" pitchFamily="34" charset="0"/>
                    </a:rPr>
                    <a:t>Văn</a:t>
                  </a:r>
                  <a:r>
                    <a:rPr lang="en-US" altLang="ko-KR" sz="1100" dirty="0">
                      <a:solidFill>
                        <a:schemeClr val="bg1"/>
                      </a:solidFill>
                      <a:latin typeface="SamsungOne-700" panose="020B0803030303020204" pitchFamily="34" charset="0"/>
                      <a:ea typeface="SamsungOne-700" panose="020B0803030303020204" pitchFamily="34" charset="0"/>
                    </a:rPr>
                    <a:t> </a:t>
                  </a:r>
                  <a:r>
                    <a:rPr lang="en-US" altLang="ko-KR" sz="1100" dirty="0" err="1">
                      <a:solidFill>
                        <a:schemeClr val="bg1"/>
                      </a:solidFill>
                      <a:latin typeface="SamsungOne-700" panose="020B0803030303020204" pitchFamily="34" charset="0"/>
                      <a:ea typeface="SamsungOne-700" panose="020B0803030303020204" pitchFamily="34" charset="0"/>
                    </a:rPr>
                    <a:t>bản</a:t>
                  </a:r>
                  <a:r>
                    <a:rPr lang="en-US" altLang="ko-KR" sz="1100" dirty="0">
                      <a:solidFill>
                        <a:schemeClr val="bg1"/>
                      </a:solidFill>
                      <a:latin typeface="SamsungOne-700" panose="020B0803030303020204" pitchFamily="34" charset="0"/>
                      <a:ea typeface="SamsungOne-700" panose="020B0803030303020204" pitchFamily="34" charset="0"/>
                    </a:rPr>
                    <a:t>/</a:t>
                  </a:r>
                  <a:r>
                    <a:rPr lang="en-US" altLang="ko-KR" sz="1100" dirty="0" err="1">
                      <a:solidFill>
                        <a:schemeClr val="bg1"/>
                      </a:solidFill>
                      <a:latin typeface="SamsungOne-700" panose="020B0803030303020204" pitchFamily="34" charset="0"/>
                      <a:ea typeface="SamsungOne-700" panose="020B0803030303020204" pitchFamily="34" charset="0"/>
                    </a:rPr>
                    <a:t>Hình</a:t>
                  </a:r>
                  <a:r>
                    <a:rPr lang="en-US" altLang="ko-KR" sz="1100" dirty="0">
                      <a:solidFill>
                        <a:schemeClr val="bg1"/>
                      </a:solidFill>
                      <a:latin typeface="SamsungOne-700" panose="020B0803030303020204" pitchFamily="34" charset="0"/>
                      <a:ea typeface="SamsungOne-700" panose="020B0803030303020204" pitchFamily="34" charset="0"/>
                    </a:rPr>
                    <a:t> </a:t>
                  </a:r>
                  <a:r>
                    <a:rPr lang="en-US" altLang="ko-KR" sz="1100" dirty="0" err="1">
                      <a:solidFill>
                        <a:schemeClr val="bg1"/>
                      </a:solidFill>
                      <a:latin typeface="SamsungOne-700" panose="020B0803030303020204" pitchFamily="34" charset="0"/>
                      <a:ea typeface="SamsungOne-700" panose="020B0803030303020204" pitchFamily="34" charset="0"/>
                    </a:rPr>
                    <a:t>ảnh</a:t>
                  </a:r>
                  <a:endParaRPr lang="en-US" altLang="ko-KR" sz="1100" dirty="0">
                    <a:solidFill>
                      <a:schemeClr val="bg1"/>
                    </a:solidFill>
                    <a:latin typeface="SamsungOne-700" panose="020B0803030303020204" pitchFamily="34" charset="0"/>
                    <a:ea typeface="SamsungOne-700" panose="020B0803030303020204" pitchFamily="34" charset="0"/>
                  </a:endParaRPr>
                </a:p>
                <a:p>
                  <a:endParaRPr lang="en-US" altLang="ko-KR" sz="1000" dirty="0">
                    <a:solidFill>
                      <a:schemeClr val="bg1"/>
                    </a:solidFill>
                    <a:latin typeface="SamsungOne-700" panose="020B0803030303020204" pitchFamily="34" charset="0"/>
                    <a:ea typeface="SamsungOne-700" panose="020B0803030303020204" pitchFamily="34" charset="0"/>
                  </a:endParaRPr>
                </a:p>
                <a:p>
                  <a:endParaRPr lang="ko-KR" altLang="en-US" sz="1000" dirty="0">
                    <a:solidFill>
                      <a:schemeClr val="bg1"/>
                    </a:solidFill>
                    <a:latin typeface="SamsungOne-400" panose="020B0503030303020204" pitchFamily="34" charset="0"/>
                    <a:ea typeface="SamsungOneKorean 400" panose="020B0503030303020204" pitchFamily="50" charset="-127"/>
                  </a:endParaRPr>
                </a:p>
              </p:txBody>
            </p:sp>
            <p:grpSp>
              <p:nvGrpSpPr>
                <p:cNvPr id="21" name="그룹 20">
                  <a:extLst>
                    <a:ext uri="{FF2B5EF4-FFF2-40B4-BE49-F238E27FC236}">
                      <a16:creationId xmlns:a16="http://schemas.microsoft.com/office/drawing/2014/main" id="{44FFF44A-9A69-4723-B894-7BE14A067F8D}"/>
                    </a:ext>
                  </a:extLst>
                </p:cNvPr>
                <p:cNvGrpSpPr/>
                <p:nvPr/>
              </p:nvGrpSpPr>
              <p:grpSpPr>
                <a:xfrm>
                  <a:off x="4003371" y="3428654"/>
                  <a:ext cx="3671410" cy="430887"/>
                  <a:chOff x="3887361" y="2721799"/>
                  <a:chExt cx="3671410" cy="430887"/>
                </a:xfrm>
              </p:grpSpPr>
              <p:sp>
                <p:nvSpPr>
                  <p:cNvPr id="33" name="직사각형 32">
                    <a:extLst>
                      <a:ext uri="{FF2B5EF4-FFF2-40B4-BE49-F238E27FC236}">
                        <a16:creationId xmlns:a16="http://schemas.microsoft.com/office/drawing/2014/main" id="{B760FF5F-5113-4A74-B714-3C488B087576}"/>
                      </a:ext>
                    </a:extLst>
                  </p:cNvPr>
                  <p:cNvSpPr/>
                  <p:nvPr/>
                </p:nvSpPr>
                <p:spPr>
                  <a:xfrm>
                    <a:off x="3887361" y="2721799"/>
                    <a:ext cx="841897" cy="430887"/>
                  </a:xfrm>
                  <a:prstGeom prst="rect">
                    <a:avLst/>
                  </a:prstGeom>
                </p:spPr>
                <p:txBody>
                  <a:bodyPr wrap="none">
                    <a:spAutoFit/>
                  </a:bodyPr>
                  <a:lstStyle/>
                  <a:p>
                    <a:r>
                      <a:rPr lang="en-US" altLang="ko-KR" sz="1100" dirty="0" err="1">
                        <a:solidFill>
                          <a:schemeClr val="bg1"/>
                        </a:solidFill>
                        <a:latin typeface="SamsungOne-700" panose="020B0803030303020204" pitchFamily="34" charset="0"/>
                        <a:ea typeface="SamsungOne-700" panose="020B0803030303020204" pitchFamily="34" charset="0"/>
                      </a:rPr>
                      <a:t>Quảng</a:t>
                    </a:r>
                    <a:r>
                      <a:rPr lang="en-US" altLang="ko-KR" sz="1100" dirty="0">
                        <a:solidFill>
                          <a:schemeClr val="bg1"/>
                        </a:solidFill>
                        <a:latin typeface="SamsungOne-700" panose="020B0803030303020204" pitchFamily="34" charset="0"/>
                        <a:ea typeface="SamsungOne-700" panose="020B0803030303020204" pitchFamily="34" charset="0"/>
                      </a:rPr>
                      <a:t> </a:t>
                    </a:r>
                    <a:r>
                      <a:rPr lang="en-US" altLang="ko-KR" sz="1100" dirty="0" err="1">
                        <a:solidFill>
                          <a:schemeClr val="bg1"/>
                        </a:solidFill>
                        <a:latin typeface="SamsungOne-700" panose="020B0803030303020204" pitchFamily="34" charset="0"/>
                        <a:ea typeface="SamsungOne-700" panose="020B0803030303020204" pitchFamily="34" charset="0"/>
                      </a:rPr>
                      <a:t>cáo</a:t>
                    </a:r>
                    <a:endParaRPr lang="en-US" altLang="ko-KR" sz="1100" dirty="0">
                      <a:solidFill>
                        <a:schemeClr val="bg1"/>
                      </a:solidFill>
                      <a:latin typeface="SamsungOne-700" panose="020B0803030303020204" pitchFamily="34" charset="0"/>
                      <a:ea typeface="SamsungOne-700" panose="020B0803030303020204" pitchFamily="34" charset="0"/>
                    </a:endParaRPr>
                  </a:p>
                  <a:p>
                    <a:r>
                      <a:rPr lang="en-US" altLang="ko-KR" sz="1100" dirty="0">
                        <a:solidFill>
                          <a:schemeClr val="bg1"/>
                        </a:solidFill>
                        <a:latin typeface="SamsungOne-700" panose="020B0803030303020204" pitchFamily="34" charset="0"/>
                        <a:ea typeface="SamsungOne-700" panose="020B0803030303020204" pitchFamily="34" charset="0"/>
                      </a:rPr>
                      <a:t>di </a:t>
                    </a:r>
                    <a:r>
                      <a:rPr lang="en-US" altLang="ko-KR" sz="1100" dirty="0" err="1">
                        <a:solidFill>
                          <a:schemeClr val="bg1"/>
                        </a:solidFill>
                        <a:latin typeface="SamsungOne-700" panose="020B0803030303020204" pitchFamily="34" charset="0"/>
                        <a:ea typeface="SamsungOne-700" panose="020B0803030303020204" pitchFamily="34" charset="0"/>
                      </a:rPr>
                      <a:t>động</a:t>
                    </a:r>
                    <a:endParaRPr lang="ko-KR" altLang="en-US" sz="1100" dirty="0">
                      <a:solidFill>
                        <a:schemeClr val="bg1"/>
                      </a:solidFill>
                      <a:latin typeface="SamsungOne-400" panose="020B0503030303020204" pitchFamily="34" charset="0"/>
                      <a:ea typeface="SamsungOneKorean 400" panose="020B0503030303020204" pitchFamily="50" charset="-127"/>
                    </a:endParaRPr>
                  </a:p>
                </p:txBody>
              </p:sp>
              <p:sp>
                <p:nvSpPr>
                  <p:cNvPr id="34" name="직사각형 33">
                    <a:extLst>
                      <a:ext uri="{FF2B5EF4-FFF2-40B4-BE49-F238E27FC236}">
                        <a16:creationId xmlns:a16="http://schemas.microsoft.com/office/drawing/2014/main" id="{759E03C7-9EA9-4511-AD47-77739E42F325}"/>
                      </a:ext>
                    </a:extLst>
                  </p:cNvPr>
                  <p:cNvSpPr/>
                  <p:nvPr/>
                </p:nvSpPr>
                <p:spPr>
                  <a:xfrm>
                    <a:off x="5013196" y="2721799"/>
                    <a:ext cx="1369286" cy="430887"/>
                  </a:xfrm>
                  <a:prstGeom prst="rect">
                    <a:avLst/>
                  </a:prstGeom>
                </p:spPr>
                <p:txBody>
                  <a:bodyPr wrap="none">
                    <a:spAutoFit/>
                  </a:bodyPr>
                  <a:lstStyle/>
                  <a:p>
                    <a:r>
                      <a:rPr lang="vi-VN" altLang="ko-KR" sz="1100" dirty="0">
                        <a:solidFill>
                          <a:schemeClr val="bg1"/>
                        </a:solidFill>
                        <a:latin typeface="SamsungOne-700" panose="020B0803030303020204" pitchFamily="34" charset="0"/>
                        <a:ea typeface="SamsungOne-700" panose="020B0803030303020204" pitchFamily="34" charset="0"/>
                      </a:rPr>
                      <a:t>Sự hợp tác</a:t>
                    </a:r>
                  </a:p>
                  <a:p>
                    <a:r>
                      <a:rPr lang="vi-VN" altLang="ko-KR" sz="1100" dirty="0">
                        <a:solidFill>
                          <a:schemeClr val="bg1"/>
                        </a:solidFill>
                        <a:latin typeface="SamsungOne-700" panose="020B0803030303020204" pitchFamily="34" charset="0"/>
                        <a:ea typeface="SamsungOne-700" panose="020B0803030303020204" pitchFamily="34" charset="0"/>
                      </a:rPr>
                      <a:t>thương mại điện tử</a:t>
                    </a:r>
                    <a:endParaRPr lang="ko-KR" altLang="en-US" sz="1100" dirty="0">
                      <a:solidFill>
                        <a:schemeClr val="bg1"/>
                      </a:solidFill>
                      <a:latin typeface="SamsungOne-400" panose="020B0503030303020204" pitchFamily="34" charset="0"/>
                      <a:ea typeface="SamsungOneKorean 400" panose="020B0503030303020204" pitchFamily="50" charset="-127"/>
                    </a:endParaRPr>
                  </a:p>
                </p:txBody>
              </p:sp>
              <p:sp>
                <p:nvSpPr>
                  <p:cNvPr id="35" name="직사각형 34">
                    <a:extLst>
                      <a:ext uri="{FF2B5EF4-FFF2-40B4-BE49-F238E27FC236}">
                        <a16:creationId xmlns:a16="http://schemas.microsoft.com/office/drawing/2014/main" id="{57791D18-F1AC-4B49-A18B-E096F8FA3E24}"/>
                      </a:ext>
                    </a:extLst>
                  </p:cNvPr>
                  <p:cNvSpPr/>
                  <p:nvPr/>
                </p:nvSpPr>
                <p:spPr>
                  <a:xfrm>
                    <a:off x="6641532" y="2721799"/>
                    <a:ext cx="917239" cy="338554"/>
                  </a:xfrm>
                  <a:prstGeom prst="rect">
                    <a:avLst/>
                  </a:prstGeom>
                </p:spPr>
                <p:txBody>
                  <a:bodyPr wrap="none">
                    <a:spAutoFit/>
                  </a:bodyPr>
                  <a:lstStyle/>
                  <a:p>
                    <a:r>
                      <a:rPr lang="en-US" altLang="ko-KR" sz="1600" dirty="0">
                        <a:solidFill>
                          <a:schemeClr val="bg1"/>
                        </a:solidFill>
                        <a:latin typeface="SamsungOne-700" panose="020B0803030303020204" pitchFamily="34" charset="0"/>
                        <a:ea typeface="SamsungOne-700" panose="020B0803030303020204" pitchFamily="34" charset="0"/>
                      </a:rPr>
                      <a:t>Web 2.0</a:t>
                    </a:r>
                    <a:endParaRPr lang="ko-KR" altLang="en-US" sz="1600" dirty="0">
                      <a:solidFill>
                        <a:schemeClr val="bg1"/>
                      </a:solidFill>
                      <a:latin typeface="SamsungOne-700" panose="020B0803030303020204" pitchFamily="34" charset="0"/>
                      <a:ea typeface="SamsungOne-700C" panose="020B0806030303020204" pitchFamily="34" charset="0"/>
                    </a:endParaRPr>
                  </a:p>
                </p:txBody>
              </p:sp>
            </p:grpSp>
            <p:grpSp>
              <p:nvGrpSpPr>
                <p:cNvPr id="22" name="그룹 21">
                  <a:extLst>
                    <a:ext uri="{FF2B5EF4-FFF2-40B4-BE49-F238E27FC236}">
                      <a16:creationId xmlns:a16="http://schemas.microsoft.com/office/drawing/2014/main" id="{C1F94C42-5B8C-4649-AF67-5F79C4FC6041}"/>
                    </a:ext>
                  </a:extLst>
                </p:cNvPr>
                <p:cNvGrpSpPr/>
                <p:nvPr/>
              </p:nvGrpSpPr>
              <p:grpSpPr>
                <a:xfrm>
                  <a:off x="3980494" y="4392439"/>
                  <a:ext cx="1791402" cy="261610"/>
                  <a:chOff x="3887361" y="2721799"/>
                  <a:chExt cx="1791402" cy="261610"/>
                </a:xfrm>
              </p:grpSpPr>
              <p:sp>
                <p:nvSpPr>
                  <p:cNvPr id="31" name="직사각형 30">
                    <a:extLst>
                      <a:ext uri="{FF2B5EF4-FFF2-40B4-BE49-F238E27FC236}">
                        <a16:creationId xmlns:a16="http://schemas.microsoft.com/office/drawing/2014/main" id="{45020BBD-1D55-47C3-B0B8-95D29A8AA55B}"/>
                      </a:ext>
                    </a:extLst>
                  </p:cNvPr>
                  <p:cNvSpPr/>
                  <p:nvPr/>
                </p:nvSpPr>
                <p:spPr>
                  <a:xfrm>
                    <a:off x="3887361" y="2721799"/>
                    <a:ext cx="1099981" cy="261610"/>
                  </a:xfrm>
                  <a:prstGeom prst="rect">
                    <a:avLst/>
                  </a:prstGeom>
                </p:spPr>
                <p:txBody>
                  <a:bodyPr wrap="none">
                    <a:spAutoFit/>
                  </a:bodyPr>
                  <a:lstStyle/>
                  <a:p>
                    <a:r>
                      <a:rPr lang="en-US" altLang="ko-KR" sz="1100" dirty="0" err="1">
                        <a:solidFill>
                          <a:schemeClr val="bg1"/>
                        </a:solidFill>
                        <a:latin typeface="SamsungOne-700" panose="020B0803030303020204" pitchFamily="34" charset="0"/>
                        <a:ea typeface="SamsungOne-700" panose="020B0803030303020204" pitchFamily="34" charset="0"/>
                      </a:rPr>
                      <a:t>Khoản</a:t>
                    </a:r>
                    <a:r>
                      <a:rPr lang="en-US" altLang="ko-KR" sz="1100" dirty="0">
                        <a:solidFill>
                          <a:schemeClr val="bg1"/>
                        </a:solidFill>
                        <a:latin typeface="SamsungOne-700" panose="020B0803030303020204" pitchFamily="34" charset="0"/>
                        <a:ea typeface="SamsungOne-700" panose="020B0803030303020204" pitchFamily="34" charset="0"/>
                      </a:rPr>
                      <a:t> </a:t>
                    </a:r>
                    <a:r>
                      <a:rPr lang="en-US" altLang="ko-KR" sz="1100" dirty="0" err="1">
                        <a:solidFill>
                          <a:schemeClr val="bg1"/>
                        </a:solidFill>
                        <a:latin typeface="SamsungOne-700" panose="020B0803030303020204" pitchFamily="34" charset="0"/>
                        <a:ea typeface="SamsungOne-700" panose="020B0803030303020204" pitchFamily="34" charset="0"/>
                      </a:rPr>
                      <a:t>phải</a:t>
                    </a:r>
                    <a:r>
                      <a:rPr lang="en-US" altLang="ko-KR" sz="1100" dirty="0">
                        <a:solidFill>
                          <a:schemeClr val="bg1"/>
                        </a:solidFill>
                        <a:latin typeface="SamsungOne-700" panose="020B0803030303020204" pitchFamily="34" charset="0"/>
                        <a:ea typeface="SamsungOne-700" panose="020B0803030303020204" pitchFamily="34" charset="0"/>
                      </a:rPr>
                      <a:t> </a:t>
                    </a:r>
                    <a:r>
                      <a:rPr lang="en-US" altLang="ko-KR" sz="1100" dirty="0" err="1">
                        <a:solidFill>
                          <a:schemeClr val="bg1"/>
                        </a:solidFill>
                        <a:latin typeface="SamsungOne-700" panose="020B0803030303020204" pitchFamily="34" charset="0"/>
                        <a:ea typeface="SamsungOne-700" panose="020B0803030303020204" pitchFamily="34" charset="0"/>
                      </a:rPr>
                      <a:t>trả</a:t>
                    </a:r>
                    <a:endParaRPr lang="ko-KR" altLang="en-US" sz="1100" dirty="0">
                      <a:solidFill>
                        <a:schemeClr val="bg1"/>
                      </a:solidFill>
                      <a:latin typeface="SamsungOne-400" panose="020B0503030303020204" pitchFamily="34" charset="0"/>
                      <a:ea typeface="SamsungOneKorean 400" panose="020B0503030303020204" pitchFamily="50" charset="-127"/>
                    </a:endParaRPr>
                  </a:p>
                </p:txBody>
              </p:sp>
              <p:sp>
                <p:nvSpPr>
                  <p:cNvPr id="32" name="직사각형 31">
                    <a:extLst>
                      <a:ext uri="{FF2B5EF4-FFF2-40B4-BE49-F238E27FC236}">
                        <a16:creationId xmlns:a16="http://schemas.microsoft.com/office/drawing/2014/main" id="{02D3E707-5C00-471E-BCD9-8A22851802EB}"/>
                      </a:ext>
                    </a:extLst>
                  </p:cNvPr>
                  <p:cNvSpPr/>
                  <p:nvPr/>
                </p:nvSpPr>
                <p:spPr>
                  <a:xfrm>
                    <a:off x="5013196" y="2721799"/>
                    <a:ext cx="665567" cy="261610"/>
                  </a:xfrm>
                  <a:prstGeom prst="rect">
                    <a:avLst/>
                  </a:prstGeom>
                </p:spPr>
                <p:txBody>
                  <a:bodyPr wrap="none">
                    <a:spAutoFit/>
                  </a:bodyPr>
                  <a:lstStyle/>
                  <a:p>
                    <a:r>
                      <a:rPr lang="en-US" altLang="ko-KR" sz="1100" dirty="0" err="1">
                        <a:solidFill>
                          <a:schemeClr val="bg1"/>
                        </a:solidFill>
                        <a:latin typeface="SamsungOne-700" panose="020B0803030303020204" pitchFamily="34" charset="0"/>
                        <a:ea typeface="SamsungOne-700" panose="020B0803030303020204" pitchFamily="34" charset="0"/>
                      </a:rPr>
                      <a:t>Liên</a:t>
                    </a:r>
                    <a:r>
                      <a:rPr lang="en-US" altLang="ko-KR" sz="1100" dirty="0">
                        <a:solidFill>
                          <a:schemeClr val="bg1"/>
                        </a:solidFill>
                        <a:latin typeface="SamsungOne-700" panose="020B0803030303020204" pitchFamily="34" charset="0"/>
                        <a:ea typeface="SamsungOne-700" panose="020B0803030303020204" pitchFamily="34" charset="0"/>
                      </a:rPr>
                      <a:t> </a:t>
                    </a:r>
                    <a:r>
                      <a:rPr lang="en-US" altLang="ko-KR" sz="1100" dirty="0" err="1">
                        <a:solidFill>
                          <a:schemeClr val="bg1"/>
                        </a:solidFill>
                        <a:latin typeface="SamsungOne-700" panose="020B0803030303020204" pitchFamily="34" charset="0"/>
                        <a:ea typeface="SamsungOne-700" panose="020B0803030303020204" pitchFamily="34" charset="0"/>
                      </a:rPr>
                      <a:t>lạc</a:t>
                    </a:r>
                    <a:endParaRPr lang="ko-KR" altLang="en-US" sz="1100" dirty="0">
                      <a:solidFill>
                        <a:schemeClr val="bg1"/>
                      </a:solidFill>
                      <a:latin typeface="SamsungOne-400" panose="020B0503030303020204" pitchFamily="34" charset="0"/>
                      <a:ea typeface="SamsungOneKorean 400" panose="020B0503030303020204" pitchFamily="50" charset="-127"/>
                    </a:endParaRPr>
                  </a:p>
                </p:txBody>
              </p:sp>
            </p:grpSp>
            <p:grpSp>
              <p:nvGrpSpPr>
                <p:cNvPr id="23" name="그룹 22">
                  <a:extLst>
                    <a:ext uri="{FF2B5EF4-FFF2-40B4-BE49-F238E27FC236}">
                      <a16:creationId xmlns:a16="http://schemas.microsoft.com/office/drawing/2014/main" id="{41229EF8-4F77-4E88-B58E-D648F225D56B}"/>
                    </a:ext>
                  </a:extLst>
                </p:cNvPr>
                <p:cNvGrpSpPr/>
                <p:nvPr/>
              </p:nvGrpSpPr>
              <p:grpSpPr>
                <a:xfrm>
                  <a:off x="3980494" y="4826442"/>
                  <a:ext cx="2434206" cy="261610"/>
                  <a:chOff x="3887361" y="2721799"/>
                  <a:chExt cx="2434206" cy="261610"/>
                </a:xfrm>
              </p:grpSpPr>
              <p:sp>
                <p:nvSpPr>
                  <p:cNvPr id="29" name="직사각형 28">
                    <a:extLst>
                      <a:ext uri="{FF2B5EF4-FFF2-40B4-BE49-F238E27FC236}">
                        <a16:creationId xmlns:a16="http://schemas.microsoft.com/office/drawing/2014/main" id="{D7EA6E4C-7CDB-417F-938B-A81F7C3D2A56}"/>
                      </a:ext>
                    </a:extLst>
                  </p:cNvPr>
                  <p:cNvSpPr/>
                  <p:nvPr/>
                </p:nvSpPr>
                <p:spPr>
                  <a:xfrm>
                    <a:off x="3887361" y="2721799"/>
                    <a:ext cx="923651" cy="261610"/>
                  </a:xfrm>
                  <a:prstGeom prst="rect">
                    <a:avLst/>
                  </a:prstGeom>
                </p:spPr>
                <p:txBody>
                  <a:bodyPr wrap="none">
                    <a:spAutoFit/>
                  </a:bodyPr>
                  <a:lstStyle/>
                  <a:p>
                    <a:r>
                      <a:rPr lang="vi-VN" altLang="ko-KR" sz="1100" dirty="0">
                        <a:solidFill>
                          <a:schemeClr val="bg1"/>
                        </a:solidFill>
                        <a:latin typeface="SamsungOne-700" panose="020B0803030303020204" pitchFamily="34" charset="0"/>
                        <a:ea typeface="SamsungOne-700" panose="020B0803030303020204" pitchFamily="34" charset="0"/>
                      </a:rPr>
                      <a:t>Lương bổng</a:t>
                    </a:r>
                    <a:endParaRPr lang="ko-KR" altLang="en-US" sz="1100" dirty="0">
                      <a:solidFill>
                        <a:schemeClr val="bg1"/>
                      </a:solidFill>
                      <a:latin typeface="SamsungOne-400" panose="020B0503030303020204" pitchFamily="34" charset="0"/>
                      <a:ea typeface="SamsungOneKorean 400" panose="020B0503030303020204" pitchFamily="50" charset="-127"/>
                    </a:endParaRPr>
                  </a:p>
                </p:txBody>
              </p:sp>
              <p:sp>
                <p:nvSpPr>
                  <p:cNvPr id="30" name="직사각형 29">
                    <a:extLst>
                      <a:ext uri="{FF2B5EF4-FFF2-40B4-BE49-F238E27FC236}">
                        <a16:creationId xmlns:a16="http://schemas.microsoft.com/office/drawing/2014/main" id="{790E2003-5057-44BA-A202-8C0C0C5E1F8B}"/>
                      </a:ext>
                    </a:extLst>
                  </p:cNvPr>
                  <p:cNvSpPr/>
                  <p:nvPr/>
                </p:nvSpPr>
                <p:spPr>
                  <a:xfrm>
                    <a:off x="5013196" y="2721799"/>
                    <a:ext cx="1308371" cy="261610"/>
                  </a:xfrm>
                  <a:prstGeom prst="rect">
                    <a:avLst/>
                  </a:prstGeom>
                </p:spPr>
                <p:txBody>
                  <a:bodyPr wrap="none">
                    <a:spAutoFit/>
                  </a:bodyPr>
                  <a:lstStyle/>
                  <a:p>
                    <a:r>
                      <a:rPr lang="en-US" altLang="ko-KR" sz="1100" dirty="0">
                        <a:solidFill>
                          <a:schemeClr val="bg1"/>
                        </a:solidFill>
                        <a:latin typeface="SamsungOne-700" panose="020B0803030303020204" pitchFamily="34" charset="0"/>
                        <a:ea typeface="SamsungOne-700" panose="020B0803030303020204" pitchFamily="34" charset="0"/>
                      </a:rPr>
                      <a:t>Theo </a:t>
                    </a:r>
                    <a:r>
                      <a:rPr lang="en-US" altLang="ko-KR" sz="1100" dirty="0" err="1">
                        <a:solidFill>
                          <a:schemeClr val="bg1"/>
                        </a:solidFill>
                        <a:latin typeface="SamsungOne-700" panose="020B0803030303020204" pitchFamily="34" charset="0"/>
                        <a:ea typeface="SamsungOne-700" panose="020B0803030303020204" pitchFamily="34" charset="0"/>
                      </a:rPr>
                      <a:t>dõi</a:t>
                    </a:r>
                    <a:r>
                      <a:rPr lang="en-US" altLang="ko-KR" sz="1100" dirty="0">
                        <a:solidFill>
                          <a:schemeClr val="bg1"/>
                        </a:solidFill>
                        <a:latin typeface="SamsungOne-700" panose="020B0803030303020204" pitchFamily="34" charset="0"/>
                        <a:ea typeface="SamsungOne-700" panose="020B0803030303020204" pitchFamily="34" charset="0"/>
                      </a:rPr>
                      <a:t> </a:t>
                    </a:r>
                    <a:r>
                      <a:rPr lang="en-US" altLang="ko-KR" sz="1100" dirty="0" err="1">
                        <a:solidFill>
                          <a:schemeClr val="bg1"/>
                        </a:solidFill>
                        <a:latin typeface="SamsungOne-700" panose="020B0803030303020204" pitchFamily="34" charset="0"/>
                        <a:ea typeface="SamsungOne-700" panose="020B0803030303020204" pitchFamily="34" charset="0"/>
                      </a:rPr>
                      <a:t>giao</a:t>
                    </a:r>
                    <a:r>
                      <a:rPr lang="en-US" altLang="ko-KR" sz="1100" dirty="0">
                        <a:solidFill>
                          <a:schemeClr val="bg1"/>
                        </a:solidFill>
                        <a:latin typeface="SamsungOne-700" panose="020B0803030303020204" pitchFamily="34" charset="0"/>
                        <a:ea typeface="SamsungOne-700" panose="020B0803030303020204" pitchFamily="34" charset="0"/>
                      </a:rPr>
                      <a:t> </a:t>
                    </a:r>
                    <a:r>
                      <a:rPr lang="en-US" altLang="ko-KR" sz="1100" dirty="0" err="1">
                        <a:solidFill>
                          <a:schemeClr val="bg1"/>
                        </a:solidFill>
                        <a:latin typeface="SamsungOne-700" panose="020B0803030303020204" pitchFamily="34" charset="0"/>
                        <a:ea typeface="SamsungOne-700" panose="020B0803030303020204" pitchFamily="34" charset="0"/>
                      </a:rPr>
                      <a:t>dịch</a:t>
                    </a:r>
                    <a:endParaRPr lang="ko-KR" altLang="en-US" sz="1100" dirty="0">
                      <a:solidFill>
                        <a:schemeClr val="bg1"/>
                      </a:solidFill>
                      <a:latin typeface="SamsungOne-400" panose="020B0503030303020204" pitchFamily="34" charset="0"/>
                      <a:ea typeface="SamsungOneKorean 400" panose="020B0503030303020204" pitchFamily="50" charset="-127"/>
                    </a:endParaRPr>
                  </a:p>
                </p:txBody>
              </p:sp>
            </p:grpSp>
            <p:grpSp>
              <p:nvGrpSpPr>
                <p:cNvPr id="24" name="그룹 23">
                  <a:extLst>
                    <a:ext uri="{FF2B5EF4-FFF2-40B4-BE49-F238E27FC236}">
                      <a16:creationId xmlns:a16="http://schemas.microsoft.com/office/drawing/2014/main" id="{FC1CAAE1-0340-4B31-9D29-2AA9F5DAEF44}"/>
                    </a:ext>
                  </a:extLst>
                </p:cNvPr>
                <p:cNvGrpSpPr/>
                <p:nvPr/>
              </p:nvGrpSpPr>
              <p:grpSpPr>
                <a:xfrm>
                  <a:off x="3980494" y="5260446"/>
                  <a:ext cx="2597713" cy="261610"/>
                  <a:chOff x="3887361" y="2721799"/>
                  <a:chExt cx="2597713" cy="261610"/>
                </a:xfrm>
              </p:grpSpPr>
              <p:sp>
                <p:nvSpPr>
                  <p:cNvPr id="27" name="직사각형 26">
                    <a:extLst>
                      <a:ext uri="{FF2B5EF4-FFF2-40B4-BE49-F238E27FC236}">
                        <a16:creationId xmlns:a16="http://schemas.microsoft.com/office/drawing/2014/main" id="{E8CAABEA-BF00-4DDD-97E5-1F2782A99A88}"/>
                      </a:ext>
                    </a:extLst>
                  </p:cNvPr>
                  <p:cNvSpPr/>
                  <p:nvPr/>
                </p:nvSpPr>
                <p:spPr>
                  <a:xfrm>
                    <a:off x="3887361" y="2721799"/>
                    <a:ext cx="688009" cy="261610"/>
                  </a:xfrm>
                  <a:prstGeom prst="rect">
                    <a:avLst/>
                  </a:prstGeom>
                </p:spPr>
                <p:txBody>
                  <a:bodyPr wrap="none">
                    <a:spAutoFit/>
                  </a:bodyPr>
                  <a:lstStyle/>
                  <a:p>
                    <a:r>
                      <a:rPr lang="en-US" altLang="ko-KR" sz="1100" dirty="0" err="1">
                        <a:solidFill>
                          <a:schemeClr val="bg1"/>
                        </a:solidFill>
                        <a:latin typeface="SamsungOne-700" panose="020B0803030303020204" pitchFamily="34" charset="0"/>
                        <a:ea typeface="SamsungOne-700" panose="020B0803030303020204" pitchFamily="34" charset="0"/>
                      </a:rPr>
                      <a:t>Kiểm</a:t>
                    </a:r>
                    <a:r>
                      <a:rPr lang="en-US" altLang="ko-KR" sz="1100" dirty="0">
                        <a:solidFill>
                          <a:schemeClr val="bg1"/>
                        </a:solidFill>
                        <a:latin typeface="SamsungOne-700" panose="020B0803030303020204" pitchFamily="34" charset="0"/>
                        <a:ea typeface="SamsungOne-700" panose="020B0803030303020204" pitchFamily="34" charset="0"/>
                      </a:rPr>
                      <a:t> </a:t>
                    </a:r>
                    <a:r>
                      <a:rPr lang="en-US" altLang="ko-KR" sz="1100" dirty="0" err="1">
                        <a:solidFill>
                          <a:schemeClr val="bg1"/>
                        </a:solidFill>
                        <a:latin typeface="SamsungOne-700" panose="020B0803030303020204" pitchFamily="34" charset="0"/>
                        <a:ea typeface="SamsungOne-700" panose="020B0803030303020204" pitchFamily="34" charset="0"/>
                      </a:rPr>
                      <a:t>kê</a:t>
                    </a:r>
                    <a:endParaRPr lang="ko-KR" altLang="en-US" sz="1100" dirty="0">
                      <a:solidFill>
                        <a:schemeClr val="bg1"/>
                      </a:solidFill>
                      <a:latin typeface="SamsungOne-400" panose="020B0503030303020204" pitchFamily="34" charset="0"/>
                      <a:ea typeface="SamsungOneKorean 400" panose="020B0503030303020204" pitchFamily="50" charset="-127"/>
                    </a:endParaRPr>
                  </a:p>
                </p:txBody>
              </p:sp>
              <p:sp>
                <p:nvSpPr>
                  <p:cNvPr id="28" name="직사각형 27">
                    <a:extLst>
                      <a:ext uri="{FF2B5EF4-FFF2-40B4-BE49-F238E27FC236}">
                        <a16:creationId xmlns:a16="http://schemas.microsoft.com/office/drawing/2014/main" id="{A6FCCC07-1CBB-434D-9E3C-0906B37FD721}"/>
                      </a:ext>
                    </a:extLst>
                  </p:cNvPr>
                  <p:cNvSpPr/>
                  <p:nvPr/>
                </p:nvSpPr>
                <p:spPr>
                  <a:xfrm>
                    <a:off x="5013196" y="2721799"/>
                    <a:ext cx="1471878" cy="261610"/>
                  </a:xfrm>
                  <a:prstGeom prst="rect">
                    <a:avLst/>
                  </a:prstGeom>
                </p:spPr>
                <p:txBody>
                  <a:bodyPr wrap="none">
                    <a:spAutoFit/>
                  </a:bodyPr>
                  <a:lstStyle/>
                  <a:p>
                    <a:r>
                      <a:rPr lang="en-US" altLang="ko-KR" sz="1100" dirty="0" err="1">
                        <a:solidFill>
                          <a:schemeClr val="bg1"/>
                        </a:solidFill>
                        <a:latin typeface="SamsungOne-700" panose="020B0803030303020204" pitchFamily="34" charset="0"/>
                        <a:ea typeface="SamsungOne-700" panose="020B0803030303020204" pitchFamily="34" charset="0"/>
                      </a:rPr>
                      <a:t>Đường</a:t>
                    </a:r>
                    <a:r>
                      <a:rPr lang="en-US" altLang="ko-KR" sz="1100" dirty="0">
                        <a:solidFill>
                          <a:schemeClr val="bg1"/>
                        </a:solidFill>
                        <a:latin typeface="SamsungOne-700" panose="020B0803030303020204" pitchFamily="34" charset="0"/>
                        <a:ea typeface="SamsungOne-700" panose="020B0803030303020204" pitchFamily="34" charset="0"/>
                      </a:rPr>
                      <a:t> </a:t>
                    </a:r>
                    <a:r>
                      <a:rPr lang="en-US" altLang="ko-KR" sz="1100" dirty="0" err="1">
                        <a:solidFill>
                          <a:schemeClr val="bg1"/>
                        </a:solidFill>
                        <a:latin typeface="SamsungOne-700" panose="020B0803030303020204" pitchFamily="34" charset="0"/>
                        <a:ea typeface="SamsungOne-700" panose="020B0803030303020204" pitchFamily="34" charset="0"/>
                      </a:rPr>
                      <a:t>ống</a:t>
                    </a:r>
                    <a:r>
                      <a:rPr lang="en-US" altLang="ko-KR" sz="1100" dirty="0">
                        <a:solidFill>
                          <a:schemeClr val="bg1"/>
                        </a:solidFill>
                        <a:latin typeface="SamsungOne-700" panose="020B0803030303020204" pitchFamily="34" charset="0"/>
                        <a:ea typeface="SamsungOne-700" panose="020B0803030303020204" pitchFamily="34" charset="0"/>
                      </a:rPr>
                      <a:t> </a:t>
                    </a:r>
                    <a:r>
                      <a:rPr lang="en-US" altLang="ko-KR" sz="1100" dirty="0" err="1">
                        <a:solidFill>
                          <a:schemeClr val="bg1"/>
                        </a:solidFill>
                        <a:latin typeface="SamsungOne-700" panose="020B0803030303020204" pitchFamily="34" charset="0"/>
                        <a:ea typeface="SamsungOne-700" panose="020B0803030303020204" pitchFamily="34" charset="0"/>
                      </a:rPr>
                      <a:t>bán</a:t>
                    </a:r>
                    <a:r>
                      <a:rPr lang="en-US" altLang="ko-KR" sz="1100" dirty="0">
                        <a:solidFill>
                          <a:schemeClr val="bg1"/>
                        </a:solidFill>
                        <a:latin typeface="SamsungOne-700" panose="020B0803030303020204" pitchFamily="34" charset="0"/>
                        <a:ea typeface="SamsungOne-700" panose="020B0803030303020204" pitchFamily="34" charset="0"/>
                      </a:rPr>
                      <a:t> </a:t>
                    </a:r>
                    <a:r>
                      <a:rPr lang="en-US" altLang="ko-KR" sz="1100" dirty="0" err="1">
                        <a:solidFill>
                          <a:schemeClr val="bg1"/>
                        </a:solidFill>
                        <a:latin typeface="SamsungOne-700" panose="020B0803030303020204" pitchFamily="34" charset="0"/>
                        <a:ea typeface="SamsungOne-700" panose="020B0803030303020204" pitchFamily="34" charset="0"/>
                      </a:rPr>
                      <a:t>hàng</a:t>
                    </a:r>
                    <a:endParaRPr lang="ko-KR" altLang="en-US" sz="1100" dirty="0">
                      <a:solidFill>
                        <a:schemeClr val="bg1"/>
                      </a:solidFill>
                      <a:latin typeface="SamsungOne-400" panose="020B0503030303020204" pitchFamily="34" charset="0"/>
                      <a:ea typeface="SamsungOneKorean 400" panose="020B0503030303020204" pitchFamily="50" charset="-127"/>
                    </a:endParaRPr>
                  </a:p>
                </p:txBody>
              </p:sp>
            </p:grpSp>
            <p:sp>
              <p:nvSpPr>
                <p:cNvPr id="25" name="직사각형 24">
                  <a:extLst>
                    <a:ext uri="{FF2B5EF4-FFF2-40B4-BE49-F238E27FC236}">
                      <a16:creationId xmlns:a16="http://schemas.microsoft.com/office/drawing/2014/main" id="{E3588C86-FE9C-4601-8B88-CAEE94225ED4}"/>
                    </a:ext>
                  </a:extLst>
                </p:cNvPr>
                <p:cNvSpPr/>
                <p:nvPr/>
              </p:nvSpPr>
              <p:spPr>
                <a:xfrm>
                  <a:off x="6759223" y="4041934"/>
                  <a:ext cx="1375698" cy="1277273"/>
                </a:xfrm>
                <a:prstGeom prst="rect">
                  <a:avLst/>
                </a:prstGeom>
              </p:spPr>
              <p:txBody>
                <a:bodyPr wrap="none">
                  <a:spAutoFit/>
                </a:bodyPr>
                <a:lstStyle/>
                <a:p>
                  <a:r>
                    <a:rPr lang="en-US" altLang="ko-KR" sz="1100" dirty="0" err="1">
                      <a:solidFill>
                        <a:schemeClr val="bg1"/>
                      </a:solidFill>
                      <a:latin typeface="SamsungOne-700" panose="020B0803030303020204" pitchFamily="34" charset="0"/>
                      <a:ea typeface="SamsungOne-700" panose="020B0803030303020204" pitchFamily="34" charset="0"/>
                    </a:rPr>
                    <a:t>Nhật</a:t>
                  </a:r>
                  <a:r>
                    <a:rPr lang="en-US" altLang="ko-KR" sz="1100" dirty="0">
                      <a:solidFill>
                        <a:schemeClr val="bg1"/>
                      </a:solidFill>
                      <a:latin typeface="SamsungOne-700" panose="020B0803030303020204" pitchFamily="34" charset="0"/>
                      <a:ea typeface="SamsungOne-700" panose="020B0803030303020204" pitchFamily="34" charset="0"/>
                    </a:rPr>
                    <a:t> </a:t>
                  </a:r>
                  <a:r>
                    <a:rPr lang="en-US" altLang="ko-KR" sz="1100" dirty="0" err="1">
                      <a:solidFill>
                        <a:schemeClr val="bg1"/>
                      </a:solidFill>
                      <a:latin typeface="SamsungOne-700" panose="020B0803030303020204" pitchFamily="34" charset="0"/>
                      <a:ea typeface="SamsungOne-700" panose="020B0803030303020204" pitchFamily="34" charset="0"/>
                    </a:rPr>
                    <a:t>ký</a:t>
                  </a:r>
                  <a:r>
                    <a:rPr lang="en-US" altLang="ko-KR" sz="1100" dirty="0">
                      <a:solidFill>
                        <a:schemeClr val="bg1"/>
                      </a:solidFill>
                      <a:latin typeface="SamsungOne-700" panose="020B0803030303020204" pitchFamily="34" charset="0"/>
                      <a:ea typeface="SamsungOne-700" panose="020B0803030303020204" pitchFamily="34" charset="0"/>
                    </a:rPr>
                    <a:t> web</a:t>
                  </a:r>
                </a:p>
                <a:p>
                  <a:endParaRPr lang="en-US" altLang="ko-KR" sz="1100" dirty="0">
                    <a:solidFill>
                      <a:schemeClr val="bg1"/>
                    </a:solidFill>
                    <a:latin typeface="SamsungOne-700" panose="020B0803030303020204" pitchFamily="34" charset="0"/>
                    <a:ea typeface="SamsungOne-700" panose="020B0803030303020204" pitchFamily="34" charset="0"/>
                  </a:endParaRPr>
                </a:p>
                <a:p>
                  <a:r>
                    <a:rPr lang="en-US" altLang="ko-KR" sz="1100" dirty="0" err="1">
                      <a:solidFill>
                        <a:schemeClr val="bg1"/>
                      </a:solidFill>
                      <a:latin typeface="SamsungOne-700" panose="020B0803030303020204" pitchFamily="34" charset="0"/>
                      <a:ea typeface="SamsungOne-700" panose="020B0803030303020204" pitchFamily="34" charset="0"/>
                    </a:rPr>
                    <a:t>Tiếp</a:t>
                  </a:r>
                  <a:r>
                    <a:rPr lang="en-US" altLang="ko-KR" sz="1100" dirty="0">
                      <a:solidFill>
                        <a:schemeClr val="bg1"/>
                      </a:solidFill>
                      <a:latin typeface="SamsungOne-700" panose="020B0803030303020204" pitchFamily="34" charset="0"/>
                      <a:ea typeface="SamsungOne-700" panose="020B0803030303020204" pitchFamily="34" charset="0"/>
                    </a:rPr>
                    <a:t> </a:t>
                  </a:r>
                  <a:r>
                    <a:rPr lang="en-US" altLang="ko-KR" sz="1100" dirty="0" err="1">
                      <a:solidFill>
                        <a:schemeClr val="bg1"/>
                      </a:solidFill>
                      <a:latin typeface="SamsungOne-700" panose="020B0803030303020204" pitchFamily="34" charset="0"/>
                      <a:ea typeface="SamsungOne-700" panose="020B0803030303020204" pitchFamily="34" charset="0"/>
                    </a:rPr>
                    <a:t>thị</a:t>
                  </a:r>
                  <a:r>
                    <a:rPr lang="en-US" altLang="ko-KR" sz="1100" dirty="0">
                      <a:solidFill>
                        <a:schemeClr val="bg1"/>
                      </a:solidFill>
                      <a:latin typeface="SamsungOne-700" panose="020B0803030303020204" pitchFamily="34" charset="0"/>
                      <a:ea typeface="SamsungOne-700" panose="020B0803030303020204" pitchFamily="34" charset="0"/>
                    </a:rPr>
                    <a:t> </a:t>
                  </a:r>
                  <a:r>
                    <a:rPr lang="en-US" altLang="ko-KR" sz="1100" dirty="0" err="1">
                      <a:solidFill>
                        <a:schemeClr val="bg1"/>
                      </a:solidFill>
                      <a:latin typeface="SamsungOne-700" panose="020B0803030303020204" pitchFamily="34" charset="0"/>
                      <a:ea typeface="SamsungOne-700" panose="020B0803030303020204" pitchFamily="34" charset="0"/>
                    </a:rPr>
                    <a:t>kỹ</a:t>
                  </a:r>
                  <a:r>
                    <a:rPr lang="en-US" altLang="ko-KR" sz="1100" dirty="0">
                      <a:solidFill>
                        <a:schemeClr val="bg1"/>
                      </a:solidFill>
                      <a:latin typeface="SamsungOne-700" panose="020B0803030303020204" pitchFamily="34" charset="0"/>
                      <a:ea typeface="SamsungOne-700" panose="020B0803030303020204" pitchFamily="34" charset="0"/>
                    </a:rPr>
                    <a:t> </a:t>
                  </a:r>
                  <a:r>
                    <a:rPr lang="en-US" altLang="ko-KR" sz="1100" dirty="0" err="1">
                      <a:solidFill>
                        <a:schemeClr val="bg1"/>
                      </a:solidFill>
                      <a:latin typeface="SamsungOne-700" panose="020B0803030303020204" pitchFamily="34" charset="0"/>
                      <a:ea typeface="SamsungOne-700" panose="020B0803030303020204" pitchFamily="34" charset="0"/>
                    </a:rPr>
                    <a:t>thuật</a:t>
                  </a:r>
                  <a:r>
                    <a:rPr lang="en-US" altLang="ko-KR" sz="1100" dirty="0">
                      <a:solidFill>
                        <a:schemeClr val="bg1"/>
                      </a:solidFill>
                      <a:latin typeface="SamsungOne-700" panose="020B0803030303020204" pitchFamily="34" charset="0"/>
                      <a:ea typeface="SamsungOne-700" panose="020B0803030303020204" pitchFamily="34" charset="0"/>
                    </a:rPr>
                    <a:t> </a:t>
                  </a:r>
                  <a:r>
                    <a:rPr lang="en-US" altLang="ko-KR" sz="1100" dirty="0" err="1">
                      <a:solidFill>
                        <a:schemeClr val="bg1"/>
                      </a:solidFill>
                      <a:latin typeface="SamsungOne-700" panose="020B0803030303020204" pitchFamily="34" charset="0"/>
                      <a:ea typeface="SamsungOne-700" panose="020B0803030303020204" pitchFamily="34" charset="0"/>
                    </a:rPr>
                    <a:t>số</a:t>
                  </a:r>
                  <a:endParaRPr lang="en-US" altLang="ko-KR" sz="1100" dirty="0">
                    <a:solidFill>
                      <a:schemeClr val="bg1"/>
                    </a:solidFill>
                    <a:latin typeface="SamsungOne-700" panose="020B0803030303020204" pitchFamily="34" charset="0"/>
                    <a:ea typeface="SamsungOne-700" panose="020B0803030303020204" pitchFamily="34" charset="0"/>
                  </a:endParaRPr>
                </a:p>
                <a:p>
                  <a:endParaRPr lang="en-US" altLang="ko-KR" sz="1100" dirty="0">
                    <a:solidFill>
                      <a:schemeClr val="bg1"/>
                    </a:solidFill>
                    <a:latin typeface="SamsungOne-700" panose="020B0803030303020204" pitchFamily="34" charset="0"/>
                    <a:ea typeface="SamsungOne-700" panose="020B0803030303020204" pitchFamily="34" charset="0"/>
                  </a:endParaRPr>
                </a:p>
                <a:p>
                  <a:r>
                    <a:rPr lang="en-US" altLang="ko-KR" sz="1100" dirty="0" err="1">
                      <a:solidFill>
                        <a:schemeClr val="bg1"/>
                      </a:solidFill>
                      <a:latin typeface="SamsungOne-700" panose="020B0803030303020204" pitchFamily="34" charset="0"/>
                      <a:ea typeface="SamsungOne-700" panose="020B0803030303020204" pitchFamily="34" charset="0"/>
                    </a:rPr>
                    <a:t>Tiếp</a:t>
                  </a:r>
                  <a:r>
                    <a:rPr lang="en-US" altLang="ko-KR" sz="1100" dirty="0">
                      <a:solidFill>
                        <a:schemeClr val="bg1"/>
                      </a:solidFill>
                      <a:latin typeface="SamsungOne-700" panose="020B0803030303020204" pitchFamily="34" charset="0"/>
                      <a:ea typeface="SamsungOne-700" panose="020B0803030303020204" pitchFamily="34" charset="0"/>
                    </a:rPr>
                    <a:t> </a:t>
                  </a:r>
                  <a:r>
                    <a:rPr lang="en-US" altLang="ko-KR" sz="1100" dirty="0" err="1">
                      <a:solidFill>
                        <a:schemeClr val="bg1"/>
                      </a:solidFill>
                      <a:latin typeface="SamsungOne-700" panose="020B0803030303020204" pitchFamily="34" charset="0"/>
                      <a:ea typeface="SamsungOne-700" panose="020B0803030303020204" pitchFamily="34" charset="0"/>
                    </a:rPr>
                    <a:t>thị</a:t>
                  </a:r>
                  <a:r>
                    <a:rPr lang="en-US" altLang="ko-KR" sz="1100" dirty="0">
                      <a:solidFill>
                        <a:schemeClr val="bg1"/>
                      </a:solidFill>
                      <a:latin typeface="SamsungOne-700" panose="020B0803030303020204" pitchFamily="34" charset="0"/>
                      <a:ea typeface="SamsungOne-700" panose="020B0803030303020204" pitchFamily="34" charset="0"/>
                    </a:rPr>
                    <a:t> </a:t>
                  </a:r>
                  <a:r>
                    <a:rPr lang="en-US" altLang="ko-KR" sz="1100" dirty="0" err="1">
                      <a:solidFill>
                        <a:schemeClr val="bg1"/>
                      </a:solidFill>
                      <a:latin typeface="SamsungOne-700" panose="020B0803030303020204" pitchFamily="34" charset="0"/>
                      <a:ea typeface="SamsungOne-700" panose="020B0803030303020204" pitchFamily="34" charset="0"/>
                    </a:rPr>
                    <a:t>tìm</a:t>
                  </a:r>
                  <a:r>
                    <a:rPr lang="en-US" altLang="ko-KR" sz="1100" dirty="0">
                      <a:solidFill>
                        <a:schemeClr val="bg1"/>
                      </a:solidFill>
                      <a:latin typeface="SamsungOne-700" panose="020B0803030303020204" pitchFamily="34" charset="0"/>
                      <a:ea typeface="SamsungOne-700" panose="020B0803030303020204" pitchFamily="34" charset="0"/>
                    </a:rPr>
                    <a:t> </a:t>
                  </a:r>
                  <a:r>
                    <a:rPr lang="en-US" altLang="ko-KR" sz="1100" dirty="0" err="1">
                      <a:solidFill>
                        <a:schemeClr val="bg1"/>
                      </a:solidFill>
                      <a:latin typeface="SamsungOne-700" panose="020B0803030303020204" pitchFamily="34" charset="0"/>
                      <a:ea typeface="SamsungOne-700" panose="020B0803030303020204" pitchFamily="34" charset="0"/>
                    </a:rPr>
                    <a:t>kiếm</a:t>
                  </a:r>
                  <a:endParaRPr lang="en-US" altLang="ko-KR" sz="1100" dirty="0">
                    <a:solidFill>
                      <a:schemeClr val="bg1"/>
                    </a:solidFill>
                    <a:latin typeface="SamsungOne-700" panose="020B0803030303020204" pitchFamily="34" charset="0"/>
                    <a:ea typeface="SamsungOne-700" panose="020B0803030303020204" pitchFamily="34" charset="0"/>
                  </a:endParaRPr>
                </a:p>
                <a:p>
                  <a:endParaRPr lang="en-US" altLang="ko-KR" sz="1100" dirty="0">
                    <a:solidFill>
                      <a:schemeClr val="bg1"/>
                    </a:solidFill>
                    <a:latin typeface="SamsungOne-700" panose="020B0803030303020204" pitchFamily="34" charset="0"/>
                    <a:ea typeface="SamsungOne-700" panose="020B0803030303020204" pitchFamily="34" charset="0"/>
                  </a:endParaRPr>
                </a:p>
                <a:p>
                  <a:r>
                    <a:rPr lang="en-US" altLang="ko-KR" sz="1100" dirty="0" err="1">
                      <a:solidFill>
                        <a:schemeClr val="bg1"/>
                      </a:solidFill>
                      <a:latin typeface="SamsungOne-700" panose="020B0803030303020204" pitchFamily="34" charset="0"/>
                      <a:ea typeface="SamsungOne-700" panose="020B0803030303020204" pitchFamily="34" charset="0"/>
                    </a:rPr>
                    <a:t>Khuyến</a:t>
                  </a:r>
                  <a:r>
                    <a:rPr lang="en-US" altLang="ko-KR" sz="1100" dirty="0">
                      <a:solidFill>
                        <a:schemeClr val="bg1"/>
                      </a:solidFill>
                      <a:latin typeface="SamsungOne-700" panose="020B0803030303020204" pitchFamily="34" charset="0"/>
                      <a:ea typeface="SamsungOne-700" panose="020B0803030303020204" pitchFamily="34" charset="0"/>
                    </a:rPr>
                    <a:t> </a:t>
                  </a:r>
                  <a:r>
                    <a:rPr lang="en-US" altLang="ko-KR" sz="1100" dirty="0" err="1">
                      <a:solidFill>
                        <a:schemeClr val="bg1"/>
                      </a:solidFill>
                      <a:latin typeface="SamsungOne-700" panose="020B0803030303020204" pitchFamily="34" charset="0"/>
                      <a:ea typeface="SamsungOne-700" panose="020B0803030303020204" pitchFamily="34" charset="0"/>
                    </a:rPr>
                    <a:t>nghị</a:t>
                  </a:r>
                  <a:endParaRPr lang="ko-KR" altLang="en-US" sz="1100" dirty="0">
                    <a:solidFill>
                      <a:schemeClr val="bg1"/>
                    </a:solidFill>
                    <a:latin typeface="SamsungOne-400" panose="020B0503030303020204" pitchFamily="34" charset="0"/>
                    <a:ea typeface="SamsungOneKorean 400" panose="020B0503030303020204" pitchFamily="50" charset="-127"/>
                  </a:endParaRPr>
                </a:p>
              </p:txBody>
            </p:sp>
            <p:sp>
              <p:nvSpPr>
                <p:cNvPr id="26" name="직사각형 25">
                  <a:extLst>
                    <a:ext uri="{FF2B5EF4-FFF2-40B4-BE49-F238E27FC236}">
                      <a16:creationId xmlns:a16="http://schemas.microsoft.com/office/drawing/2014/main" id="{A9856938-3A32-4B2D-A671-DBE507482949}"/>
                    </a:ext>
                  </a:extLst>
                </p:cNvPr>
                <p:cNvSpPr/>
                <p:nvPr/>
              </p:nvSpPr>
              <p:spPr>
                <a:xfrm>
                  <a:off x="5625685" y="4044933"/>
                  <a:ext cx="1055097" cy="338554"/>
                </a:xfrm>
                <a:prstGeom prst="rect">
                  <a:avLst/>
                </a:prstGeom>
              </p:spPr>
              <p:txBody>
                <a:bodyPr wrap="none">
                  <a:spAutoFit/>
                </a:bodyPr>
                <a:lstStyle/>
                <a:p>
                  <a:r>
                    <a:rPr lang="en-US" altLang="ko-KR" sz="1600" dirty="0">
                      <a:solidFill>
                        <a:schemeClr val="bg1"/>
                      </a:solidFill>
                      <a:latin typeface="SamsungOne-700" panose="020B0803030303020204" pitchFamily="34" charset="0"/>
                      <a:ea typeface="SamsungOne-700" panose="020B0803030303020204" pitchFamily="34" charset="0"/>
                    </a:rPr>
                    <a:t>ERP/CRM</a:t>
                  </a:r>
                  <a:endParaRPr lang="ko-KR" altLang="en-US" sz="1600" dirty="0">
                    <a:solidFill>
                      <a:schemeClr val="bg1"/>
                    </a:solidFill>
                    <a:latin typeface="SamsungOne-700" panose="020B0803030303020204" pitchFamily="34" charset="0"/>
                    <a:ea typeface="SamsungOne-700C" panose="020B0806030303020204" pitchFamily="34" charset="0"/>
                  </a:endParaRPr>
                </a:p>
              </p:txBody>
            </p:sp>
          </p:grpSp>
        </p:grpSp>
      </p:grpSp>
    </p:spTree>
    <p:extLst>
      <p:ext uri="{BB962C8B-B14F-4D97-AF65-F5344CB8AC3E}">
        <p14:creationId xmlns:p14="http://schemas.microsoft.com/office/powerpoint/2010/main" val="120962598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직사각형 4">
            <a:extLst>
              <a:ext uri="{FF2B5EF4-FFF2-40B4-BE49-F238E27FC236}">
                <a16:creationId xmlns:a16="http://schemas.microsoft.com/office/drawing/2014/main" id="{95651811-9549-4EC2-942A-6E440995316F}"/>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1.3.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Tại</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sao</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cần</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Big Data</a:t>
            </a:r>
          </a:p>
        </p:txBody>
      </p:sp>
      <p:sp>
        <p:nvSpPr>
          <p:cNvPr id="7" name="직사각형 6">
            <a:extLst>
              <a:ext uri="{FF2B5EF4-FFF2-40B4-BE49-F238E27FC236}">
                <a16:creationId xmlns:a16="http://schemas.microsoft.com/office/drawing/2014/main" id="{151BC13E-A7AF-4C48-B4C2-0B5DCB138BD9}"/>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err="1">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  01</a:t>
            </a:r>
          </a:p>
        </p:txBody>
      </p:sp>
      <p:sp>
        <p:nvSpPr>
          <p:cNvPr id="8" name="직사각형 7">
            <a:extLst>
              <a:ext uri="{FF2B5EF4-FFF2-40B4-BE49-F238E27FC236}">
                <a16:creationId xmlns:a16="http://schemas.microsoft.com/office/drawing/2014/main" id="{F936A717-9F12-4228-8907-B17C739B4E0B}"/>
              </a:ext>
            </a:extLst>
          </p:cNvPr>
          <p:cNvSpPr/>
          <p:nvPr/>
        </p:nvSpPr>
        <p:spPr>
          <a:xfrm>
            <a:off x="546895" y="1523719"/>
            <a:ext cx="8797130"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defRPr/>
            </a:pPr>
            <a:r>
              <a:rPr lang="en-US" altLang="ko-KR" sz="3200" dirty="0" err="1">
                <a:solidFill>
                  <a:prstClr val="black">
                    <a:lumMod val="95000"/>
                    <a:lumOff val="5000"/>
                  </a:prstClr>
                </a:solidFill>
                <a:latin typeface="iCiel Samsung Sharp Sans Bold" pitchFamily="2" charset="0"/>
                <a:ea typeface="iCiel Samsung Sharp Sans Bold" pitchFamily="2" charset="0"/>
                <a:cs typeface="iCiel Samsung Sharp Sans Bold" pitchFamily="2" charset="0"/>
              </a:rPr>
              <a:t>Tràn</a:t>
            </a:r>
            <a:r>
              <a:rPr lang="en-US" altLang="ko-KR" sz="3200" dirty="0">
                <a:solidFill>
                  <a:prstClr val="black">
                    <a:lumMod val="95000"/>
                    <a:lumOff val="5000"/>
                  </a:prstClr>
                </a:solidFill>
                <a:latin typeface="iCiel Samsung Sharp Sans Bold" pitchFamily="2" charset="0"/>
                <a:ea typeface="iCiel Samsung Sharp Sans Bold" pitchFamily="2" charset="0"/>
                <a:cs typeface="iCiel Samsung Sharp Sans Bold" pitchFamily="2" charset="0"/>
              </a:rPr>
              <a:t> </a:t>
            </a:r>
            <a:r>
              <a:rPr lang="en-US" altLang="ko-KR" sz="3200" dirty="0" err="1">
                <a:solidFill>
                  <a:prstClr val="black">
                    <a:lumMod val="95000"/>
                    <a:lumOff val="5000"/>
                  </a:prstClr>
                </a:solidFill>
                <a:latin typeface="iCiel Samsung Sharp Sans Bold" pitchFamily="2" charset="0"/>
                <a:ea typeface="iCiel Samsung Sharp Sans Bold" pitchFamily="2" charset="0"/>
                <a:cs typeface="iCiel Samsung Sharp Sans Bold" pitchFamily="2" charset="0"/>
              </a:rPr>
              <a:t>ngập</a:t>
            </a:r>
            <a:r>
              <a:rPr lang="en-US" altLang="ko-KR" sz="3200" dirty="0">
                <a:solidFill>
                  <a:prstClr val="black">
                    <a:lumMod val="95000"/>
                    <a:lumOff val="5000"/>
                  </a:prstClr>
                </a:solidFill>
                <a:latin typeface="iCiel Samsung Sharp Sans Bold" pitchFamily="2" charset="0"/>
                <a:ea typeface="iCiel Samsung Sharp Sans Bold" pitchFamily="2" charset="0"/>
                <a:cs typeface="iCiel Samsung Sharp Sans Bold" pitchFamily="2" charset="0"/>
              </a:rPr>
              <a:t> </a:t>
            </a:r>
            <a:r>
              <a:rPr lang="en-US" altLang="ko-KR" sz="3200" dirty="0" err="1">
                <a:solidFill>
                  <a:prstClr val="black">
                    <a:lumMod val="95000"/>
                    <a:lumOff val="5000"/>
                  </a:prstClr>
                </a:solidFill>
                <a:latin typeface="iCiel Samsung Sharp Sans Bold" pitchFamily="2" charset="0"/>
                <a:ea typeface="iCiel Samsung Sharp Sans Bold" pitchFamily="2" charset="0"/>
                <a:cs typeface="iCiel Samsung Sharp Sans Bold" pitchFamily="2" charset="0"/>
              </a:rPr>
              <a:t>dữ</a:t>
            </a:r>
            <a:r>
              <a:rPr lang="en-US" altLang="ko-KR" sz="3200" dirty="0">
                <a:solidFill>
                  <a:prstClr val="black">
                    <a:lumMod val="95000"/>
                    <a:lumOff val="5000"/>
                  </a:prstClr>
                </a:solidFill>
                <a:latin typeface="iCiel Samsung Sharp Sans Bold" pitchFamily="2" charset="0"/>
                <a:ea typeface="iCiel Samsung Sharp Sans Bold" pitchFamily="2" charset="0"/>
                <a:cs typeface="iCiel Samsung Sharp Sans Bold" pitchFamily="2" charset="0"/>
              </a:rPr>
              <a:t> </a:t>
            </a:r>
            <a:r>
              <a:rPr lang="en-US" altLang="ko-KR" sz="3200" dirty="0" err="1">
                <a:solidFill>
                  <a:prstClr val="black">
                    <a:lumMod val="95000"/>
                    <a:lumOff val="5000"/>
                  </a:prstClr>
                </a:solidFill>
                <a:latin typeface="iCiel Samsung Sharp Sans Bold" pitchFamily="2" charset="0"/>
                <a:ea typeface="iCiel Samsung Sharp Sans Bold" pitchFamily="2" charset="0"/>
                <a:cs typeface="iCiel Samsung Sharp Sans Bold" pitchFamily="2" charset="0"/>
              </a:rPr>
              <a:t>liệu</a:t>
            </a:r>
            <a:r>
              <a:rPr lang="en-US" altLang="ko-KR" sz="3200" dirty="0">
                <a:solidFill>
                  <a:prstClr val="black">
                    <a:lumMod val="95000"/>
                    <a:lumOff val="5000"/>
                  </a:prstClr>
                </a:solidFill>
                <a:latin typeface="iCiel Samsung Sharp Sans Bold" pitchFamily="2" charset="0"/>
                <a:ea typeface="iCiel Samsung Sharp Sans Bold" pitchFamily="2" charset="0"/>
                <a:cs typeface="iCiel Samsung Sharp Sans Bold" pitchFamily="2" charset="0"/>
              </a:rPr>
              <a:t> – </a:t>
            </a:r>
            <a:r>
              <a:rPr lang="en-US" altLang="ko-KR" sz="3200" dirty="0" err="1">
                <a:solidFill>
                  <a:srgbClr val="C00000"/>
                </a:solidFill>
                <a:latin typeface="iCiel Samsung Sharp Sans Bold" pitchFamily="2" charset="0"/>
                <a:ea typeface="iCiel Samsung Sharp Sans Bold" pitchFamily="2" charset="0"/>
                <a:cs typeface="iCiel Samsung Sharp Sans Bold" pitchFamily="2" charset="0"/>
              </a:rPr>
              <a:t>Tốc</a:t>
            </a:r>
            <a:r>
              <a:rPr lang="en-US" altLang="ko-KR" sz="3200" dirty="0">
                <a:solidFill>
                  <a:srgbClr val="C00000"/>
                </a:solidFill>
                <a:latin typeface="iCiel Samsung Sharp Sans Bold" pitchFamily="2" charset="0"/>
                <a:ea typeface="iCiel Samsung Sharp Sans Bold" pitchFamily="2" charset="0"/>
                <a:cs typeface="iCiel Samsung Sharp Sans Bold" pitchFamily="2" charset="0"/>
              </a:rPr>
              <a:t> </a:t>
            </a:r>
            <a:r>
              <a:rPr lang="en-US" altLang="ko-KR" sz="3200" dirty="0" err="1">
                <a:solidFill>
                  <a:srgbClr val="C00000"/>
                </a:solidFill>
                <a:latin typeface="iCiel Samsung Sharp Sans Bold" pitchFamily="2" charset="0"/>
                <a:ea typeface="iCiel Samsung Sharp Sans Bold" pitchFamily="2" charset="0"/>
                <a:cs typeface="iCiel Samsung Sharp Sans Bold" pitchFamily="2" charset="0"/>
              </a:rPr>
              <a:t>độ</a:t>
            </a:r>
            <a:endParaRPr lang="en-US" altLang="ko-KR" sz="3200" dirty="0">
              <a:solidFill>
                <a:srgbClr val="C00000"/>
              </a:solidFill>
              <a:latin typeface="iCiel Samsung Sharp Sans Bold" pitchFamily="2" charset="0"/>
              <a:ea typeface="iCiel Samsung Sharp Sans Bold" pitchFamily="2" charset="0"/>
              <a:cs typeface="iCiel Samsung Sharp Sans Bold" pitchFamily="2" charset="0"/>
            </a:endParaRPr>
          </a:p>
        </p:txBody>
      </p:sp>
      <p:grpSp>
        <p:nvGrpSpPr>
          <p:cNvPr id="16" name="Group 2">
            <a:extLst>
              <a:ext uri="{FF2B5EF4-FFF2-40B4-BE49-F238E27FC236}">
                <a16:creationId xmlns:a16="http://schemas.microsoft.com/office/drawing/2014/main" id="{C6E11F24-4867-4CAF-83FC-174842FE75EE}"/>
              </a:ext>
            </a:extLst>
          </p:cNvPr>
          <p:cNvGrpSpPr/>
          <p:nvPr/>
        </p:nvGrpSpPr>
        <p:grpSpPr>
          <a:xfrm>
            <a:off x="558800" y="2232686"/>
            <a:ext cx="5321299" cy="215444"/>
            <a:chOff x="558800" y="2232686"/>
            <a:chExt cx="5321299" cy="215444"/>
          </a:xfrm>
        </p:grpSpPr>
        <p:sp>
          <p:nvSpPr>
            <p:cNvPr id="17" name="직사각형 16">
              <a:extLst>
                <a:ext uri="{FF2B5EF4-FFF2-40B4-BE49-F238E27FC236}">
                  <a16:creationId xmlns:a16="http://schemas.microsoft.com/office/drawing/2014/main" id="{D5E37876-C2E2-43A3-8211-0633D03B93BC}"/>
                </a:ext>
              </a:extLst>
            </p:cNvPr>
            <p:cNvSpPr/>
            <p:nvPr/>
          </p:nvSpPr>
          <p:spPr>
            <a:xfrm>
              <a:off x="558800" y="2244056"/>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white"/>
                </a:solidFill>
                <a:effectLst/>
                <a:uLnTx/>
                <a:uFillTx/>
                <a:latin typeface="SamsungOne-400" panose="020B0503030303020204" pitchFamily="34" charset="0"/>
                <a:ea typeface="SamsungOneKorean 400" panose="020B0503030303020204" pitchFamily="50" charset="-127"/>
                <a:cs typeface="+mn-cs"/>
              </a:endParaRPr>
            </a:p>
          </p:txBody>
        </p:sp>
        <p:sp>
          <p:nvSpPr>
            <p:cNvPr id="18" name="직사각형 17">
              <a:extLst>
                <a:ext uri="{FF2B5EF4-FFF2-40B4-BE49-F238E27FC236}">
                  <a16:creationId xmlns:a16="http://schemas.microsoft.com/office/drawing/2014/main" id="{BA6383AD-C69E-424B-8040-E4C20A385EF5}"/>
                </a:ext>
              </a:extLst>
            </p:cNvPr>
            <p:cNvSpPr/>
            <p:nvPr/>
          </p:nvSpPr>
          <p:spPr>
            <a:xfrm>
              <a:off x="711200" y="2232686"/>
              <a:ext cx="5168899"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200">
                <a:spcAft>
                  <a:spcPts val="600"/>
                </a:spcAft>
                <a:defRPr/>
              </a:pP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Tăng</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tốc</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độ</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tạo</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dữ</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liệu</a:t>
              </a:r>
              <a:endParaRPr lang="en-US" altLang="ko-KR" sz="14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sp>
        <p:nvSpPr>
          <p:cNvPr id="19" name="Rectangle 12">
            <a:extLst>
              <a:ext uri="{FF2B5EF4-FFF2-40B4-BE49-F238E27FC236}">
                <a16:creationId xmlns:a16="http://schemas.microsoft.com/office/drawing/2014/main" id="{2B2EC012-122A-4AC5-B373-52855ED2FBCC}"/>
              </a:ext>
            </a:extLst>
          </p:cNvPr>
          <p:cNvSpPr/>
          <p:nvPr/>
        </p:nvSpPr>
        <p:spPr>
          <a:xfrm>
            <a:off x="711200" y="2563519"/>
            <a:ext cx="3693375" cy="12482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defRP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Dữ liệu do con người và máy tạo ra đang có tốc độ tăng trưởng nhanh hơn gấp 10 lần so với dữ liệu kinh doanh truyền thống</a:t>
            </a:r>
          </a:p>
          <a:p>
            <a:pPr marL="182563" indent="-182563">
              <a:spcAft>
                <a:spcPts val="800"/>
              </a:spcAft>
              <a:buClr>
                <a:srgbClr val="193EB0"/>
              </a:buClr>
              <a:buFont typeface="SamsungOne 400" panose="020B0503030303020204" pitchFamily="34" charset="0"/>
              <a:buChar char="‣"/>
              <a:defRP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Dữ liệu máy thậm chí còn tăng nhanh hơn với tốc độ tăng trưởng gấp 50 lần</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nvGrpSpPr>
          <p:cNvPr id="12" name="그룹 11">
            <a:extLst>
              <a:ext uri="{FF2B5EF4-FFF2-40B4-BE49-F238E27FC236}">
                <a16:creationId xmlns:a16="http://schemas.microsoft.com/office/drawing/2014/main" id="{D9591FA2-66B6-4FF6-AD3B-97111D94FFED}"/>
              </a:ext>
            </a:extLst>
          </p:cNvPr>
          <p:cNvGrpSpPr/>
          <p:nvPr/>
        </p:nvGrpSpPr>
        <p:grpSpPr>
          <a:xfrm>
            <a:off x="4370708" y="2559368"/>
            <a:ext cx="5236136" cy="3308597"/>
            <a:chOff x="4404575" y="2559368"/>
            <a:chExt cx="5068520" cy="3308597"/>
          </a:xfrm>
        </p:grpSpPr>
        <p:pic>
          <p:nvPicPr>
            <p:cNvPr id="13" name="그림 12">
              <a:extLst>
                <a:ext uri="{FF2B5EF4-FFF2-40B4-BE49-F238E27FC236}">
                  <a16:creationId xmlns:a16="http://schemas.microsoft.com/office/drawing/2014/main" id="{7DDD9F70-3201-47FE-B1FB-6189A7EF06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25652" y="2559368"/>
              <a:ext cx="4938439" cy="3030054"/>
            </a:xfrm>
            <a:prstGeom prst="rect">
              <a:avLst/>
            </a:prstGeom>
          </p:spPr>
        </p:pic>
        <p:grpSp>
          <p:nvGrpSpPr>
            <p:cNvPr id="14" name="그룹 13">
              <a:extLst>
                <a:ext uri="{FF2B5EF4-FFF2-40B4-BE49-F238E27FC236}">
                  <a16:creationId xmlns:a16="http://schemas.microsoft.com/office/drawing/2014/main" id="{C31D6499-6DE2-4B00-98FC-DF652882DD6A}"/>
                </a:ext>
              </a:extLst>
            </p:cNvPr>
            <p:cNvGrpSpPr/>
            <p:nvPr/>
          </p:nvGrpSpPr>
          <p:grpSpPr>
            <a:xfrm>
              <a:off x="8087438" y="2779542"/>
              <a:ext cx="1385657" cy="2726147"/>
              <a:chOff x="8087438" y="2779542"/>
              <a:chExt cx="1385657" cy="2726147"/>
            </a:xfrm>
          </p:grpSpPr>
          <p:sp>
            <p:nvSpPr>
              <p:cNvPr id="20" name="직사각형 19">
                <a:extLst>
                  <a:ext uri="{FF2B5EF4-FFF2-40B4-BE49-F238E27FC236}">
                    <a16:creationId xmlns:a16="http://schemas.microsoft.com/office/drawing/2014/main" id="{055A2C05-A894-4E20-8EF8-D0F35794FDD5}"/>
                  </a:ext>
                </a:extLst>
              </p:cNvPr>
              <p:cNvSpPr/>
              <p:nvPr/>
            </p:nvSpPr>
            <p:spPr>
              <a:xfrm>
                <a:off x="8087438" y="2779542"/>
                <a:ext cx="1375698" cy="1107996"/>
              </a:xfrm>
              <a:prstGeom prst="rect">
                <a:avLst/>
              </a:prstGeom>
            </p:spPr>
            <p:txBody>
              <a:bodyPr wrap="none">
                <a:spAutoFit/>
              </a:bodyPr>
              <a:lstStyle/>
              <a:p>
                <a:r>
                  <a:rPr lang="vi-VN" altLang="ko-KR" sz="1100" dirty="0">
                    <a:solidFill>
                      <a:schemeClr val="bg1"/>
                    </a:solidFill>
                    <a:latin typeface="SamsungOne-700" panose="020B0803030303020204" pitchFamily="34" charset="0"/>
                    <a:ea typeface="SamsungOne-700" panose="020B0803030303020204" pitchFamily="34" charset="0"/>
                  </a:rPr>
                  <a:t>Dữ liệu con người</a:t>
                </a:r>
              </a:p>
              <a:p>
                <a:r>
                  <a:rPr lang="vi-VN" altLang="ko-KR" sz="1100" dirty="0">
                    <a:solidFill>
                      <a:schemeClr val="bg1"/>
                    </a:solidFill>
                    <a:latin typeface="SamsungOne-700" panose="020B0803030303020204" pitchFamily="34" charset="0"/>
                    <a:ea typeface="SamsungOne-700" panose="020B0803030303020204" pitchFamily="34" charset="0"/>
                  </a:rPr>
                  <a:t>4.4ZB-44.4ZB</a:t>
                </a:r>
              </a:p>
              <a:p>
                <a:r>
                  <a:rPr lang="vi-VN" altLang="ko-KR" sz="1100" dirty="0">
                    <a:solidFill>
                      <a:schemeClr val="bg1"/>
                    </a:solidFill>
                    <a:latin typeface="SamsungOne-700" panose="020B0803030303020204" pitchFamily="34" charset="0"/>
                    <a:ea typeface="SamsungOne-700" panose="020B0803030303020204" pitchFamily="34" charset="0"/>
                  </a:rPr>
                  <a:t>Tăng trưởng nhanh</a:t>
                </a:r>
                <a:endParaRPr lang="en-US" altLang="ko-KR" sz="1100" dirty="0">
                  <a:solidFill>
                    <a:schemeClr val="bg1"/>
                  </a:solidFill>
                  <a:latin typeface="SamsungOne-700" panose="020B0803030303020204" pitchFamily="34" charset="0"/>
                  <a:ea typeface="SamsungOne-700" panose="020B0803030303020204" pitchFamily="34" charset="0"/>
                </a:endParaRPr>
              </a:p>
              <a:p>
                <a:r>
                  <a:rPr lang="vi-VN" altLang="ko-KR" sz="1100" dirty="0">
                    <a:solidFill>
                      <a:schemeClr val="bg1"/>
                    </a:solidFill>
                    <a:latin typeface="SamsungOne-700" panose="020B0803030303020204" pitchFamily="34" charset="0"/>
                    <a:ea typeface="SamsungOne-700" panose="020B0803030303020204" pitchFamily="34" charset="0"/>
                  </a:rPr>
                  <a:t> gấp 10 lần so với</a:t>
                </a:r>
                <a:endParaRPr lang="en-US" altLang="ko-KR" sz="1100" dirty="0">
                  <a:solidFill>
                    <a:schemeClr val="bg1"/>
                  </a:solidFill>
                  <a:latin typeface="SamsungOne-700" panose="020B0803030303020204" pitchFamily="34" charset="0"/>
                  <a:ea typeface="SamsungOne-700" panose="020B0803030303020204" pitchFamily="34" charset="0"/>
                </a:endParaRPr>
              </a:p>
              <a:p>
                <a:r>
                  <a:rPr lang="vi-VN" altLang="ko-KR" sz="1100" dirty="0">
                    <a:solidFill>
                      <a:schemeClr val="bg1"/>
                    </a:solidFill>
                    <a:latin typeface="SamsungOne-700" panose="020B0803030303020204" pitchFamily="34" charset="0"/>
                    <a:ea typeface="SamsungOne-700" panose="020B0803030303020204" pitchFamily="34" charset="0"/>
                  </a:rPr>
                  <a:t>dữ liệu kinh doanh</a:t>
                </a:r>
                <a:endParaRPr lang="en-US" altLang="ko-KR" sz="1100" dirty="0">
                  <a:solidFill>
                    <a:schemeClr val="bg1"/>
                  </a:solidFill>
                  <a:latin typeface="SamsungOne-700" panose="020B0803030303020204" pitchFamily="34" charset="0"/>
                  <a:ea typeface="SamsungOne-700" panose="020B0803030303020204" pitchFamily="34" charset="0"/>
                </a:endParaRPr>
              </a:p>
              <a:p>
                <a:r>
                  <a:rPr lang="vi-VN" altLang="ko-KR" sz="1100" dirty="0">
                    <a:solidFill>
                      <a:schemeClr val="bg1"/>
                    </a:solidFill>
                    <a:latin typeface="SamsungOne-700" panose="020B0803030303020204" pitchFamily="34" charset="0"/>
                    <a:ea typeface="SamsungOne-700" panose="020B0803030303020204" pitchFamily="34" charset="0"/>
                  </a:rPr>
                  <a:t> truyền thống</a:t>
                </a:r>
                <a:endParaRPr lang="ko-KR" altLang="en-US" sz="1100" dirty="0">
                  <a:solidFill>
                    <a:schemeClr val="bg1"/>
                  </a:solidFill>
                  <a:latin typeface="SamsungOne-400" panose="020B0503030303020204" pitchFamily="34" charset="0"/>
                  <a:ea typeface="SamsungOneKorean 400" panose="020B0503030303020204" pitchFamily="50" charset="-127"/>
                </a:endParaRPr>
              </a:p>
            </p:txBody>
          </p:sp>
          <p:sp>
            <p:nvSpPr>
              <p:cNvPr id="21" name="직사각형 20">
                <a:extLst>
                  <a:ext uri="{FF2B5EF4-FFF2-40B4-BE49-F238E27FC236}">
                    <a16:creationId xmlns:a16="http://schemas.microsoft.com/office/drawing/2014/main" id="{4750AB02-85F2-4699-9334-2A1FA34E2CC1}"/>
                  </a:ext>
                </a:extLst>
              </p:cNvPr>
              <p:cNvSpPr/>
              <p:nvPr/>
            </p:nvSpPr>
            <p:spPr>
              <a:xfrm>
                <a:off x="8087438" y="4078855"/>
                <a:ext cx="1375698" cy="1107996"/>
              </a:xfrm>
              <a:prstGeom prst="rect">
                <a:avLst/>
              </a:prstGeom>
            </p:spPr>
            <p:txBody>
              <a:bodyPr wrap="none">
                <a:spAutoFit/>
              </a:bodyPr>
              <a:lstStyle/>
              <a:p>
                <a:r>
                  <a:rPr lang="vi-VN" altLang="ko-KR" sz="1100" dirty="0">
                    <a:solidFill>
                      <a:schemeClr val="bg1"/>
                    </a:solidFill>
                    <a:latin typeface="SamsungOne-700" panose="020B0803030303020204" pitchFamily="34" charset="0"/>
                    <a:ea typeface="SamsungOne-700" panose="020B0803030303020204" pitchFamily="34" charset="0"/>
                  </a:rPr>
                  <a:t>Dữ liệu cao cấp</a:t>
                </a:r>
              </a:p>
              <a:p>
                <a:r>
                  <a:rPr lang="vi-VN" altLang="ko-KR" sz="1100" dirty="0">
                    <a:solidFill>
                      <a:schemeClr val="bg1"/>
                    </a:solidFill>
                    <a:latin typeface="SamsungOne-700" panose="020B0803030303020204" pitchFamily="34" charset="0"/>
                    <a:ea typeface="SamsungOne-700" panose="020B0803030303020204" pitchFamily="34" charset="0"/>
                  </a:rPr>
                  <a:t>0,9ZB-44,4ZB</a:t>
                </a:r>
              </a:p>
              <a:p>
                <a:r>
                  <a:rPr lang="vi-VN" altLang="ko-KR" sz="1100" dirty="0">
                    <a:solidFill>
                      <a:schemeClr val="bg1"/>
                    </a:solidFill>
                    <a:latin typeface="SamsungOne-700" panose="020B0803030303020204" pitchFamily="34" charset="0"/>
                    <a:ea typeface="SamsungOne-700" panose="020B0803030303020204" pitchFamily="34" charset="0"/>
                  </a:rPr>
                  <a:t>Tăng trưởng nhanh</a:t>
                </a:r>
                <a:endParaRPr lang="en-US" altLang="ko-KR" sz="1100" dirty="0">
                  <a:solidFill>
                    <a:schemeClr val="bg1"/>
                  </a:solidFill>
                  <a:latin typeface="SamsungOne-700" panose="020B0803030303020204" pitchFamily="34" charset="0"/>
                  <a:ea typeface="SamsungOne-700" panose="020B0803030303020204" pitchFamily="34" charset="0"/>
                </a:endParaRPr>
              </a:p>
              <a:p>
                <a:r>
                  <a:rPr lang="vi-VN" altLang="ko-KR" sz="1100" dirty="0">
                    <a:solidFill>
                      <a:schemeClr val="bg1"/>
                    </a:solidFill>
                    <a:latin typeface="SamsungOne-700" panose="020B0803030303020204" pitchFamily="34" charset="0"/>
                    <a:ea typeface="SamsungOne-700" panose="020B0803030303020204" pitchFamily="34" charset="0"/>
                  </a:rPr>
                  <a:t>hơn 50 lần so với</a:t>
                </a:r>
                <a:endParaRPr lang="en-US" altLang="ko-KR" sz="1100" dirty="0">
                  <a:solidFill>
                    <a:schemeClr val="bg1"/>
                  </a:solidFill>
                  <a:latin typeface="SamsungOne-700" panose="020B0803030303020204" pitchFamily="34" charset="0"/>
                  <a:ea typeface="SamsungOne-700" panose="020B0803030303020204" pitchFamily="34" charset="0"/>
                </a:endParaRPr>
              </a:p>
              <a:p>
                <a:r>
                  <a:rPr lang="vi-VN" altLang="ko-KR" sz="1100" dirty="0">
                    <a:solidFill>
                      <a:schemeClr val="bg1"/>
                    </a:solidFill>
                    <a:latin typeface="SamsungOne-700" panose="020B0803030303020204" pitchFamily="34" charset="0"/>
                    <a:ea typeface="SamsungOne-700" panose="020B0803030303020204" pitchFamily="34" charset="0"/>
                  </a:rPr>
                  <a:t>dữ liệu Kinh doanh</a:t>
                </a:r>
                <a:endParaRPr lang="en-US" altLang="ko-KR" sz="1100" dirty="0">
                  <a:solidFill>
                    <a:schemeClr val="bg1"/>
                  </a:solidFill>
                  <a:latin typeface="SamsungOne-700" panose="020B0803030303020204" pitchFamily="34" charset="0"/>
                  <a:ea typeface="SamsungOne-700" panose="020B0803030303020204" pitchFamily="34" charset="0"/>
                </a:endParaRPr>
              </a:p>
              <a:p>
                <a:r>
                  <a:rPr lang="vi-VN" altLang="ko-KR" sz="1100" dirty="0">
                    <a:solidFill>
                      <a:schemeClr val="bg1"/>
                    </a:solidFill>
                    <a:latin typeface="SamsungOne-700" panose="020B0803030303020204" pitchFamily="34" charset="0"/>
                    <a:ea typeface="SamsungOne-700" panose="020B0803030303020204" pitchFamily="34" charset="0"/>
                  </a:rPr>
                  <a:t>truyền thống</a:t>
                </a:r>
                <a:endParaRPr lang="ko-KR" altLang="en-US" sz="1100" dirty="0">
                  <a:solidFill>
                    <a:schemeClr val="bg1"/>
                  </a:solidFill>
                  <a:latin typeface="SamsungOne-400" panose="020B0503030303020204" pitchFamily="34" charset="0"/>
                  <a:ea typeface="SamsungOneKorean 400" panose="020B0503030303020204" pitchFamily="50" charset="-127"/>
                </a:endParaRPr>
              </a:p>
            </p:txBody>
          </p:sp>
          <p:sp>
            <p:nvSpPr>
              <p:cNvPr id="22" name="직사각형 21">
                <a:extLst>
                  <a:ext uri="{FF2B5EF4-FFF2-40B4-BE49-F238E27FC236}">
                    <a16:creationId xmlns:a16="http://schemas.microsoft.com/office/drawing/2014/main" id="{C64802EF-861A-480F-857C-F66211EB202E}"/>
                  </a:ext>
                </a:extLst>
              </p:cNvPr>
              <p:cNvSpPr/>
              <p:nvPr/>
            </p:nvSpPr>
            <p:spPr>
              <a:xfrm>
                <a:off x="8118237" y="5244079"/>
                <a:ext cx="1354858" cy="261610"/>
              </a:xfrm>
              <a:prstGeom prst="rect">
                <a:avLst/>
              </a:prstGeom>
            </p:spPr>
            <p:txBody>
              <a:bodyPr wrap="none">
                <a:spAutoFit/>
              </a:bodyPr>
              <a:lstStyle/>
              <a:p>
                <a:r>
                  <a:rPr lang="en-US" altLang="ko-KR" sz="1100" dirty="0" err="1">
                    <a:solidFill>
                      <a:schemeClr val="bg1"/>
                    </a:solidFill>
                    <a:latin typeface="SamsungOne-700" panose="020B0803030303020204" pitchFamily="34" charset="0"/>
                    <a:ea typeface="SamsungOne-700" panose="020B0803030303020204" pitchFamily="34" charset="0"/>
                  </a:rPr>
                  <a:t>Dữ</a:t>
                </a:r>
                <a:r>
                  <a:rPr lang="en-US" altLang="ko-KR" sz="1100" dirty="0">
                    <a:solidFill>
                      <a:schemeClr val="bg1"/>
                    </a:solidFill>
                    <a:latin typeface="SamsungOne-700" panose="020B0803030303020204" pitchFamily="34" charset="0"/>
                    <a:ea typeface="SamsungOne-700" panose="020B0803030303020204" pitchFamily="34" charset="0"/>
                  </a:rPr>
                  <a:t> </a:t>
                </a:r>
                <a:r>
                  <a:rPr lang="en-US" altLang="ko-KR" sz="1100" dirty="0" err="1">
                    <a:solidFill>
                      <a:schemeClr val="bg1"/>
                    </a:solidFill>
                    <a:latin typeface="SamsungOne-700" panose="020B0803030303020204" pitchFamily="34" charset="0"/>
                    <a:ea typeface="SamsungOne-700" panose="020B0803030303020204" pitchFamily="34" charset="0"/>
                  </a:rPr>
                  <a:t>liệu</a:t>
                </a:r>
                <a:r>
                  <a:rPr lang="en-US" altLang="ko-KR" sz="1100" dirty="0">
                    <a:solidFill>
                      <a:schemeClr val="bg1"/>
                    </a:solidFill>
                    <a:latin typeface="SamsungOne-700" panose="020B0803030303020204" pitchFamily="34" charset="0"/>
                    <a:ea typeface="SamsungOne-700" panose="020B0803030303020204" pitchFamily="34" charset="0"/>
                  </a:rPr>
                  <a:t> </a:t>
                </a:r>
                <a:r>
                  <a:rPr lang="en-US" altLang="ko-KR" sz="1100" dirty="0" err="1">
                    <a:solidFill>
                      <a:schemeClr val="bg1"/>
                    </a:solidFill>
                    <a:latin typeface="SamsungOne-700" panose="020B0803030303020204" pitchFamily="34" charset="0"/>
                    <a:ea typeface="SamsungOne-700" panose="020B0803030303020204" pitchFamily="34" charset="0"/>
                  </a:rPr>
                  <a:t>kinh</a:t>
                </a:r>
                <a:r>
                  <a:rPr lang="en-US" altLang="ko-KR" sz="1100" dirty="0">
                    <a:solidFill>
                      <a:schemeClr val="bg1"/>
                    </a:solidFill>
                    <a:latin typeface="SamsungOne-700" panose="020B0803030303020204" pitchFamily="34" charset="0"/>
                    <a:ea typeface="SamsungOne-700" panose="020B0803030303020204" pitchFamily="34" charset="0"/>
                  </a:rPr>
                  <a:t> </a:t>
                </a:r>
                <a:r>
                  <a:rPr lang="en-US" altLang="ko-KR" sz="1100" dirty="0" err="1">
                    <a:solidFill>
                      <a:schemeClr val="bg1"/>
                    </a:solidFill>
                    <a:latin typeface="SamsungOne-700" panose="020B0803030303020204" pitchFamily="34" charset="0"/>
                    <a:ea typeface="SamsungOne-700" panose="020B0803030303020204" pitchFamily="34" charset="0"/>
                  </a:rPr>
                  <a:t>doanh</a:t>
                </a:r>
                <a:endParaRPr lang="ko-KR" altLang="en-US" sz="1100" dirty="0">
                  <a:solidFill>
                    <a:schemeClr val="bg1"/>
                  </a:solidFill>
                  <a:latin typeface="SamsungOne-700" panose="020B0803030303020204" pitchFamily="34" charset="0"/>
                  <a:ea typeface="SamsungOne-600C" panose="020B0706030303020204" pitchFamily="34" charset="0"/>
                </a:endParaRPr>
              </a:p>
            </p:txBody>
          </p:sp>
        </p:grpSp>
        <p:sp>
          <p:nvSpPr>
            <p:cNvPr id="15" name="직사각형 14">
              <a:extLst>
                <a:ext uri="{FF2B5EF4-FFF2-40B4-BE49-F238E27FC236}">
                  <a16:creationId xmlns:a16="http://schemas.microsoft.com/office/drawing/2014/main" id="{29CEA937-5FD9-4D3B-89A6-15FE62F7570C}"/>
                </a:ext>
              </a:extLst>
            </p:cNvPr>
            <p:cNvSpPr/>
            <p:nvPr/>
          </p:nvSpPr>
          <p:spPr>
            <a:xfrm>
              <a:off x="4404575" y="5606355"/>
              <a:ext cx="1797166" cy="261610"/>
            </a:xfrm>
            <a:prstGeom prst="rect">
              <a:avLst/>
            </a:prstGeom>
          </p:spPr>
          <p:txBody>
            <a:bodyPr wrap="none">
              <a:spAutoFit/>
            </a:bodyPr>
            <a:lstStyle/>
            <a:p>
              <a:r>
                <a:rPr lang="en-US" altLang="ko-KR" sz="1100" dirty="0" err="1">
                  <a:solidFill>
                    <a:srgbClr val="1F45BC"/>
                  </a:solidFill>
                  <a:latin typeface="SamsungOne-700" panose="020B0803030303020204" pitchFamily="34" charset="0"/>
                  <a:ea typeface="SamsungOne-700" panose="020B0803030303020204" pitchFamily="34" charset="0"/>
                </a:rPr>
                <a:t>Nguồn</a:t>
              </a:r>
              <a:r>
                <a:rPr lang="en-US" altLang="ko-KR" sz="1100" dirty="0">
                  <a:solidFill>
                    <a:srgbClr val="1F45BC"/>
                  </a:solidFill>
                  <a:latin typeface="SamsungOne-700" panose="020B0803030303020204" pitchFamily="34" charset="0"/>
                  <a:ea typeface="SamsungOne-700" panose="020B0803030303020204" pitchFamily="34" charset="0"/>
                </a:rPr>
                <a:t>: </a:t>
              </a:r>
              <a:r>
                <a:rPr lang="en-US" altLang="ko-KR" sz="1100" dirty="0" err="1">
                  <a:solidFill>
                    <a:srgbClr val="1F45BC"/>
                  </a:solidFill>
                  <a:latin typeface="SamsungOne-700" panose="020B0803030303020204" pitchFamily="34" charset="0"/>
                  <a:ea typeface="SamsungOne-700" panose="020B0803030303020204" pitchFamily="34" charset="0"/>
                </a:rPr>
                <a:t>Bên</a:t>
              </a:r>
              <a:r>
                <a:rPr lang="en-US" altLang="ko-KR" sz="1100" dirty="0">
                  <a:solidFill>
                    <a:srgbClr val="1F45BC"/>
                  </a:solidFill>
                  <a:latin typeface="SamsungOne-700" panose="020B0803030303020204" pitchFamily="34" charset="0"/>
                  <a:ea typeface="SamsungOne-700" panose="020B0803030303020204" pitchFamily="34" charset="0"/>
                </a:rPr>
                <a:t> </a:t>
              </a:r>
              <a:r>
                <a:rPr lang="en-US" altLang="ko-KR" sz="1100" dirty="0" err="1">
                  <a:solidFill>
                    <a:srgbClr val="1F45BC"/>
                  </a:solidFill>
                  <a:latin typeface="SamsungOne-700" panose="020B0803030303020204" pitchFamily="34" charset="0"/>
                  <a:ea typeface="SamsungOne-700" panose="020B0803030303020204" pitchFamily="34" charset="0"/>
                </a:rPr>
                <a:t>trong</a:t>
              </a:r>
              <a:r>
                <a:rPr lang="en-US" altLang="ko-KR" sz="1100" dirty="0">
                  <a:solidFill>
                    <a:srgbClr val="1F45BC"/>
                  </a:solidFill>
                  <a:latin typeface="SamsungOne-700" panose="020B0803030303020204" pitchFamily="34" charset="0"/>
                  <a:ea typeface="SamsungOne-700" panose="020B0803030303020204" pitchFamily="34" charset="0"/>
                </a:rPr>
                <a:t> Big Data</a:t>
              </a:r>
              <a:endParaRPr lang="ko-KR" altLang="en-US" sz="1100" dirty="0">
                <a:solidFill>
                  <a:srgbClr val="1F45BC"/>
                </a:solidFill>
                <a:latin typeface="SamsungOne-700" panose="020B0803030303020204" pitchFamily="34" charset="0"/>
                <a:ea typeface="SamsungOne-600C" panose="020B0706030303020204" pitchFamily="34" charset="0"/>
              </a:endParaRPr>
            </a:p>
          </p:txBody>
        </p:sp>
      </p:grpSp>
    </p:spTree>
    <p:extLst>
      <p:ext uri="{BB962C8B-B14F-4D97-AF65-F5344CB8AC3E}">
        <p14:creationId xmlns:p14="http://schemas.microsoft.com/office/powerpoint/2010/main" val="130366093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40FBAE4E-C2FA-430A-BB13-188A2270F1C2}"/>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1.3.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Tại</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sao</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cần</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Big Data</a:t>
            </a:r>
          </a:p>
        </p:txBody>
      </p:sp>
      <p:sp>
        <p:nvSpPr>
          <p:cNvPr id="8" name="직사각형 7">
            <a:extLst>
              <a:ext uri="{FF2B5EF4-FFF2-40B4-BE49-F238E27FC236}">
                <a16:creationId xmlns:a16="http://schemas.microsoft.com/office/drawing/2014/main" id="{4A82DD65-93AD-4918-8E6E-20EFCCF8DB67}"/>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err="1">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  01</a:t>
            </a:r>
          </a:p>
        </p:txBody>
      </p:sp>
      <p:sp>
        <p:nvSpPr>
          <p:cNvPr id="9" name="직사각형 8">
            <a:extLst>
              <a:ext uri="{FF2B5EF4-FFF2-40B4-BE49-F238E27FC236}">
                <a16:creationId xmlns:a16="http://schemas.microsoft.com/office/drawing/2014/main" id="{3A4AE126-B83D-4C94-88C1-BA99D76BD6B8}"/>
              </a:ext>
            </a:extLst>
          </p:cNvPr>
          <p:cNvSpPr/>
          <p:nvPr/>
        </p:nvSpPr>
        <p:spPr>
          <a:xfrm>
            <a:off x="449999" y="2954178"/>
            <a:ext cx="8797130" cy="14773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vl="0" algn="ctr">
              <a:defRPr/>
            </a:pPr>
            <a:r>
              <a:rPr lang="en-US" altLang="ko-KR" sz="3200" dirty="0" err="1">
                <a:solidFill>
                  <a:prstClr val="black">
                    <a:lumMod val="95000"/>
                    <a:lumOff val="5000"/>
                  </a:prstClr>
                </a:solidFill>
                <a:latin typeface="iCiel Samsung Sharp Sans Bold" pitchFamily="2" charset="0"/>
                <a:ea typeface="iCiel Samsung Sharp Sans Bold" pitchFamily="2" charset="0"/>
                <a:cs typeface="iCiel Samsung Sharp Sans Bold" pitchFamily="2" charset="0"/>
              </a:rPr>
              <a:t>Điểm</a:t>
            </a:r>
            <a:r>
              <a:rPr lang="en-US" altLang="ko-KR" sz="3200" dirty="0">
                <a:solidFill>
                  <a:prstClr val="black">
                    <a:lumMod val="95000"/>
                    <a:lumOff val="5000"/>
                  </a:prstClr>
                </a:solidFill>
                <a:latin typeface="iCiel Samsung Sharp Sans Bold" pitchFamily="2" charset="0"/>
                <a:ea typeface="iCiel Samsung Sharp Sans Bold" pitchFamily="2" charset="0"/>
                <a:cs typeface="iCiel Samsung Sharp Sans Bold" pitchFamily="2" charset="0"/>
              </a:rPr>
              <a:t> </a:t>
            </a:r>
            <a:r>
              <a:rPr lang="en-US" altLang="ko-KR" sz="3200" dirty="0" err="1">
                <a:solidFill>
                  <a:prstClr val="black">
                    <a:lumMod val="95000"/>
                    <a:lumOff val="5000"/>
                  </a:prstClr>
                </a:solidFill>
                <a:latin typeface="iCiel Samsung Sharp Sans Bold" pitchFamily="2" charset="0"/>
                <a:ea typeface="iCiel Samsung Sharp Sans Bold" pitchFamily="2" charset="0"/>
                <a:cs typeface="iCiel Samsung Sharp Sans Bold" pitchFamily="2" charset="0"/>
              </a:rPr>
              <a:t>đau</a:t>
            </a:r>
            <a:r>
              <a:rPr lang="en-US" altLang="ko-KR" sz="3200" dirty="0">
                <a:solidFill>
                  <a:prstClr val="black">
                    <a:lumMod val="95000"/>
                    <a:lumOff val="5000"/>
                  </a:prstClr>
                </a:solidFill>
                <a:latin typeface="iCiel Samsung Sharp Sans Bold" pitchFamily="2" charset="0"/>
                <a:ea typeface="iCiel Samsung Sharp Sans Bold" pitchFamily="2" charset="0"/>
                <a:cs typeface="iCiel Samsung Sharp Sans Bold" pitchFamily="2" charset="0"/>
              </a:rPr>
              <a:t> </a:t>
            </a:r>
            <a:r>
              <a:rPr lang="en-US" altLang="ko-KR" sz="3200" dirty="0" err="1">
                <a:solidFill>
                  <a:prstClr val="black">
                    <a:lumMod val="95000"/>
                    <a:lumOff val="5000"/>
                  </a:prstClr>
                </a:solidFill>
                <a:latin typeface="iCiel Samsung Sharp Sans Bold" pitchFamily="2" charset="0"/>
                <a:ea typeface="iCiel Samsung Sharp Sans Bold" pitchFamily="2" charset="0"/>
                <a:cs typeface="iCiel Samsung Sharp Sans Bold" pitchFamily="2" charset="0"/>
              </a:rPr>
              <a:t>là</a:t>
            </a:r>
            <a:r>
              <a:rPr lang="en-US" altLang="ko-KR" sz="3200" dirty="0">
                <a:solidFill>
                  <a:prstClr val="black">
                    <a:lumMod val="95000"/>
                    <a:lumOff val="5000"/>
                  </a:prstClr>
                </a:solidFill>
                <a:latin typeface="iCiel Samsung Sharp Sans Bold" pitchFamily="2" charset="0"/>
                <a:ea typeface="iCiel Samsung Sharp Sans Bold" pitchFamily="2" charset="0"/>
                <a:cs typeface="iCiel Samsung Sharp Sans Bold" pitchFamily="2" charset="0"/>
              </a:rPr>
              <a:t> </a:t>
            </a:r>
            <a:r>
              <a:rPr lang="en-US" altLang="ko-KR" sz="3200" dirty="0" err="1">
                <a:solidFill>
                  <a:prstClr val="black">
                    <a:lumMod val="95000"/>
                    <a:lumOff val="5000"/>
                  </a:prstClr>
                </a:solidFill>
                <a:latin typeface="iCiel Samsung Sharp Sans Bold" pitchFamily="2" charset="0"/>
                <a:ea typeface="iCiel Samsung Sharp Sans Bold" pitchFamily="2" charset="0"/>
                <a:cs typeface="iCiel Samsung Sharp Sans Bold" pitchFamily="2" charset="0"/>
              </a:rPr>
              <a:t>việc</a:t>
            </a:r>
            <a:r>
              <a:rPr lang="en-US" altLang="ko-KR" sz="3200" dirty="0">
                <a:solidFill>
                  <a:prstClr val="black">
                    <a:lumMod val="95000"/>
                    <a:lumOff val="5000"/>
                  </a:prstClr>
                </a:solidFill>
                <a:latin typeface="iCiel Samsung Sharp Sans Bold" pitchFamily="2" charset="0"/>
                <a:ea typeface="iCiel Samsung Sharp Sans Bold" pitchFamily="2" charset="0"/>
                <a:cs typeface="iCiel Samsung Sharp Sans Bold" pitchFamily="2" charset="0"/>
              </a:rPr>
              <a:t> </a:t>
            </a:r>
            <a:r>
              <a:rPr lang="en-US" altLang="ko-KR" sz="3200" dirty="0" err="1">
                <a:solidFill>
                  <a:prstClr val="black">
                    <a:lumMod val="95000"/>
                    <a:lumOff val="5000"/>
                  </a:prstClr>
                </a:solidFill>
                <a:latin typeface="iCiel Samsung Sharp Sans Bold" pitchFamily="2" charset="0"/>
                <a:ea typeface="iCiel Samsung Sharp Sans Bold" pitchFamily="2" charset="0"/>
                <a:cs typeface="iCiel Samsung Sharp Sans Bold" pitchFamily="2" charset="0"/>
              </a:rPr>
              <a:t>xử</a:t>
            </a:r>
            <a:r>
              <a:rPr lang="en-US" altLang="ko-KR" sz="3200" dirty="0">
                <a:solidFill>
                  <a:prstClr val="black">
                    <a:lumMod val="95000"/>
                    <a:lumOff val="5000"/>
                  </a:prstClr>
                </a:solidFill>
                <a:latin typeface="iCiel Samsung Sharp Sans Bold" pitchFamily="2" charset="0"/>
                <a:ea typeface="iCiel Samsung Sharp Sans Bold" pitchFamily="2" charset="0"/>
                <a:cs typeface="iCiel Samsung Sharp Sans Bold" pitchFamily="2" charset="0"/>
              </a:rPr>
              <a:t> </a:t>
            </a:r>
            <a:r>
              <a:rPr lang="en-US" altLang="ko-KR" sz="3200" dirty="0" err="1">
                <a:solidFill>
                  <a:prstClr val="black">
                    <a:lumMod val="95000"/>
                    <a:lumOff val="5000"/>
                  </a:prstClr>
                </a:solidFill>
                <a:latin typeface="iCiel Samsung Sharp Sans Bold" pitchFamily="2" charset="0"/>
                <a:ea typeface="iCiel Samsung Sharp Sans Bold" pitchFamily="2" charset="0"/>
                <a:cs typeface="iCiel Samsung Sharp Sans Bold" pitchFamily="2" charset="0"/>
              </a:rPr>
              <a:t>lý</a:t>
            </a:r>
            <a:r>
              <a:rPr lang="en-US" altLang="ko-KR" sz="3200" dirty="0">
                <a:solidFill>
                  <a:prstClr val="black">
                    <a:lumMod val="95000"/>
                    <a:lumOff val="5000"/>
                  </a:prstClr>
                </a:solidFill>
                <a:latin typeface="iCiel Samsung Sharp Sans Bold" pitchFamily="2" charset="0"/>
                <a:ea typeface="iCiel Samsung Sharp Sans Bold" pitchFamily="2" charset="0"/>
                <a:cs typeface="iCiel Samsung Sharp Sans Bold" pitchFamily="2" charset="0"/>
              </a:rPr>
              <a:t> </a:t>
            </a:r>
            <a:r>
              <a:rPr lang="en-US" altLang="ko-KR" sz="3200" dirty="0" err="1">
                <a:solidFill>
                  <a:prstClr val="black">
                    <a:lumMod val="95000"/>
                    <a:lumOff val="5000"/>
                  </a:prstClr>
                </a:solidFill>
                <a:latin typeface="iCiel Samsung Sharp Sans Bold" pitchFamily="2" charset="0"/>
                <a:ea typeface="iCiel Samsung Sharp Sans Bold" pitchFamily="2" charset="0"/>
                <a:cs typeface="iCiel Samsung Sharp Sans Bold" pitchFamily="2" charset="0"/>
              </a:rPr>
              <a:t>dữ</a:t>
            </a:r>
            <a:r>
              <a:rPr lang="en-US" altLang="ko-KR" sz="3200" dirty="0">
                <a:solidFill>
                  <a:prstClr val="black">
                    <a:lumMod val="95000"/>
                    <a:lumOff val="5000"/>
                  </a:prstClr>
                </a:solidFill>
                <a:latin typeface="iCiel Samsung Sharp Sans Bold" pitchFamily="2" charset="0"/>
                <a:ea typeface="iCiel Samsung Sharp Sans Bold" pitchFamily="2" charset="0"/>
                <a:cs typeface="iCiel Samsung Sharp Sans Bold" pitchFamily="2" charset="0"/>
              </a:rPr>
              <a:t> </a:t>
            </a:r>
            <a:r>
              <a:rPr lang="en-US" altLang="ko-KR" sz="3200" dirty="0" err="1">
                <a:solidFill>
                  <a:prstClr val="black">
                    <a:lumMod val="95000"/>
                    <a:lumOff val="5000"/>
                  </a:prstClr>
                </a:solidFill>
                <a:latin typeface="iCiel Samsung Sharp Sans Bold" pitchFamily="2" charset="0"/>
                <a:ea typeface="iCiel Samsung Sharp Sans Bold" pitchFamily="2" charset="0"/>
                <a:cs typeface="iCiel Samsung Sharp Sans Bold" pitchFamily="2" charset="0"/>
              </a:rPr>
              <a:t>liệu</a:t>
            </a:r>
            <a:r>
              <a:rPr lang="en-US" altLang="ko-KR" sz="3200" dirty="0">
                <a:solidFill>
                  <a:prstClr val="black">
                    <a:lumMod val="95000"/>
                    <a:lumOff val="5000"/>
                  </a:prstClr>
                </a:solidFill>
                <a:latin typeface="iCiel Samsung Sharp Sans Bold" pitchFamily="2" charset="0"/>
                <a:ea typeface="iCiel Samsung Sharp Sans Bold" pitchFamily="2" charset="0"/>
                <a:cs typeface="iCiel Samsung Sharp Sans Bold" pitchFamily="2" charset="0"/>
              </a:rPr>
              <a:t> </a:t>
            </a:r>
            <a:r>
              <a:rPr lang="en-US" altLang="ko-KR" sz="3200" dirty="0" err="1">
                <a:solidFill>
                  <a:prstClr val="black">
                    <a:lumMod val="95000"/>
                    <a:lumOff val="5000"/>
                  </a:prstClr>
                </a:solidFill>
                <a:latin typeface="iCiel Samsung Sharp Sans Bold" pitchFamily="2" charset="0"/>
                <a:ea typeface="iCiel Samsung Sharp Sans Bold" pitchFamily="2" charset="0"/>
                <a:cs typeface="iCiel Samsung Sharp Sans Bold" pitchFamily="2" charset="0"/>
              </a:rPr>
              <a:t>truyền</a:t>
            </a:r>
            <a:r>
              <a:rPr lang="en-US" altLang="ko-KR" sz="3200" dirty="0">
                <a:solidFill>
                  <a:prstClr val="black">
                    <a:lumMod val="95000"/>
                    <a:lumOff val="5000"/>
                  </a:prstClr>
                </a:solidFill>
                <a:latin typeface="iCiel Samsung Sharp Sans Bold" pitchFamily="2" charset="0"/>
                <a:ea typeface="iCiel Samsung Sharp Sans Bold" pitchFamily="2" charset="0"/>
                <a:cs typeface="iCiel Samsung Sharp Sans Bold" pitchFamily="2" charset="0"/>
              </a:rPr>
              <a:t> </a:t>
            </a:r>
            <a:r>
              <a:rPr lang="en-US" altLang="ko-KR" sz="3200" dirty="0" err="1">
                <a:solidFill>
                  <a:prstClr val="black">
                    <a:lumMod val="95000"/>
                    <a:lumOff val="5000"/>
                  </a:prstClr>
                </a:solidFill>
                <a:latin typeface="iCiel Samsung Sharp Sans Bold" pitchFamily="2" charset="0"/>
                <a:ea typeface="iCiel Samsung Sharp Sans Bold" pitchFamily="2" charset="0"/>
                <a:cs typeface="iCiel Samsung Sharp Sans Bold" pitchFamily="2" charset="0"/>
              </a:rPr>
              <a:t>thống</a:t>
            </a:r>
            <a:r>
              <a:rPr lang="en-US" altLang="ko-KR" sz="3200" dirty="0">
                <a:solidFill>
                  <a:prstClr val="black">
                    <a:lumMod val="95000"/>
                    <a:lumOff val="5000"/>
                  </a:prstClr>
                </a:solidFill>
                <a:latin typeface="iCiel Samsung Sharp Sans Bold" pitchFamily="2" charset="0"/>
                <a:ea typeface="iCiel Samsung Sharp Sans Bold" pitchFamily="2" charset="0"/>
                <a:cs typeface="iCiel Samsung Sharp Sans Bold" pitchFamily="2" charset="0"/>
              </a:rPr>
              <a:t> </a:t>
            </a:r>
            <a:r>
              <a:rPr lang="en-US" altLang="ko-KR" sz="3200" dirty="0" err="1">
                <a:solidFill>
                  <a:prstClr val="black">
                    <a:lumMod val="95000"/>
                    <a:lumOff val="5000"/>
                  </a:prstClr>
                </a:solidFill>
                <a:latin typeface="iCiel Samsung Sharp Sans Bold" pitchFamily="2" charset="0"/>
                <a:ea typeface="iCiel Samsung Sharp Sans Bold" pitchFamily="2" charset="0"/>
                <a:cs typeface="iCiel Samsung Sharp Sans Bold" pitchFamily="2" charset="0"/>
              </a:rPr>
              <a:t>thông</a:t>
            </a:r>
            <a:r>
              <a:rPr lang="en-US" altLang="ko-KR" sz="3200" dirty="0">
                <a:solidFill>
                  <a:prstClr val="black">
                    <a:lumMod val="95000"/>
                    <a:lumOff val="5000"/>
                  </a:prstClr>
                </a:solidFill>
                <a:latin typeface="iCiel Samsung Sharp Sans Bold" pitchFamily="2" charset="0"/>
                <a:ea typeface="iCiel Samsung Sharp Sans Bold" pitchFamily="2" charset="0"/>
                <a:cs typeface="iCiel Samsung Sharp Sans Bold" pitchFamily="2" charset="0"/>
              </a:rPr>
              <a:t> qua RDBMS / EDW </a:t>
            </a:r>
            <a:r>
              <a:rPr lang="en-US" altLang="ko-KR" sz="3200" dirty="0" err="1">
                <a:solidFill>
                  <a:prstClr val="black">
                    <a:lumMod val="95000"/>
                    <a:lumOff val="5000"/>
                  </a:prstClr>
                </a:solidFill>
                <a:latin typeface="iCiel Samsung Sharp Sans Bold" pitchFamily="2" charset="0"/>
                <a:ea typeface="iCiel Samsung Sharp Sans Bold" pitchFamily="2" charset="0"/>
                <a:cs typeface="iCiel Samsung Sharp Sans Bold" pitchFamily="2" charset="0"/>
              </a:rPr>
              <a:t>không</a:t>
            </a:r>
            <a:r>
              <a:rPr lang="en-US" altLang="ko-KR" sz="3200" dirty="0">
                <a:solidFill>
                  <a:prstClr val="black">
                    <a:lumMod val="95000"/>
                    <a:lumOff val="5000"/>
                  </a:prstClr>
                </a:solidFill>
                <a:latin typeface="iCiel Samsung Sharp Sans Bold" pitchFamily="2" charset="0"/>
                <a:ea typeface="iCiel Samsung Sharp Sans Bold" pitchFamily="2" charset="0"/>
                <a:cs typeface="iCiel Samsung Sharp Sans Bold" pitchFamily="2" charset="0"/>
              </a:rPr>
              <a:t> </a:t>
            </a:r>
            <a:r>
              <a:rPr lang="en-US" altLang="ko-KR" sz="3200" dirty="0" err="1">
                <a:solidFill>
                  <a:prstClr val="black">
                    <a:lumMod val="95000"/>
                    <a:lumOff val="5000"/>
                  </a:prstClr>
                </a:solidFill>
                <a:latin typeface="iCiel Samsung Sharp Sans Bold" pitchFamily="2" charset="0"/>
                <a:ea typeface="iCiel Samsung Sharp Sans Bold" pitchFamily="2" charset="0"/>
                <a:cs typeface="iCiel Samsung Sharp Sans Bold" pitchFamily="2" charset="0"/>
              </a:rPr>
              <a:t>còn</a:t>
            </a:r>
            <a:r>
              <a:rPr lang="en-US" altLang="ko-KR" sz="3200" dirty="0">
                <a:solidFill>
                  <a:prstClr val="black">
                    <a:lumMod val="95000"/>
                    <a:lumOff val="5000"/>
                  </a:prstClr>
                </a:solidFill>
                <a:latin typeface="iCiel Samsung Sharp Sans Bold" pitchFamily="2" charset="0"/>
                <a:ea typeface="iCiel Samsung Sharp Sans Bold" pitchFamily="2" charset="0"/>
                <a:cs typeface="iCiel Samsung Sharp Sans Bold" pitchFamily="2" charset="0"/>
              </a:rPr>
              <a:t> </a:t>
            </a:r>
            <a:r>
              <a:rPr lang="en-US" altLang="ko-KR" sz="3200" dirty="0" err="1">
                <a:solidFill>
                  <a:prstClr val="black">
                    <a:lumMod val="95000"/>
                    <a:lumOff val="5000"/>
                  </a:prstClr>
                </a:solidFill>
                <a:latin typeface="iCiel Samsung Sharp Sans Bold" pitchFamily="2" charset="0"/>
                <a:ea typeface="iCiel Samsung Sharp Sans Bold" pitchFamily="2" charset="0"/>
                <a:cs typeface="iCiel Samsung Sharp Sans Bold" pitchFamily="2" charset="0"/>
              </a:rPr>
              <a:t>khả</a:t>
            </a:r>
            <a:r>
              <a:rPr lang="en-US" altLang="ko-KR" sz="3200" dirty="0">
                <a:solidFill>
                  <a:prstClr val="black">
                    <a:lumMod val="95000"/>
                    <a:lumOff val="5000"/>
                  </a:prstClr>
                </a:solidFill>
                <a:latin typeface="iCiel Samsung Sharp Sans Bold" pitchFamily="2" charset="0"/>
                <a:ea typeface="iCiel Samsung Sharp Sans Bold" pitchFamily="2" charset="0"/>
                <a:cs typeface="iCiel Samsung Sharp Sans Bold" pitchFamily="2" charset="0"/>
              </a:rPr>
              <a:t> </a:t>
            </a:r>
            <a:r>
              <a:rPr lang="en-US" altLang="ko-KR" sz="3200" dirty="0" err="1">
                <a:solidFill>
                  <a:prstClr val="black">
                    <a:lumMod val="95000"/>
                    <a:lumOff val="5000"/>
                  </a:prstClr>
                </a:solidFill>
                <a:latin typeface="iCiel Samsung Sharp Sans Bold" pitchFamily="2" charset="0"/>
                <a:ea typeface="iCiel Samsung Sharp Sans Bold" pitchFamily="2" charset="0"/>
                <a:cs typeface="iCiel Samsung Sharp Sans Bold" pitchFamily="2" charset="0"/>
              </a:rPr>
              <a:t>thi</a:t>
            </a:r>
            <a:r>
              <a:rPr lang="en-US" altLang="ko-KR" sz="3200" dirty="0">
                <a:solidFill>
                  <a:prstClr val="black">
                    <a:lumMod val="95000"/>
                    <a:lumOff val="5000"/>
                  </a:prstClr>
                </a:solidFill>
                <a:latin typeface="iCiel Samsung Sharp Sans Bold" pitchFamily="2" charset="0"/>
                <a:ea typeface="iCiel Samsung Sharp Sans Bold" pitchFamily="2" charset="0"/>
                <a:cs typeface="iCiel Samsung Sharp Sans Bold" pitchFamily="2" charset="0"/>
              </a:rPr>
              <a:t> </a:t>
            </a:r>
            <a:r>
              <a:rPr lang="en-US" altLang="ko-KR" sz="3200" dirty="0" err="1">
                <a:solidFill>
                  <a:prstClr val="black">
                    <a:lumMod val="95000"/>
                    <a:lumOff val="5000"/>
                  </a:prstClr>
                </a:solidFill>
                <a:latin typeface="iCiel Samsung Sharp Sans Bold" pitchFamily="2" charset="0"/>
                <a:ea typeface="iCiel Samsung Sharp Sans Bold" pitchFamily="2" charset="0"/>
                <a:cs typeface="iCiel Samsung Sharp Sans Bold" pitchFamily="2" charset="0"/>
              </a:rPr>
              <a:t>nữa</a:t>
            </a:r>
            <a:endParaRPr lang="en-US" altLang="ko-KR" sz="3200" dirty="0">
              <a:solidFill>
                <a:prstClr val="black">
                  <a:lumMod val="95000"/>
                  <a:lumOff val="5000"/>
                </a:prstClr>
              </a:solidFill>
              <a:latin typeface="iCiel Samsung Sharp Sans Bold" pitchFamily="2" charset="0"/>
              <a:ea typeface="iCiel Samsung Sharp Sans Bold" pitchFamily="2" charset="0"/>
              <a:cs typeface="iCiel Samsung Sharp Sans Bold" pitchFamily="2" charset="0"/>
            </a:endParaRPr>
          </a:p>
        </p:txBody>
      </p:sp>
    </p:spTree>
    <p:extLst>
      <p:ext uri="{BB962C8B-B14F-4D97-AF65-F5344CB8AC3E}">
        <p14:creationId xmlns:p14="http://schemas.microsoft.com/office/powerpoint/2010/main" val="10772735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6DECA544-585D-483B-BB68-3730BC0B5E51}"/>
              </a:ext>
            </a:extLst>
          </p:cNvPr>
          <p:cNvSpPr>
            <a:spLocks noGrp="1"/>
          </p:cNvSpPr>
          <p:nvPr>
            <p:ph type="body" sz="quarter" idx="10"/>
          </p:nvPr>
        </p:nvSpPr>
        <p:spPr>
          <a:xfrm>
            <a:off x="985323" y="2524714"/>
            <a:ext cx="7520048" cy="1329932"/>
          </a:xfrm>
        </p:spPr>
        <p:txBody>
          <a:bodyPr/>
          <a:lstStyle/>
          <a:p>
            <a:r>
              <a:rPr lang="en-US" altLang="ko-KR" sz="4400" dirty="0" err="1">
                <a:solidFill>
                  <a:schemeClr val="tx1"/>
                </a:solidFill>
                <a:ea typeface="iCiel Samsung Sharp Sans Bold" pitchFamily="2" charset="0"/>
              </a:rPr>
              <a:t>Tổng</a:t>
            </a:r>
            <a:r>
              <a:rPr lang="en-US" altLang="ko-KR" sz="4400" dirty="0">
                <a:solidFill>
                  <a:schemeClr val="tx1"/>
                </a:solidFill>
                <a:ea typeface="iCiel Samsung Sharp Sans Bold" pitchFamily="2" charset="0"/>
              </a:rPr>
              <a:t> </a:t>
            </a:r>
            <a:r>
              <a:rPr lang="en-US" altLang="ko-KR" sz="4400" dirty="0" err="1">
                <a:solidFill>
                  <a:schemeClr val="tx1"/>
                </a:solidFill>
                <a:ea typeface="iCiel Samsung Sharp Sans Bold" pitchFamily="2" charset="0"/>
              </a:rPr>
              <a:t>quan</a:t>
            </a:r>
            <a:r>
              <a:rPr lang="en-US" altLang="ko-KR" sz="4400" dirty="0">
                <a:solidFill>
                  <a:schemeClr val="tx1"/>
                </a:solidFill>
                <a:ea typeface="iCiel Samsung Sharp Sans Bold" pitchFamily="2" charset="0"/>
              </a:rPr>
              <a:t> </a:t>
            </a:r>
            <a:r>
              <a:rPr lang="en-US" altLang="ko-KR" sz="4400" dirty="0" err="1">
                <a:solidFill>
                  <a:schemeClr val="tx1"/>
                </a:solidFill>
                <a:ea typeface="iCiel Samsung Sharp Sans Bold" pitchFamily="2" charset="0"/>
              </a:rPr>
              <a:t>và</a:t>
            </a:r>
            <a:r>
              <a:rPr lang="en-US" altLang="ko-KR" sz="4400" dirty="0">
                <a:solidFill>
                  <a:schemeClr val="tx1"/>
                </a:solidFill>
                <a:ea typeface="iCiel Samsung Sharp Sans Bold" pitchFamily="2" charset="0"/>
              </a:rPr>
              <a:t> </a:t>
            </a:r>
            <a:r>
              <a:rPr lang="en-US" altLang="ko-KR" sz="4400" dirty="0" err="1">
                <a:solidFill>
                  <a:schemeClr val="tx1"/>
                </a:solidFill>
                <a:ea typeface="iCiel Samsung Sharp Sans Bold" pitchFamily="2" charset="0"/>
              </a:rPr>
              <a:t>nền</a:t>
            </a:r>
            <a:r>
              <a:rPr lang="en-US" altLang="ko-KR" sz="4400" dirty="0">
                <a:solidFill>
                  <a:schemeClr val="tx1"/>
                </a:solidFill>
                <a:ea typeface="iCiel Samsung Sharp Sans Bold" pitchFamily="2" charset="0"/>
              </a:rPr>
              <a:t> </a:t>
            </a:r>
            <a:r>
              <a:rPr lang="en-US" altLang="ko-KR" sz="4400" dirty="0" err="1">
                <a:solidFill>
                  <a:schemeClr val="tx1"/>
                </a:solidFill>
                <a:ea typeface="iCiel Samsung Sharp Sans Bold" pitchFamily="2" charset="0"/>
              </a:rPr>
              <a:t>tảng</a:t>
            </a:r>
            <a:r>
              <a:rPr lang="en-US" altLang="ko-KR" sz="4400" dirty="0">
                <a:solidFill>
                  <a:schemeClr val="tx1"/>
                </a:solidFill>
                <a:ea typeface="iCiel Samsung Sharp Sans Bold" pitchFamily="2" charset="0"/>
              </a:rPr>
              <a:t> </a:t>
            </a:r>
            <a:r>
              <a:rPr lang="en-US" altLang="ko-KR" sz="4400" dirty="0" err="1">
                <a:solidFill>
                  <a:schemeClr val="tx1"/>
                </a:solidFill>
                <a:ea typeface="iCiel Samsung Sharp Sans Bold" pitchFamily="2" charset="0"/>
              </a:rPr>
              <a:t>của</a:t>
            </a:r>
            <a:r>
              <a:rPr lang="en-US" altLang="ko-KR" sz="4400" dirty="0">
                <a:solidFill>
                  <a:schemeClr val="tx1"/>
                </a:solidFill>
                <a:ea typeface="iCiel Samsung Sharp Sans Bold" pitchFamily="2" charset="0"/>
              </a:rPr>
              <a:t> Big Data</a:t>
            </a:r>
          </a:p>
          <a:p>
            <a:endParaRPr lang="ko-KR" altLang="en-US" dirty="0">
              <a:ea typeface="SamsungOneKorean 400" panose="020B0503030303020204" pitchFamily="50" charset="-127"/>
            </a:endParaRPr>
          </a:p>
        </p:txBody>
      </p:sp>
      <p:sp>
        <p:nvSpPr>
          <p:cNvPr id="5" name="텍스트 개체 틀 4">
            <a:extLst>
              <a:ext uri="{FF2B5EF4-FFF2-40B4-BE49-F238E27FC236}">
                <a16:creationId xmlns:a16="http://schemas.microsoft.com/office/drawing/2014/main" id="{F3D9F2A5-D6C6-499C-86D3-F8E785874AFC}"/>
              </a:ext>
            </a:extLst>
          </p:cNvPr>
          <p:cNvSpPr>
            <a:spLocks noGrp="1"/>
          </p:cNvSpPr>
          <p:nvPr>
            <p:ph type="body" sz="quarter" idx="12"/>
          </p:nvPr>
        </p:nvSpPr>
        <p:spPr/>
        <p:txBody>
          <a:bodyPr/>
          <a:lstStyle/>
          <a:p>
            <a:r>
              <a:rPr lang="en-US" altLang="ko-KR" dirty="0" err="1">
                <a:ea typeface="SamsungOneKorean 400" panose="020B0503030303020204" pitchFamily="50" charset="-127"/>
              </a:rPr>
              <a:t>Bài</a:t>
            </a:r>
            <a:r>
              <a:rPr lang="en-US" altLang="ko-KR" dirty="0">
                <a:ea typeface="SamsungOneKorean 400" panose="020B0503030303020204" pitchFamily="50" charset="-127"/>
              </a:rPr>
              <a:t> 1.</a:t>
            </a:r>
            <a:endParaRPr lang="ko-KR" altLang="en-US" dirty="0">
              <a:ea typeface="SamsungOneKorean 400" panose="020B0503030303020204" pitchFamily="50" charset="-127"/>
            </a:endParaRPr>
          </a:p>
        </p:txBody>
      </p:sp>
    </p:spTree>
    <p:extLst>
      <p:ext uri="{BB962C8B-B14F-4D97-AF65-F5344CB8AC3E}">
        <p14:creationId xmlns:p14="http://schemas.microsoft.com/office/powerpoint/2010/main" val="252458857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그룹 20">
            <a:extLst>
              <a:ext uri="{FF2B5EF4-FFF2-40B4-BE49-F238E27FC236}">
                <a16:creationId xmlns:a16="http://schemas.microsoft.com/office/drawing/2014/main" id="{706C9EE6-BBA4-4FD5-A428-3C11AEB045B3}"/>
              </a:ext>
            </a:extLst>
          </p:cNvPr>
          <p:cNvGrpSpPr/>
          <p:nvPr/>
        </p:nvGrpSpPr>
        <p:grpSpPr>
          <a:xfrm>
            <a:off x="558800" y="2232686"/>
            <a:ext cx="5876398" cy="1911641"/>
            <a:chOff x="558800" y="3135760"/>
            <a:chExt cx="5876398" cy="1911641"/>
          </a:xfrm>
        </p:grpSpPr>
        <p:grpSp>
          <p:nvGrpSpPr>
            <p:cNvPr id="136" name="Group 2">
              <a:extLst>
                <a:ext uri="{FF2B5EF4-FFF2-40B4-BE49-F238E27FC236}">
                  <a16:creationId xmlns:a16="http://schemas.microsoft.com/office/drawing/2014/main" id="{BEF2346A-FDC6-41E5-A7D8-4003D89256C5}"/>
                </a:ext>
              </a:extLst>
            </p:cNvPr>
            <p:cNvGrpSpPr/>
            <p:nvPr/>
          </p:nvGrpSpPr>
          <p:grpSpPr>
            <a:xfrm>
              <a:off x="558800" y="3135760"/>
              <a:ext cx="5228400" cy="215444"/>
              <a:chOff x="558800" y="2232686"/>
              <a:chExt cx="5228400" cy="215444"/>
            </a:xfrm>
          </p:grpSpPr>
          <p:sp>
            <p:nvSpPr>
              <p:cNvPr id="137" name="직사각형 136">
                <a:extLst>
                  <a:ext uri="{FF2B5EF4-FFF2-40B4-BE49-F238E27FC236}">
                    <a16:creationId xmlns:a16="http://schemas.microsoft.com/office/drawing/2014/main" id="{437B44F7-4ADB-4FB4-B4DD-1CF8C7788509}"/>
                  </a:ext>
                </a:extLst>
              </p:cNvPr>
              <p:cNvSpPr/>
              <p:nvPr/>
            </p:nvSpPr>
            <p:spPr>
              <a:xfrm>
                <a:off x="558800" y="2244056"/>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white"/>
                  </a:solidFill>
                  <a:effectLst/>
                  <a:uLnTx/>
                  <a:uFillTx/>
                  <a:latin typeface="SamsungOne-400" panose="020B0503030303020204" pitchFamily="34" charset="0"/>
                  <a:ea typeface="SamsungOneKorean 400" panose="020B0503030303020204" pitchFamily="50" charset="-127"/>
                  <a:cs typeface="+mn-cs"/>
                </a:endParaRPr>
              </a:p>
            </p:txBody>
          </p:sp>
          <p:sp>
            <p:nvSpPr>
              <p:cNvPr id="138" name="직사각형 137">
                <a:extLst>
                  <a:ext uri="{FF2B5EF4-FFF2-40B4-BE49-F238E27FC236}">
                    <a16:creationId xmlns:a16="http://schemas.microsoft.com/office/drawing/2014/main" id="{88B980F9-C4A7-4671-B3DC-25D4B7548DF1}"/>
                  </a:ext>
                </a:extLst>
              </p:cNvPr>
              <p:cNvSpPr/>
              <p:nvPr/>
            </p:nvSpPr>
            <p:spPr>
              <a:xfrm>
                <a:off x="711200" y="2232686"/>
                <a:ext cx="5076000"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vl="0">
                  <a:spcAft>
                    <a:spcPts val="600"/>
                  </a:spcAft>
                  <a:defRPr/>
                </a:pP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Cấu</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trúc</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không</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cấu</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trúc</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bán</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cấu</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trúc</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chuẩn</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mực</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mới</a:t>
                </a:r>
                <a:endParaRPr lang="en-US" altLang="ko-KR" sz="14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sp>
          <p:nvSpPr>
            <p:cNvPr id="139" name="Rectangle 12">
              <a:extLst>
                <a:ext uri="{FF2B5EF4-FFF2-40B4-BE49-F238E27FC236}">
                  <a16:creationId xmlns:a16="http://schemas.microsoft.com/office/drawing/2014/main" id="{31357861-3788-4798-BA89-0A58DE0B8F97}"/>
                </a:ext>
              </a:extLst>
            </p:cNvPr>
            <p:cNvSpPr/>
            <p:nvPr/>
          </p:nvSpPr>
          <p:spPr>
            <a:xfrm>
              <a:off x="711198" y="3466593"/>
              <a:ext cx="5724000" cy="15808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Các</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hệ</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thống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RDBMS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không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thể</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xử</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lý</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dữ</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liệu</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bán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cấu</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trúc</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và</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phi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cấu</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trúc</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a:p>
              <a:pPr marL="182563" indent="-182563">
                <a:spcAft>
                  <a:spcPts val="800"/>
                </a:spcAft>
                <a:buClr>
                  <a:srgbClr val="193EB0"/>
                </a:buClr>
                <a:buFont typeface="SamsungOne 400" panose="020B0503030303020204" pitchFamily="34" charset="0"/>
                <a:buChar char="‣"/>
              </a:pP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Dữ</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liệu</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có</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cấu</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trúc</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Địa</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chỉ</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Ngày</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Số</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Điện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thoại</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Mã</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Zip, v.v.),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Văn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bản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Hầu</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hết</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Dữ</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liệu</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CRM</a:t>
              </a:r>
            </a:p>
            <a:p>
              <a:pPr marL="182563" indent="-182563">
                <a:spcAft>
                  <a:spcPts val="800"/>
                </a:spcAft>
                <a:buClr>
                  <a:srgbClr val="193EB0"/>
                </a:buClr>
                <a:buFont typeface="SamsungOne 400" panose="020B0503030303020204" pitchFamily="34" charset="0"/>
                <a:buChar char="‣"/>
              </a:pP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Dữ</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liệu</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bán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cấu</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trúc</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E-Mails,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Ngôn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ngữ</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đánh</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dấu</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EDI, XML</a:t>
              </a:r>
            </a:p>
            <a:p>
              <a:pPr marL="182563" indent="-182563">
                <a:spcAft>
                  <a:spcPts val="800"/>
                </a:spcAft>
                <a:buClr>
                  <a:srgbClr val="193EB0"/>
                </a:buClr>
                <a:buFont typeface="SamsungOne 400" panose="020B0503030303020204" pitchFamily="34" charset="0"/>
                <a:buChar char="‣"/>
              </a:pP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Dữ</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liệu</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phi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cấu</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trúc</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Âm</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thanh</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Tệp</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văn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bản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Dữ</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liệu</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mạng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xã</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hội</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Dữ</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liệu</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nhật</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ký</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Hoạt</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động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trên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thiết</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bị</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di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động</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sp>
        <p:nvSpPr>
          <p:cNvPr id="56" name="직사각형 55">
            <a:extLst>
              <a:ext uri="{FF2B5EF4-FFF2-40B4-BE49-F238E27FC236}">
                <a16:creationId xmlns:a16="http://schemas.microsoft.com/office/drawing/2014/main" id="{A3F0ABD1-5596-4A4B-ACA4-595EBB2A6BC5}"/>
              </a:ext>
            </a:extLst>
          </p:cNvPr>
          <p:cNvSpPr/>
          <p:nvPr/>
        </p:nvSpPr>
        <p:spPr>
          <a:xfrm>
            <a:off x="546895" y="1286267"/>
            <a:ext cx="8921105" cy="4308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vl="0">
              <a:defRPr/>
            </a:pPr>
            <a:r>
              <a:rPr lang="en-US" altLang="ko-KR" sz="2800" dirty="0" err="1">
                <a:solidFill>
                  <a:prstClr val="black">
                    <a:lumMod val="95000"/>
                    <a:lumOff val="5000"/>
                  </a:prstClr>
                </a:solidFill>
                <a:latin typeface="iCiel Samsung Sharp Sans Bold" pitchFamily="2" charset="0"/>
                <a:ea typeface="iCiel Samsung Sharp Sans Bold" pitchFamily="2" charset="0"/>
                <a:cs typeface="iCiel Samsung Sharp Sans Bold" pitchFamily="2" charset="0"/>
              </a:rPr>
              <a:t>Sự</a:t>
            </a:r>
            <a:r>
              <a:rPr lang="en-US" altLang="ko-KR" sz="2800" dirty="0">
                <a:solidFill>
                  <a:prstClr val="black">
                    <a:lumMod val="95000"/>
                    <a:lumOff val="5000"/>
                  </a:prstClr>
                </a:solidFill>
                <a:latin typeface="iCiel Samsung Sharp Sans Bold" pitchFamily="2" charset="0"/>
                <a:ea typeface="iCiel Samsung Sharp Sans Bold" pitchFamily="2" charset="0"/>
                <a:cs typeface="iCiel Samsung Sharp Sans Bold" pitchFamily="2" charset="0"/>
              </a:rPr>
              <a:t> </a:t>
            </a:r>
            <a:r>
              <a:rPr lang="en-US" altLang="ko-KR" sz="2800" dirty="0" err="1">
                <a:solidFill>
                  <a:prstClr val="black">
                    <a:lumMod val="95000"/>
                    <a:lumOff val="5000"/>
                  </a:prstClr>
                </a:solidFill>
                <a:latin typeface="iCiel Samsung Sharp Sans Bold" pitchFamily="2" charset="0"/>
                <a:ea typeface="iCiel Samsung Sharp Sans Bold" pitchFamily="2" charset="0"/>
                <a:cs typeface="iCiel Samsung Sharp Sans Bold" pitchFamily="2" charset="0"/>
              </a:rPr>
              <a:t>đa</a:t>
            </a:r>
            <a:r>
              <a:rPr lang="en-US" altLang="ko-KR" sz="2800" dirty="0">
                <a:solidFill>
                  <a:prstClr val="black">
                    <a:lumMod val="95000"/>
                    <a:lumOff val="5000"/>
                  </a:prstClr>
                </a:solidFill>
                <a:latin typeface="iCiel Samsung Sharp Sans Bold" pitchFamily="2" charset="0"/>
                <a:ea typeface="iCiel Samsung Sharp Sans Bold" pitchFamily="2" charset="0"/>
                <a:cs typeface="iCiel Samsung Sharp Sans Bold" pitchFamily="2" charset="0"/>
              </a:rPr>
              <a:t> </a:t>
            </a:r>
            <a:r>
              <a:rPr lang="en-US" altLang="ko-KR" sz="2800" dirty="0" err="1">
                <a:solidFill>
                  <a:prstClr val="black">
                    <a:lumMod val="95000"/>
                    <a:lumOff val="5000"/>
                  </a:prstClr>
                </a:solidFill>
                <a:latin typeface="iCiel Samsung Sharp Sans Bold" pitchFamily="2" charset="0"/>
                <a:ea typeface="iCiel Samsung Sharp Sans Bold" pitchFamily="2" charset="0"/>
                <a:cs typeface="iCiel Samsung Sharp Sans Bold" pitchFamily="2" charset="0"/>
              </a:rPr>
              <a:t>dạng</a:t>
            </a:r>
            <a:r>
              <a:rPr lang="en-US" altLang="ko-KR" sz="2800" dirty="0">
                <a:solidFill>
                  <a:prstClr val="black">
                    <a:lumMod val="95000"/>
                    <a:lumOff val="5000"/>
                  </a:prstClr>
                </a:solidFill>
                <a:latin typeface="iCiel Samsung Sharp Sans Bold" pitchFamily="2" charset="0"/>
                <a:ea typeface="iCiel Samsung Sharp Sans Bold" pitchFamily="2" charset="0"/>
                <a:cs typeface="iCiel Samsung Sharp Sans Bold" pitchFamily="2" charset="0"/>
              </a:rPr>
              <a:t> </a:t>
            </a:r>
            <a:r>
              <a:rPr lang="en-US" altLang="ko-KR" sz="2800" dirty="0" err="1">
                <a:solidFill>
                  <a:prstClr val="black">
                    <a:lumMod val="95000"/>
                    <a:lumOff val="5000"/>
                  </a:prstClr>
                </a:solidFill>
                <a:latin typeface="iCiel Samsung Sharp Sans Bold" pitchFamily="2" charset="0"/>
                <a:ea typeface="iCiel Samsung Sharp Sans Bold" pitchFamily="2" charset="0"/>
                <a:cs typeface="iCiel Samsung Sharp Sans Bold" pitchFamily="2" charset="0"/>
              </a:rPr>
              <a:t>làm</a:t>
            </a:r>
            <a:r>
              <a:rPr lang="en-US" altLang="ko-KR" sz="2800" dirty="0">
                <a:solidFill>
                  <a:prstClr val="black">
                    <a:lumMod val="95000"/>
                    <a:lumOff val="5000"/>
                  </a:prstClr>
                </a:solidFill>
                <a:latin typeface="iCiel Samsung Sharp Sans Bold" pitchFamily="2" charset="0"/>
                <a:ea typeface="iCiel Samsung Sharp Sans Bold" pitchFamily="2" charset="0"/>
                <a:cs typeface="iCiel Samsung Sharp Sans Bold" pitchFamily="2" charset="0"/>
              </a:rPr>
              <a:t> </a:t>
            </a:r>
            <a:r>
              <a:rPr lang="en-US" altLang="ko-KR" sz="2800" dirty="0" err="1">
                <a:solidFill>
                  <a:prstClr val="black">
                    <a:lumMod val="95000"/>
                    <a:lumOff val="5000"/>
                  </a:prstClr>
                </a:solidFill>
                <a:latin typeface="iCiel Samsung Sharp Sans Bold" pitchFamily="2" charset="0"/>
                <a:ea typeface="iCiel Samsung Sharp Sans Bold" pitchFamily="2" charset="0"/>
                <a:cs typeface="iCiel Samsung Sharp Sans Bold" pitchFamily="2" charset="0"/>
              </a:rPr>
              <a:t>xáo</a:t>
            </a:r>
            <a:r>
              <a:rPr lang="en-US" altLang="ko-KR" sz="2800" dirty="0">
                <a:solidFill>
                  <a:prstClr val="black">
                    <a:lumMod val="95000"/>
                    <a:lumOff val="5000"/>
                  </a:prstClr>
                </a:solidFill>
                <a:latin typeface="iCiel Samsung Sharp Sans Bold" pitchFamily="2" charset="0"/>
                <a:ea typeface="iCiel Samsung Sharp Sans Bold" pitchFamily="2" charset="0"/>
                <a:cs typeface="iCiel Samsung Sharp Sans Bold" pitchFamily="2" charset="0"/>
              </a:rPr>
              <a:t> </a:t>
            </a:r>
            <a:r>
              <a:rPr lang="en-US" altLang="ko-KR" sz="2800" dirty="0" err="1">
                <a:solidFill>
                  <a:prstClr val="black">
                    <a:lumMod val="95000"/>
                    <a:lumOff val="5000"/>
                  </a:prstClr>
                </a:solidFill>
                <a:latin typeface="iCiel Samsung Sharp Sans Bold" pitchFamily="2" charset="0"/>
                <a:ea typeface="iCiel Samsung Sharp Sans Bold" pitchFamily="2" charset="0"/>
                <a:cs typeface="iCiel Samsung Sharp Sans Bold" pitchFamily="2" charset="0"/>
              </a:rPr>
              <a:t>trộn</a:t>
            </a:r>
            <a:r>
              <a:rPr lang="en-US" altLang="ko-KR" sz="2800" dirty="0">
                <a:solidFill>
                  <a:prstClr val="black">
                    <a:lumMod val="95000"/>
                    <a:lumOff val="5000"/>
                  </a:prstClr>
                </a:solidFill>
                <a:latin typeface="iCiel Samsung Sharp Sans Bold" pitchFamily="2" charset="0"/>
                <a:ea typeface="iCiel Samsung Sharp Sans Bold" pitchFamily="2" charset="0"/>
                <a:cs typeface="iCiel Samsung Sharp Sans Bold" pitchFamily="2" charset="0"/>
              </a:rPr>
              <a:t> </a:t>
            </a:r>
            <a:r>
              <a:rPr lang="en-US" altLang="ko-KR" sz="2800" dirty="0" err="1">
                <a:solidFill>
                  <a:prstClr val="black">
                    <a:lumMod val="95000"/>
                    <a:lumOff val="5000"/>
                  </a:prstClr>
                </a:solidFill>
                <a:latin typeface="iCiel Samsung Sharp Sans Bold" pitchFamily="2" charset="0"/>
                <a:ea typeface="iCiel Samsung Sharp Sans Bold" pitchFamily="2" charset="0"/>
                <a:cs typeface="iCiel Samsung Sharp Sans Bold" pitchFamily="2" charset="0"/>
              </a:rPr>
              <a:t>cấu</a:t>
            </a:r>
            <a:r>
              <a:rPr lang="en-US" altLang="ko-KR" sz="2800" dirty="0">
                <a:solidFill>
                  <a:prstClr val="black">
                    <a:lumMod val="95000"/>
                    <a:lumOff val="5000"/>
                  </a:prstClr>
                </a:solidFill>
                <a:latin typeface="iCiel Samsung Sharp Sans Bold" pitchFamily="2" charset="0"/>
                <a:ea typeface="iCiel Samsung Sharp Sans Bold" pitchFamily="2" charset="0"/>
                <a:cs typeface="iCiel Samsung Sharp Sans Bold" pitchFamily="2" charset="0"/>
              </a:rPr>
              <a:t> </a:t>
            </a:r>
            <a:r>
              <a:rPr lang="en-US" altLang="ko-KR" sz="2800" dirty="0" err="1">
                <a:solidFill>
                  <a:prstClr val="black">
                    <a:lumMod val="95000"/>
                    <a:lumOff val="5000"/>
                  </a:prstClr>
                </a:solidFill>
                <a:latin typeface="iCiel Samsung Sharp Sans Bold" pitchFamily="2" charset="0"/>
                <a:ea typeface="iCiel Samsung Sharp Sans Bold" pitchFamily="2" charset="0"/>
                <a:cs typeface="iCiel Samsung Sharp Sans Bold" pitchFamily="2" charset="0"/>
              </a:rPr>
              <a:t>trúc</a:t>
            </a:r>
            <a:r>
              <a:rPr lang="en-US" altLang="ko-KR" sz="2800" dirty="0">
                <a:solidFill>
                  <a:prstClr val="black">
                    <a:lumMod val="95000"/>
                    <a:lumOff val="5000"/>
                  </a:prstClr>
                </a:solidFill>
                <a:latin typeface="iCiel Samsung Sharp Sans Bold" pitchFamily="2" charset="0"/>
                <a:ea typeface="iCiel Samsung Sharp Sans Bold" pitchFamily="2" charset="0"/>
                <a:cs typeface="iCiel Samsung Sharp Sans Bold" pitchFamily="2" charset="0"/>
              </a:rPr>
              <a:t> </a:t>
            </a:r>
            <a:r>
              <a:rPr lang="en-US" altLang="ko-KR" sz="2800" dirty="0" err="1">
                <a:solidFill>
                  <a:prstClr val="black">
                    <a:lumMod val="95000"/>
                    <a:lumOff val="5000"/>
                  </a:prstClr>
                </a:solidFill>
                <a:latin typeface="iCiel Samsung Sharp Sans Bold" pitchFamily="2" charset="0"/>
                <a:ea typeface="iCiel Samsung Sharp Sans Bold" pitchFamily="2" charset="0"/>
                <a:cs typeface="iCiel Samsung Sharp Sans Bold" pitchFamily="2" charset="0"/>
              </a:rPr>
              <a:t>thống</a:t>
            </a:r>
            <a:r>
              <a:rPr lang="en-US" altLang="ko-KR" sz="2800" dirty="0">
                <a:solidFill>
                  <a:prstClr val="black">
                    <a:lumMod val="95000"/>
                    <a:lumOff val="5000"/>
                  </a:prstClr>
                </a:solidFill>
                <a:latin typeface="iCiel Samsung Sharp Sans Bold" pitchFamily="2" charset="0"/>
                <a:ea typeface="iCiel Samsung Sharp Sans Bold" pitchFamily="2" charset="0"/>
                <a:cs typeface="iCiel Samsung Sharp Sans Bold" pitchFamily="2" charset="0"/>
              </a:rPr>
              <a:t> </a:t>
            </a:r>
            <a:r>
              <a:rPr lang="en-US" altLang="ko-KR" sz="2800" dirty="0" err="1">
                <a:solidFill>
                  <a:prstClr val="black">
                    <a:lumMod val="95000"/>
                    <a:lumOff val="5000"/>
                  </a:prstClr>
                </a:solidFill>
                <a:latin typeface="iCiel Samsung Sharp Sans Bold" pitchFamily="2" charset="0"/>
                <a:ea typeface="iCiel Samsung Sharp Sans Bold" pitchFamily="2" charset="0"/>
                <a:cs typeface="iCiel Samsung Sharp Sans Bold" pitchFamily="2" charset="0"/>
              </a:rPr>
              <a:t>nhất</a:t>
            </a:r>
            <a:endParaRPr lang="en-US" altLang="ko-KR" sz="2800" dirty="0">
              <a:solidFill>
                <a:prstClr val="black">
                  <a:lumMod val="95000"/>
                  <a:lumOff val="5000"/>
                </a:prstClr>
              </a:solidFill>
              <a:latin typeface="iCiel Samsung Sharp Sans Bold" pitchFamily="2" charset="0"/>
              <a:ea typeface="iCiel Samsung Sharp Sans Bold" pitchFamily="2" charset="0"/>
              <a:cs typeface="iCiel Samsung Sharp Sans Bold" pitchFamily="2" charset="0"/>
            </a:endParaRPr>
          </a:p>
        </p:txBody>
      </p:sp>
      <p:sp>
        <p:nvSpPr>
          <p:cNvPr id="65" name="직사각형 64">
            <a:extLst>
              <a:ext uri="{FF2B5EF4-FFF2-40B4-BE49-F238E27FC236}">
                <a16:creationId xmlns:a16="http://schemas.microsoft.com/office/drawing/2014/main" id="{EB15C3D6-9258-4EAB-B27E-E6D3E78F59A6}"/>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1.3.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Tại</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sao</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cần</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Big Data</a:t>
            </a:r>
          </a:p>
        </p:txBody>
      </p:sp>
      <p:sp>
        <p:nvSpPr>
          <p:cNvPr id="66" name="직사각형 65">
            <a:extLst>
              <a:ext uri="{FF2B5EF4-FFF2-40B4-BE49-F238E27FC236}">
                <a16:creationId xmlns:a16="http://schemas.microsoft.com/office/drawing/2014/main" id="{CBED8485-A304-448F-A0B5-C962F7108E21}"/>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err="1">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  01</a:t>
            </a:r>
          </a:p>
        </p:txBody>
      </p:sp>
      <p:grpSp>
        <p:nvGrpSpPr>
          <p:cNvPr id="142" name="그룹 141">
            <a:extLst>
              <a:ext uri="{FF2B5EF4-FFF2-40B4-BE49-F238E27FC236}">
                <a16:creationId xmlns:a16="http://schemas.microsoft.com/office/drawing/2014/main" id="{C7D3DB22-D1EA-4433-9EC2-11E0785511A7}"/>
              </a:ext>
            </a:extLst>
          </p:cNvPr>
          <p:cNvGrpSpPr/>
          <p:nvPr/>
        </p:nvGrpSpPr>
        <p:grpSpPr>
          <a:xfrm>
            <a:off x="558800" y="4541816"/>
            <a:ext cx="5507411" cy="1208732"/>
            <a:chOff x="558800" y="3130783"/>
            <a:chExt cx="5507411" cy="1208732"/>
          </a:xfrm>
        </p:grpSpPr>
        <p:grpSp>
          <p:nvGrpSpPr>
            <p:cNvPr id="143" name="Group 2">
              <a:extLst>
                <a:ext uri="{FF2B5EF4-FFF2-40B4-BE49-F238E27FC236}">
                  <a16:creationId xmlns:a16="http://schemas.microsoft.com/office/drawing/2014/main" id="{03CAE589-E6AF-4251-9613-D1E42656F36F}"/>
                </a:ext>
              </a:extLst>
            </p:cNvPr>
            <p:cNvGrpSpPr/>
            <p:nvPr/>
          </p:nvGrpSpPr>
          <p:grpSpPr>
            <a:xfrm>
              <a:off x="558800" y="3130783"/>
              <a:ext cx="5507411" cy="215444"/>
              <a:chOff x="558800" y="2227709"/>
              <a:chExt cx="5507411" cy="215444"/>
            </a:xfrm>
          </p:grpSpPr>
          <p:sp>
            <p:nvSpPr>
              <p:cNvPr id="145" name="직사각형 144">
                <a:extLst>
                  <a:ext uri="{FF2B5EF4-FFF2-40B4-BE49-F238E27FC236}">
                    <a16:creationId xmlns:a16="http://schemas.microsoft.com/office/drawing/2014/main" id="{BDF30686-F653-400F-ACB8-06651A07D7E8}"/>
                  </a:ext>
                </a:extLst>
              </p:cNvPr>
              <p:cNvSpPr/>
              <p:nvPr/>
            </p:nvSpPr>
            <p:spPr>
              <a:xfrm>
                <a:off x="558800" y="2244056"/>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white"/>
                  </a:solidFill>
                  <a:effectLst/>
                  <a:uLnTx/>
                  <a:uFillTx/>
                  <a:latin typeface="SamsungOne-400" panose="020B0503030303020204" pitchFamily="34" charset="0"/>
                  <a:ea typeface="SamsungOneKorean 400" panose="020B0503030303020204" pitchFamily="50" charset="-127"/>
                  <a:cs typeface="+mn-cs"/>
                </a:endParaRPr>
              </a:p>
            </p:txBody>
          </p:sp>
          <p:sp>
            <p:nvSpPr>
              <p:cNvPr id="146" name="직사각형 145">
                <a:extLst>
                  <a:ext uri="{FF2B5EF4-FFF2-40B4-BE49-F238E27FC236}">
                    <a16:creationId xmlns:a16="http://schemas.microsoft.com/office/drawing/2014/main" id="{07DA694D-5513-4A88-AB47-76C786A6DEF3}"/>
                  </a:ext>
                </a:extLst>
              </p:cNvPr>
              <p:cNvSpPr/>
              <p:nvPr/>
            </p:nvSpPr>
            <p:spPr>
              <a:xfrm>
                <a:off x="737759" y="2227709"/>
                <a:ext cx="532845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vl="0">
                  <a:spcAft>
                    <a:spcPts val="600"/>
                  </a:spcAft>
                  <a:defRPr/>
                </a:pPr>
                <a:r>
                  <a:rPr lang="vi-VN" altLang="ko-KR" sz="1400" dirty="0">
                    <a:solidFill>
                      <a:prstClr val="black">
                        <a:lumMod val="85000"/>
                        <a:lumOff val="15000"/>
                      </a:prstClr>
                    </a:solidFill>
                    <a:latin typeface="SamsungOne-400" panose="020B0503030303020204" pitchFamily="34" charset="0"/>
                    <a:ea typeface="SamsungOne-400" panose="020B0503030303020204" pitchFamily="34" charset="0"/>
                  </a:rPr>
                  <a:t>Dữ liệu phi cấu trúc chiếm 80% và hơn thế nữa dữ liệu doanh nghiệp</a:t>
                </a:r>
                <a:endParaRPr lang="en-US" altLang="ko-KR" sz="14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sp>
          <p:nvSpPr>
            <p:cNvPr id="144" name="Rectangle 12">
              <a:extLst>
                <a:ext uri="{FF2B5EF4-FFF2-40B4-BE49-F238E27FC236}">
                  <a16:creationId xmlns:a16="http://schemas.microsoft.com/office/drawing/2014/main" id="{AD25DBCF-43D4-49F7-864A-81FB381ADA2B}"/>
                </a:ext>
              </a:extLst>
            </p:cNvPr>
            <p:cNvSpPr/>
            <p:nvPr/>
          </p:nvSpPr>
          <p:spPr>
            <a:xfrm>
              <a:off x="711199" y="3466593"/>
              <a:ext cx="4911125" cy="8729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Dữ liệu có cấu trúc theo truyền thống dễ dàng hơn đối với các ứng dụng </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Big Data</a:t>
              </a: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 nhưng các giải pháp phân tích dữ liệu ngày nay đang có những bước tiến lớn trong lĩnh vực dữ liệu phi cấu trúc</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grpSp>
        <p:nvGrpSpPr>
          <p:cNvPr id="63" name="그룹 62">
            <a:extLst>
              <a:ext uri="{FF2B5EF4-FFF2-40B4-BE49-F238E27FC236}">
                <a16:creationId xmlns:a16="http://schemas.microsoft.com/office/drawing/2014/main" id="{761726C0-1A50-4BD4-8C45-AAA81935F9FC}"/>
              </a:ext>
            </a:extLst>
          </p:cNvPr>
          <p:cNvGrpSpPr/>
          <p:nvPr/>
        </p:nvGrpSpPr>
        <p:grpSpPr>
          <a:xfrm>
            <a:off x="6732787" y="2190026"/>
            <a:ext cx="2609367" cy="4060377"/>
            <a:chOff x="6732787" y="2190026"/>
            <a:chExt cx="2609367" cy="4060377"/>
          </a:xfrm>
        </p:grpSpPr>
        <p:sp>
          <p:nvSpPr>
            <p:cNvPr id="80" name="TextBox 79">
              <a:extLst>
                <a:ext uri="{FF2B5EF4-FFF2-40B4-BE49-F238E27FC236}">
                  <a16:creationId xmlns:a16="http://schemas.microsoft.com/office/drawing/2014/main" id="{470C9214-C3EA-49DC-A1FF-CC5FBB6B6BB9}"/>
                </a:ext>
              </a:extLst>
            </p:cNvPr>
            <p:cNvSpPr txBox="1"/>
            <p:nvPr/>
          </p:nvSpPr>
          <p:spPr>
            <a:xfrm>
              <a:off x="6732787" y="2308886"/>
              <a:ext cx="2609367" cy="3941517"/>
            </a:xfrm>
            <a:prstGeom prst="roundRect">
              <a:avLst>
                <a:gd name="adj" fmla="val 9313"/>
              </a:avLst>
            </a:prstGeom>
            <a:solidFill>
              <a:schemeClr val="bg1"/>
            </a:solidFill>
            <a:ln>
              <a:solidFill>
                <a:srgbClr val="1F45BC"/>
              </a:solidFill>
            </a:ln>
          </p:spPr>
          <p:txBody>
            <a:bodyPr wrap="square" rtlCol="0">
              <a:noAutofit/>
            </a:bodyPr>
            <a:lstStyle/>
            <a:p>
              <a:pPr defTabSz="914400" fontAlgn="base" latinLnBrk="1">
                <a:spcBef>
                  <a:spcPct val="0"/>
                </a:spcBef>
                <a:spcAft>
                  <a:spcPct val="0"/>
                </a:spcAft>
              </a:pPr>
              <a:endParaRPr kumimoji="1" lang="en-US" sz="1600" dirty="0">
                <a:solidFill>
                  <a:prstClr val="black"/>
                </a:solidFill>
                <a:latin typeface="SamsungOne-600" panose="020B0703030303020204" pitchFamily="34" charset="0"/>
                <a:ea typeface="SamsungOne-600" panose="020B0703030303020204" pitchFamily="34" charset="0"/>
              </a:endParaRPr>
            </a:p>
          </p:txBody>
        </p:sp>
        <p:grpSp>
          <p:nvGrpSpPr>
            <p:cNvPr id="81" name="그룹 80">
              <a:extLst>
                <a:ext uri="{FF2B5EF4-FFF2-40B4-BE49-F238E27FC236}">
                  <a16:creationId xmlns:a16="http://schemas.microsoft.com/office/drawing/2014/main" id="{442A184A-6807-4FE4-87B8-C96B35968A4C}"/>
                </a:ext>
              </a:extLst>
            </p:cNvPr>
            <p:cNvGrpSpPr/>
            <p:nvPr/>
          </p:nvGrpSpPr>
          <p:grpSpPr>
            <a:xfrm>
              <a:off x="6864729" y="2514713"/>
              <a:ext cx="2302433" cy="3612814"/>
              <a:chOff x="6704706" y="2423271"/>
              <a:chExt cx="2437904" cy="3825386"/>
            </a:xfrm>
          </p:grpSpPr>
          <p:grpSp>
            <p:nvGrpSpPr>
              <p:cNvPr id="83" name="그룹 82">
                <a:extLst>
                  <a:ext uri="{FF2B5EF4-FFF2-40B4-BE49-F238E27FC236}">
                    <a16:creationId xmlns:a16="http://schemas.microsoft.com/office/drawing/2014/main" id="{FE94107E-07C5-4D00-9E9F-C90FFD1431A8}"/>
                  </a:ext>
                </a:extLst>
              </p:cNvPr>
              <p:cNvGrpSpPr/>
              <p:nvPr/>
            </p:nvGrpSpPr>
            <p:grpSpPr>
              <a:xfrm>
                <a:off x="7985435" y="2423271"/>
                <a:ext cx="1125161" cy="1131372"/>
                <a:chOff x="7985435" y="2423271"/>
                <a:chExt cx="1125161" cy="1131372"/>
              </a:xfrm>
            </p:grpSpPr>
            <p:sp>
              <p:nvSpPr>
                <p:cNvPr id="181" name="사각형: 둥근 모서리 180">
                  <a:extLst>
                    <a:ext uri="{FF2B5EF4-FFF2-40B4-BE49-F238E27FC236}">
                      <a16:creationId xmlns:a16="http://schemas.microsoft.com/office/drawing/2014/main" id="{81C44F01-44B7-4D17-8FFD-9A0FE37B89AA}"/>
                    </a:ext>
                  </a:extLst>
                </p:cNvPr>
                <p:cNvSpPr/>
                <p:nvPr/>
              </p:nvSpPr>
              <p:spPr>
                <a:xfrm>
                  <a:off x="7985435" y="2423271"/>
                  <a:ext cx="251339" cy="251339"/>
                </a:xfrm>
                <a:prstGeom prst="roundRect">
                  <a:avLst/>
                </a:prstGeom>
                <a:solidFill>
                  <a:srgbClr val="60C4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rgbClr val="1F45BC"/>
                    </a:solidFill>
                    <a:latin typeface="SamsungOne-700" panose="020B0803030303020204" pitchFamily="34" charset="0"/>
                    <a:ea typeface="SamsungOneKorean 400" panose="020B0503030303020204" pitchFamily="50" charset="-127"/>
                  </a:endParaRPr>
                </a:p>
              </p:txBody>
            </p:sp>
            <p:sp>
              <p:nvSpPr>
                <p:cNvPr id="182" name="사각형: 둥근 모서리 181">
                  <a:extLst>
                    <a:ext uri="{FF2B5EF4-FFF2-40B4-BE49-F238E27FC236}">
                      <a16:creationId xmlns:a16="http://schemas.microsoft.com/office/drawing/2014/main" id="{CC4BB90A-8639-499A-933E-64D2890B416C}"/>
                    </a:ext>
                  </a:extLst>
                </p:cNvPr>
                <p:cNvSpPr/>
                <p:nvPr/>
              </p:nvSpPr>
              <p:spPr>
                <a:xfrm>
                  <a:off x="8276709" y="2423271"/>
                  <a:ext cx="251339" cy="251339"/>
                </a:xfrm>
                <a:prstGeom prst="roundRect">
                  <a:avLst/>
                </a:prstGeom>
                <a:solidFill>
                  <a:srgbClr val="60C4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rgbClr val="1F45BC"/>
                    </a:solidFill>
                    <a:latin typeface="SamsungOne-700" panose="020B0803030303020204" pitchFamily="34" charset="0"/>
                    <a:ea typeface="SamsungOneKorean 400" panose="020B0503030303020204" pitchFamily="50" charset="-127"/>
                  </a:endParaRPr>
                </a:p>
              </p:txBody>
            </p:sp>
            <p:sp>
              <p:nvSpPr>
                <p:cNvPr id="183" name="사각형: 둥근 모서리 182">
                  <a:extLst>
                    <a:ext uri="{FF2B5EF4-FFF2-40B4-BE49-F238E27FC236}">
                      <a16:creationId xmlns:a16="http://schemas.microsoft.com/office/drawing/2014/main" id="{C0AEEB90-D67C-4BEF-8B02-0F309418DF39}"/>
                    </a:ext>
                  </a:extLst>
                </p:cNvPr>
                <p:cNvSpPr/>
                <p:nvPr/>
              </p:nvSpPr>
              <p:spPr>
                <a:xfrm>
                  <a:off x="8567983" y="2423271"/>
                  <a:ext cx="251339" cy="251339"/>
                </a:xfrm>
                <a:prstGeom prst="roundRect">
                  <a:avLst/>
                </a:prstGeom>
                <a:solidFill>
                  <a:srgbClr val="60C4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rgbClr val="1F45BC"/>
                    </a:solidFill>
                    <a:latin typeface="SamsungOne-700" panose="020B0803030303020204" pitchFamily="34" charset="0"/>
                    <a:ea typeface="SamsungOneKorean 400" panose="020B0503030303020204" pitchFamily="50" charset="-127"/>
                  </a:endParaRPr>
                </a:p>
              </p:txBody>
            </p:sp>
            <p:sp>
              <p:nvSpPr>
                <p:cNvPr id="184" name="사각형: 둥근 모서리 183">
                  <a:extLst>
                    <a:ext uri="{FF2B5EF4-FFF2-40B4-BE49-F238E27FC236}">
                      <a16:creationId xmlns:a16="http://schemas.microsoft.com/office/drawing/2014/main" id="{F8A43FF1-1127-4DEB-9171-72ADBB8887D9}"/>
                    </a:ext>
                  </a:extLst>
                </p:cNvPr>
                <p:cNvSpPr/>
                <p:nvPr/>
              </p:nvSpPr>
              <p:spPr>
                <a:xfrm>
                  <a:off x="8859257" y="2423271"/>
                  <a:ext cx="251339" cy="251339"/>
                </a:xfrm>
                <a:prstGeom prst="roundRect">
                  <a:avLst/>
                </a:prstGeom>
                <a:solidFill>
                  <a:srgbClr val="60C4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rgbClr val="1F45BC"/>
                    </a:solidFill>
                    <a:latin typeface="SamsungOne-700" panose="020B0803030303020204" pitchFamily="34" charset="0"/>
                    <a:ea typeface="SamsungOneKorean 400" panose="020B0503030303020204" pitchFamily="50" charset="-127"/>
                  </a:endParaRPr>
                </a:p>
              </p:txBody>
            </p:sp>
            <p:sp>
              <p:nvSpPr>
                <p:cNvPr id="185" name="사각형: 둥근 모서리 184">
                  <a:extLst>
                    <a:ext uri="{FF2B5EF4-FFF2-40B4-BE49-F238E27FC236}">
                      <a16:creationId xmlns:a16="http://schemas.microsoft.com/office/drawing/2014/main" id="{AF935904-82CD-44D4-A900-7A22BBC55078}"/>
                    </a:ext>
                  </a:extLst>
                </p:cNvPr>
                <p:cNvSpPr/>
                <p:nvPr/>
              </p:nvSpPr>
              <p:spPr>
                <a:xfrm>
                  <a:off x="7985435" y="2716615"/>
                  <a:ext cx="251339" cy="251339"/>
                </a:xfrm>
                <a:prstGeom prst="roundRect">
                  <a:avLst/>
                </a:prstGeom>
                <a:solidFill>
                  <a:srgbClr val="BFEF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rgbClr val="1F45BC"/>
                    </a:solidFill>
                    <a:latin typeface="SamsungOne-700" panose="020B0803030303020204" pitchFamily="34" charset="0"/>
                    <a:ea typeface="SamsungOneKorean 400" panose="020B0503030303020204" pitchFamily="50" charset="-127"/>
                  </a:endParaRPr>
                </a:p>
              </p:txBody>
            </p:sp>
            <p:sp>
              <p:nvSpPr>
                <p:cNvPr id="186" name="사각형: 둥근 모서리 185">
                  <a:extLst>
                    <a:ext uri="{FF2B5EF4-FFF2-40B4-BE49-F238E27FC236}">
                      <a16:creationId xmlns:a16="http://schemas.microsoft.com/office/drawing/2014/main" id="{471EB418-B45D-4785-B183-B7B6A7B06FBC}"/>
                    </a:ext>
                  </a:extLst>
                </p:cNvPr>
                <p:cNvSpPr/>
                <p:nvPr/>
              </p:nvSpPr>
              <p:spPr>
                <a:xfrm>
                  <a:off x="8276709" y="2716615"/>
                  <a:ext cx="251339" cy="251339"/>
                </a:xfrm>
                <a:prstGeom prst="roundRect">
                  <a:avLst/>
                </a:prstGeom>
                <a:solidFill>
                  <a:srgbClr val="BFEF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rgbClr val="1F45BC"/>
                    </a:solidFill>
                    <a:latin typeface="SamsungOne-700" panose="020B0803030303020204" pitchFamily="34" charset="0"/>
                    <a:ea typeface="SamsungOneKorean 400" panose="020B0503030303020204" pitchFamily="50" charset="-127"/>
                  </a:endParaRPr>
                </a:p>
              </p:txBody>
            </p:sp>
            <p:sp>
              <p:nvSpPr>
                <p:cNvPr id="187" name="사각형: 둥근 모서리 186">
                  <a:extLst>
                    <a:ext uri="{FF2B5EF4-FFF2-40B4-BE49-F238E27FC236}">
                      <a16:creationId xmlns:a16="http://schemas.microsoft.com/office/drawing/2014/main" id="{68F81A8C-D463-441E-BC26-D7266DEA416C}"/>
                    </a:ext>
                  </a:extLst>
                </p:cNvPr>
                <p:cNvSpPr/>
                <p:nvPr/>
              </p:nvSpPr>
              <p:spPr>
                <a:xfrm>
                  <a:off x="8567983" y="2716615"/>
                  <a:ext cx="251339" cy="251339"/>
                </a:xfrm>
                <a:prstGeom prst="roundRect">
                  <a:avLst/>
                </a:prstGeom>
                <a:solidFill>
                  <a:srgbClr val="BFEF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rgbClr val="1F45BC"/>
                    </a:solidFill>
                    <a:latin typeface="SamsungOne-700" panose="020B0803030303020204" pitchFamily="34" charset="0"/>
                    <a:ea typeface="SamsungOneKorean 400" panose="020B0503030303020204" pitchFamily="50" charset="-127"/>
                  </a:endParaRPr>
                </a:p>
              </p:txBody>
            </p:sp>
            <p:sp>
              <p:nvSpPr>
                <p:cNvPr id="188" name="사각형: 둥근 모서리 187">
                  <a:extLst>
                    <a:ext uri="{FF2B5EF4-FFF2-40B4-BE49-F238E27FC236}">
                      <a16:creationId xmlns:a16="http://schemas.microsoft.com/office/drawing/2014/main" id="{49D17C9D-55CA-4308-9CE4-0314671CC6C1}"/>
                    </a:ext>
                  </a:extLst>
                </p:cNvPr>
                <p:cNvSpPr/>
                <p:nvPr/>
              </p:nvSpPr>
              <p:spPr>
                <a:xfrm>
                  <a:off x="8859257" y="2716615"/>
                  <a:ext cx="251339" cy="251339"/>
                </a:xfrm>
                <a:prstGeom prst="roundRect">
                  <a:avLst/>
                </a:prstGeom>
                <a:solidFill>
                  <a:srgbClr val="BFEF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rgbClr val="1F45BC"/>
                    </a:solidFill>
                    <a:latin typeface="SamsungOne-700" panose="020B0803030303020204" pitchFamily="34" charset="0"/>
                    <a:ea typeface="SamsungOneKorean 400" panose="020B0503030303020204" pitchFamily="50" charset="-127"/>
                  </a:endParaRPr>
                </a:p>
              </p:txBody>
            </p:sp>
            <p:sp>
              <p:nvSpPr>
                <p:cNvPr id="189" name="사각형: 둥근 모서리 188">
                  <a:extLst>
                    <a:ext uri="{FF2B5EF4-FFF2-40B4-BE49-F238E27FC236}">
                      <a16:creationId xmlns:a16="http://schemas.microsoft.com/office/drawing/2014/main" id="{E893D4E0-7F29-4264-8A8A-C4BD161E3023}"/>
                    </a:ext>
                  </a:extLst>
                </p:cNvPr>
                <p:cNvSpPr/>
                <p:nvPr/>
              </p:nvSpPr>
              <p:spPr>
                <a:xfrm>
                  <a:off x="7985435" y="3009960"/>
                  <a:ext cx="251339" cy="251339"/>
                </a:xfrm>
                <a:prstGeom prst="roundRect">
                  <a:avLst/>
                </a:prstGeom>
                <a:solidFill>
                  <a:srgbClr val="66A1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rgbClr val="1F45BC"/>
                    </a:solidFill>
                    <a:latin typeface="SamsungOne-700" panose="020B0803030303020204" pitchFamily="34" charset="0"/>
                    <a:ea typeface="SamsungOneKorean 400" panose="020B0503030303020204" pitchFamily="50" charset="-127"/>
                  </a:endParaRPr>
                </a:p>
              </p:txBody>
            </p:sp>
            <p:sp>
              <p:nvSpPr>
                <p:cNvPr id="190" name="사각형: 둥근 모서리 189">
                  <a:extLst>
                    <a:ext uri="{FF2B5EF4-FFF2-40B4-BE49-F238E27FC236}">
                      <a16:creationId xmlns:a16="http://schemas.microsoft.com/office/drawing/2014/main" id="{8DEE96EC-4B53-4EBF-A6FF-77BB25FE0716}"/>
                    </a:ext>
                  </a:extLst>
                </p:cNvPr>
                <p:cNvSpPr/>
                <p:nvPr/>
              </p:nvSpPr>
              <p:spPr>
                <a:xfrm>
                  <a:off x="8276709" y="3009960"/>
                  <a:ext cx="251339" cy="251339"/>
                </a:xfrm>
                <a:prstGeom prst="roundRect">
                  <a:avLst/>
                </a:prstGeom>
                <a:solidFill>
                  <a:srgbClr val="66A1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rgbClr val="1F45BC"/>
                    </a:solidFill>
                    <a:latin typeface="SamsungOne-700" panose="020B0803030303020204" pitchFamily="34" charset="0"/>
                    <a:ea typeface="SamsungOneKorean 400" panose="020B0503030303020204" pitchFamily="50" charset="-127"/>
                  </a:endParaRPr>
                </a:p>
              </p:txBody>
            </p:sp>
            <p:sp>
              <p:nvSpPr>
                <p:cNvPr id="191" name="사각형: 둥근 모서리 190">
                  <a:extLst>
                    <a:ext uri="{FF2B5EF4-FFF2-40B4-BE49-F238E27FC236}">
                      <a16:creationId xmlns:a16="http://schemas.microsoft.com/office/drawing/2014/main" id="{C644E72F-7311-47C4-922D-3C1E9748A21F}"/>
                    </a:ext>
                  </a:extLst>
                </p:cNvPr>
                <p:cNvSpPr/>
                <p:nvPr/>
              </p:nvSpPr>
              <p:spPr>
                <a:xfrm>
                  <a:off x="8567983" y="3009960"/>
                  <a:ext cx="251339" cy="251339"/>
                </a:xfrm>
                <a:prstGeom prst="roundRect">
                  <a:avLst/>
                </a:prstGeom>
                <a:solidFill>
                  <a:srgbClr val="66A1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rgbClr val="1F45BC"/>
                    </a:solidFill>
                    <a:latin typeface="SamsungOne-700" panose="020B0803030303020204" pitchFamily="34" charset="0"/>
                    <a:ea typeface="SamsungOneKorean 400" panose="020B0503030303020204" pitchFamily="50" charset="-127"/>
                  </a:endParaRPr>
                </a:p>
              </p:txBody>
            </p:sp>
            <p:sp>
              <p:nvSpPr>
                <p:cNvPr id="192" name="사각형: 둥근 모서리 191">
                  <a:extLst>
                    <a:ext uri="{FF2B5EF4-FFF2-40B4-BE49-F238E27FC236}">
                      <a16:creationId xmlns:a16="http://schemas.microsoft.com/office/drawing/2014/main" id="{4D01A28A-3B9E-45DC-B127-655E457C5ABB}"/>
                    </a:ext>
                  </a:extLst>
                </p:cNvPr>
                <p:cNvSpPr/>
                <p:nvPr/>
              </p:nvSpPr>
              <p:spPr>
                <a:xfrm>
                  <a:off x="8859257" y="3009960"/>
                  <a:ext cx="251339" cy="251339"/>
                </a:xfrm>
                <a:prstGeom prst="roundRect">
                  <a:avLst/>
                </a:prstGeom>
                <a:solidFill>
                  <a:srgbClr val="66A1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rgbClr val="1F45BC"/>
                    </a:solidFill>
                    <a:latin typeface="SamsungOne-700" panose="020B0803030303020204" pitchFamily="34" charset="0"/>
                    <a:ea typeface="SamsungOneKorean 400" panose="020B0503030303020204" pitchFamily="50" charset="-127"/>
                  </a:endParaRPr>
                </a:p>
              </p:txBody>
            </p:sp>
            <p:sp>
              <p:nvSpPr>
                <p:cNvPr id="193" name="사각형: 둥근 모서리 192">
                  <a:extLst>
                    <a:ext uri="{FF2B5EF4-FFF2-40B4-BE49-F238E27FC236}">
                      <a16:creationId xmlns:a16="http://schemas.microsoft.com/office/drawing/2014/main" id="{3B483BB6-66C3-4DC4-BE05-DECFF469ED98}"/>
                    </a:ext>
                  </a:extLst>
                </p:cNvPr>
                <p:cNvSpPr/>
                <p:nvPr/>
              </p:nvSpPr>
              <p:spPr>
                <a:xfrm>
                  <a:off x="7985435" y="3303304"/>
                  <a:ext cx="251339" cy="251339"/>
                </a:xfrm>
                <a:prstGeom prst="roundRect">
                  <a:avLst/>
                </a:prstGeom>
                <a:solidFill>
                  <a:srgbClr val="1F45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rgbClr val="1F45BC"/>
                    </a:solidFill>
                    <a:latin typeface="SamsungOne-700" panose="020B0803030303020204" pitchFamily="34" charset="0"/>
                    <a:ea typeface="SamsungOneKorean 400" panose="020B0503030303020204" pitchFamily="50" charset="-127"/>
                  </a:endParaRPr>
                </a:p>
              </p:txBody>
            </p:sp>
            <p:sp>
              <p:nvSpPr>
                <p:cNvPr id="194" name="사각형: 둥근 모서리 193">
                  <a:extLst>
                    <a:ext uri="{FF2B5EF4-FFF2-40B4-BE49-F238E27FC236}">
                      <a16:creationId xmlns:a16="http://schemas.microsoft.com/office/drawing/2014/main" id="{DE56CD5D-146D-4A29-8C00-95923E74CB4B}"/>
                    </a:ext>
                  </a:extLst>
                </p:cNvPr>
                <p:cNvSpPr/>
                <p:nvPr/>
              </p:nvSpPr>
              <p:spPr>
                <a:xfrm>
                  <a:off x="8276709" y="3303304"/>
                  <a:ext cx="251339" cy="251339"/>
                </a:xfrm>
                <a:prstGeom prst="roundRect">
                  <a:avLst/>
                </a:prstGeom>
                <a:solidFill>
                  <a:srgbClr val="1F45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rgbClr val="1F45BC"/>
                    </a:solidFill>
                    <a:latin typeface="SamsungOne-700" panose="020B0803030303020204" pitchFamily="34" charset="0"/>
                    <a:ea typeface="SamsungOneKorean 400" panose="020B0503030303020204" pitchFamily="50" charset="-127"/>
                  </a:endParaRPr>
                </a:p>
              </p:txBody>
            </p:sp>
            <p:sp>
              <p:nvSpPr>
                <p:cNvPr id="195" name="사각형: 둥근 모서리 194">
                  <a:extLst>
                    <a:ext uri="{FF2B5EF4-FFF2-40B4-BE49-F238E27FC236}">
                      <a16:creationId xmlns:a16="http://schemas.microsoft.com/office/drawing/2014/main" id="{4FF1BDBE-9C97-498D-B690-476DBD2698C6}"/>
                    </a:ext>
                  </a:extLst>
                </p:cNvPr>
                <p:cNvSpPr/>
                <p:nvPr/>
              </p:nvSpPr>
              <p:spPr>
                <a:xfrm>
                  <a:off x="8567983" y="3303304"/>
                  <a:ext cx="251339" cy="251339"/>
                </a:xfrm>
                <a:prstGeom prst="roundRect">
                  <a:avLst/>
                </a:prstGeom>
                <a:solidFill>
                  <a:srgbClr val="1F45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rgbClr val="1F45BC"/>
                    </a:solidFill>
                    <a:latin typeface="SamsungOne-700" panose="020B0803030303020204" pitchFamily="34" charset="0"/>
                    <a:ea typeface="SamsungOneKorean 400" panose="020B0503030303020204" pitchFamily="50" charset="-127"/>
                  </a:endParaRPr>
                </a:p>
              </p:txBody>
            </p:sp>
            <p:sp>
              <p:nvSpPr>
                <p:cNvPr id="196" name="사각형: 둥근 모서리 195">
                  <a:extLst>
                    <a:ext uri="{FF2B5EF4-FFF2-40B4-BE49-F238E27FC236}">
                      <a16:creationId xmlns:a16="http://schemas.microsoft.com/office/drawing/2014/main" id="{64A8CBB3-1AFA-40DF-92B9-9206DBCD34D6}"/>
                    </a:ext>
                  </a:extLst>
                </p:cNvPr>
                <p:cNvSpPr/>
                <p:nvPr/>
              </p:nvSpPr>
              <p:spPr>
                <a:xfrm>
                  <a:off x="8859257" y="3303304"/>
                  <a:ext cx="251339" cy="251339"/>
                </a:xfrm>
                <a:prstGeom prst="roundRect">
                  <a:avLst/>
                </a:prstGeom>
                <a:solidFill>
                  <a:srgbClr val="1F45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rgbClr val="1F45BC"/>
                    </a:solidFill>
                    <a:latin typeface="SamsungOne-700" panose="020B0803030303020204" pitchFamily="34" charset="0"/>
                    <a:ea typeface="SamsungOneKorean 400" panose="020B0503030303020204" pitchFamily="50" charset="-127"/>
                  </a:endParaRPr>
                </a:p>
              </p:txBody>
            </p:sp>
          </p:grpSp>
          <p:sp>
            <p:nvSpPr>
              <p:cNvPr id="96" name="TextBox 95">
                <a:extLst>
                  <a:ext uri="{FF2B5EF4-FFF2-40B4-BE49-F238E27FC236}">
                    <a16:creationId xmlns:a16="http://schemas.microsoft.com/office/drawing/2014/main" id="{2F88511A-7C21-4950-8BAC-26273D9A6971}"/>
                  </a:ext>
                </a:extLst>
              </p:cNvPr>
              <p:cNvSpPr txBox="1"/>
              <p:nvPr/>
            </p:nvSpPr>
            <p:spPr>
              <a:xfrm>
                <a:off x="6896260" y="2793426"/>
                <a:ext cx="957771" cy="391063"/>
              </a:xfrm>
              <a:prstGeom prst="rect">
                <a:avLst/>
              </a:prstGeom>
              <a:noFill/>
            </p:spPr>
            <p:txBody>
              <a:bodyPr wrap="square" lIns="0" tIns="0" rIns="0" bIns="0" rtlCol="0" anchor="ctr">
                <a:spAutoFit/>
              </a:bodyPr>
              <a:lstStyle/>
              <a:p>
                <a:pPr algn="r"/>
                <a:r>
                  <a:rPr lang="en-US" altLang="ko-KR" sz="1200" dirty="0" err="1">
                    <a:solidFill>
                      <a:srgbClr val="1F45BC"/>
                    </a:solidFill>
                    <a:latin typeface="SamsungOne-700" panose="020B0803030303020204" pitchFamily="34" charset="0"/>
                    <a:ea typeface="SamsungOne-700" panose="020B0803030303020204" pitchFamily="34" charset="0"/>
                  </a:rPr>
                  <a:t>Dữ</a:t>
                </a:r>
                <a:r>
                  <a:rPr lang="en-US" altLang="ko-KR" sz="1200" dirty="0">
                    <a:solidFill>
                      <a:srgbClr val="1F45BC"/>
                    </a:solidFill>
                    <a:latin typeface="SamsungOne-700" panose="020B0803030303020204" pitchFamily="34" charset="0"/>
                    <a:ea typeface="SamsungOne-700" panose="020B0803030303020204" pitchFamily="34" charset="0"/>
                  </a:rPr>
                  <a:t> </a:t>
                </a:r>
                <a:r>
                  <a:rPr lang="en-US" altLang="ko-KR" sz="1200" dirty="0" err="1">
                    <a:solidFill>
                      <a:srgbClr val="1F45BC"/>
                    </a:solidFill>
                    <a:latin typeface="SamsungOne-700" panose="020B0803030303020204" pitchFamily="34" charset="0"/>
                    <a:ea typeface="SamsungOne-700" panose="020B0803030303020204" pitchFamily="34" charset="0"/>
                  </a:rPr>
                  <a:t>liệu</a:t>
                </a:r>
                <a:r>
                  <a:rPr lang="en-US" altLang="ko-KR" sz="1200" dirty="0">
                    <a:solidFill>
                      <a:srgbClr val="1F45BC"/>
                    </a:solidFill>
                    <a:latin typeface="SamsungOne-700" panose="020B0803030303020204" pitchFamily="34" charset="0"/>
                    <a:ea typeface="SamsungOne-700" panose="020B0803030303020204" pitchFamily="34" charset="0"/>
                  </a:rPr>
                  <a:t> </a:t>
                </a:r>
                <a:r>
                  <a:rPr lang="en-US" altLang="ko-KR" sz="1200" dirty="0" err="1">
                    <a:solidFill>
                      <a:srgbClr val="1F45BC"/>
                    </a:solidFill>
                    <a:latin typeface="SamsungOne-700" panose="020B0803030303020204" pitchFamily="34" charset="0"/>
                    <a:ea typeface="SamsungOne-700" panose="020B0803030303020204" pitchFamily="34" charset="0"/>
                  </a:rPr>
                  <a:t>có</a:t>
                </a:r>
                <a:r>
                  <a:rPr lang="en-US" altLang="ko-KR" sz="1200" dirty="0">
                    <a:solidFill>
                      <a:srgbClr val="1F45BC"/>
                    </a:solidFill>
                    <a:latin typeface="SamsungOne-700" panose="020B0803030303020204" pitchFamily="34" charset="0"/>
                    <a:ea typeface="SamsungOne-700" panose="020B0803030303020204" pitchFamily="34" charset="0"/>
                  </a:rPr>
                  <a:t> </a:t>
                </a:r>
                <a:r>
                  <a:rPr lang="en-US" altLang="ko-KR" sz="1200" dirty="0" err="1">
                    <a:solidFill>
                      <a:srgbClr val="1F45BC"/>
                    </a:solidFill>
                    <a:latin typeface="SamsungOne-700" panose="020B0803030303020204" pitchFamily="34" charset="0"/>
                    <a:ea typeface="SamsungOne-700" panose="020B0803030303020204" pitchFamily="34" charset="0"/>
                  </a:rPr>
                  <a:t>cấu</a:t>
                </a:r>
                <a:r>
                  <a:rPr lang="en-US" altLang="ko-KR" sz="1200" dirty="0">
                    <a:solidFill>
                      <a:srgbClr val="1F45BC"/>
                    </a:solidFill>
                    <a:latin typeface="SamsungOne-700" panose="020B0803030303020204" pitchFamily="34" charset="0"/>
                    <a:ea typeface="SamsungOne-700" panose="020B0803030303020204" pitchFamily="34" charset="0"/>
                  </a:rPr>
                  <a:t> </a:t>
                </a:r>
                <a:r>
                  <a:rPr lang="en-US" altLang="ko-KR" sz="1200" dirty="0" err="1">
                    <a:solidFill>
                      <a:srgbClr val="1F45BC"/>
                    </a:solidFill>
                    <a:latin typeface="SamsungOne-700" panose="020B0803030303020204" pitchFamily="34" charset="0"/>
                    <a:ea typeface="SamsungOne-700" panose="020B0803030303020204" pitchFamily="34" charset="0"/>
                  </a:rPr>
                  <a:t>trúc</a:t>
                </a:r>
                <a:endParaRPr lang="ko-KR" altLang="en-US" sz="1200" dirty="0">
                  <a:solidFill>
                    <a:srgbClr val="1F45BC"/>
                  </a:solidFill>
                  <a:latin typeface="SamsungOne-700" panose="020B0803030303020204" pitchFamily="34" charset="0"/>
                  <a:ea typeface="SamsungOneKorean 400" panose="020B0503030303020204" pitchFamily="50" charset="-127"/>
                </a:endParaRPr>
              </a:p>
            </p:txBody>
          </p:sp>
          <p:grpSp>
            <p:nvGrpSpPr>
              <p:cNvPr id="133" name="그룹 132">
                <a:extLst>
                  <a:ext uri="{FF2B5EF4-FFF2-40B4-BE49-F238E27FC236}">
                    <a16:creationId xmlns:a16="http://schemas.microsoft.com/office/drawing/2014/main" id="{489EBC65-DD9A-439C-A6FD-BE48E51AFD96}"/>
                  </a:ext>
                </a:extLst>
              </p:cNvPr>
              <p:cNvGrpSpPr/>
              <p:nvPr/>
            </p:nvGrpSpPr>
            <p:grpSpPr>
              <a:xfrm>
                <a:off x="8005402" y="3756478"/>
                <a:ext cx="1125161" cy="1131372"/>
                <a:chOff x="8005402" y="3756478"/>
                <a:chExt cx="1125161" cy="1131372"/>
              </a:xfrm>
            </p:grpSpPr>
            <p:sp>
              <p:nvSpPr>
                <p:cNvPr id="165" name="사각형: 둥근 모서리 164">
                  <a:extLst>
                    <a:ext uri="{FF2B5EF4-FFF2-40B4-BE49-F238E27FC236}">
                      <a16:creationId xmlns:a16="http://schemas.microsoft.com/office/drawing/2014/main" id="{F667D6F8-7362-474E-BC50-A2F9BDB70BCC}"/>
                    </a:ext>
                  </a:extLst>
                </p:cNvPr>
                <p:cNvSpPr/>
                <p:nvPr/>
              </p:nvSpPr>
              <p:spPr>
                <a:xfrm>
                  <a:off x="8005402" y="3756478"/>
                  <a:ext cx="251339" cy="251339"/>
                </a:xfrm>
                <a:prstGeom prst="roundRect">
                  <a:avLst/>
                </a:prstGeom>
                <a:solidFill>
                  <a:srgbClr val="60C4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rgbClr val="1F45BC"/>
                    </a:solidFill>
                    <a:latin typeface="SamsungOne-700" panose="020B0803030303020204" pitchFamily="34" charset="0"/>
                    <a:ea typeface="SamsungOneKorean 400" panose="020B0503030303020204" pitchFamily="50" charset="-127"/>
                  </a:endParaRPr>
                </a:p>
              </p:txBody>
            </p:sp>
            <p:sp>
              <p:nvSpPr>
                <p:cNvPr id="166" name="사각형: 둥근 모서리 165">
                  <a:extLst>
                    <a:ext uri="{FF2B5EF4-FFF2-40B4-BE49-F238E27FC236}">
                      <a16:creationId xmlns:a16="http://schemas.microsoft.com/office/drawing/2014/main" id="{B2E5BF83-745B-428D-B8D9-D3627F5F6437}"/>
                    </a:ext>
                  </a:extLst>
                </p:cNvPr>
                <p:cNvSpPr/>
                <p:nvPr/>
              </p:nvSpPr>
              <p:spPr>
                <a:xfrm>
                  <a:off x="8296676" y="3756478"/>
                  <a:ext cx="251339" cy="251339"/>
                </a:xfrm>
                <a:prstGeom prst="roundRect">
                  <a:avLst/>
                </a:prstGeom>
                <a:solidFill>
                  <a:srgbClr val="1F45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rgbClr val="1F45BC"/>
                    </a:solidFill>
                    <a:latin typeface="SamsungOne-700" panose="020B0803030303020204" pitchFamily="34" charset="0"/>
                    <a:ea typeface="SamsungOneKorean 400" panose="020B0503030303020204" pitchFamily="50" charset="-127"/>
                  </a:endParaRPr>
                </a:p>
              </p:txBody>
            </p:sp>
            <p:sp>
              <p:nvSpPr>
                <p:cNvPr id="167" name="사각형: 둥근 모서리 166">
                  <a:extLst>
                    <a:ext uri="{FF2B5EF4-FFF2-40B4-BE49-F238E27FC236}">
                      <a16:creationId xmlns:a16="http://schemas.microsoft.com/office/drawing/2014/main" id="{EB0AAE97-5AB1-4F64-8C92-3A7E3A4578D5}"/>
                    </a:ext>
                  </a:extLst>
                </p:cNvPr>
                <p:cNvSpPr/>
                <p:nvPr/>
              </p:nvSpPr>
              <p:spPr>
                <a:xfrm>
                  <a:off x="8587950" y="3756478"/>
                  <a:ext cx="251339" cy="251339"/>
                </a:xfrm>
                <a:prstGeom prst="roundRect">
                  <a:avLst/>
                </a:prstGeom>
                <a:solidFill>
                  <a:srgbClr val="BFEF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rgbClr val="1F45BC"/>
                    </a:solidFill>
                    <a:latin typeface="SamsungOne-700" panose="020B0803030303020204" pitchFamily="34" charset="0"/>
                    <a:ea typeface="SamsungOneKorean 400" panose="020B0503030303020204" pitchFamily="50" charset="-127"/>
                  </a:endParaRPr>
                </a:p>
              </p:txBody>
            </p:sp>
            <p:sp>
              <p:nvSpPr>
                <p:cNvPr id="168" name="사각형: 둥근 모서리 167">
                  <a:extLst>
                    <a:ext uri="{FF2B5EF4-FFF2-40B4-BE49-F238E27FC236}">
                      <a16:creationId xmlns:a16="http://schemas.microsoft.com/office/drawing/2014/main" id="{6B403FE8-D5FF-4B00-BC08-5B6B3543D6CA}"/>
                    </a:ext>
                  </a:extLst>
                </p:cNvPr>
                <p:cNvSpPr/>
                <p:nvPr/>
              </p:nvSpPr>
              <p:spPr>
                <a:xfrm>
                  <a:off x="8879224" y="3756478"/>
                  <a:ext cx="251339" cy="251339"/>
                </a:xfrm>
                <a:prstGeom prst="roundRect">
                  <a:avLst/>
                </a:prstGeom>
                <a:solidFill>
                  <a:srgbClr val="66A1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rgbClr val="1F45BC"/>
                    </a:solidFill>
                    <a:latin typeface="SamsungOne-700" panose="020B0803030303020204" pitchFamily="34" charset="0"/>
                    <a:ea typeface="SamsungOneKorean 400" panose="020B0503030303020204" pitchFamily="50" charset="-127"/>
                  </a:endParaRPr>
                </a:p>
              </p:txBody>
            </p:sp>
            <p:sp>
              <p:nvSpPr>
                <p:cNvPr id="169" name="사각형: 둥근 모서리 168">
                  <a:extLst>
                    <a:ext uri="{FF2B5EF4-FFF2-40B4-BE49-F238E27FC236}">
                      <a16:creationId xmlns:a16="http://schemas.microsoft.com/office/drawing/2014/main" id="{2242E5F6-3B8C-4BDA-A169-A51C139B78BF}"/>
                    </a:ext>
                  </a:extLst>
                </p:cNvPr>
                <p:cNvSpPr/>
                <p:nvPr/>
              </p:nvSpPr>
              <p:spPr>
                <a:xfrm>
                  <a:off x="8005402" y="4049822"/>
                  <a:ext cx="251339" cy="251339"/>
                </a:xfrm>
                <a:prstGeom prst="roundRect">
                  <a:avLst/>
                </a:prstGeom>
                <a:solidFill>
                  <a:srgbClr val="66A1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rgbClr val="1F45BC"/>
                    </a:solidFill>
                    <a:latin typeface="SamsungOne-700" panose="020B0803030303020204" pitchFamily="34" charset="0"/>
                    <a:ea typeface="SamsungOneKorean 400" panose="020B0503030303020204" pitchFamily="50" charset="-127"/>
                  </a:endParaRPr>
                </a:p>
              </p:txBody>
            </p:sp>
            <p:sp>
              <p:nvSpPr>
                <p:cNvPr id="170" name="사각형: 둥근 모서리 169">
                  <a:extLst>
                    <a:ext uri="{FF2B5EF4-FFF2-40B4-BE49-F238E27FC236}">
                      <a16:creationId xmlns:a16="http://schemas.microsoft.com/office/drawing/2014/main" id="{9DFCCB89-87F6-4C4B-A753-BFDA2C5F372B}"/>
                    </a:ext>
                  </a:extLst>
                </p:cNvPr>
                <p:cNvSpPr/>
                <p:nvPr/>
              </p:nvSpPr>
              <p:spPr>
                <a:xfrm>
                  <a:off x="8296676" y="4049822"/>
                  <a:ext cx="251339" cy="251339"/>
                </a:xfrm>
                <a:prstGeom prst="roundRect">
                  <a:avLst/>
                </a:prstGeom>
                <a:solidFill>
                  <a:srgbClr val="BFEF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rgbClr val="1F45BC"/>
                    </a:solidFill>
                    <a:latin typeface="SamsungOne-700" panose="020B0803030303020204" pitchFamily="34" charset="0"/>
                    <a:ea typeface="SamsungOneKorean 400" panose="020B0503030303020204" pitchFamily="50" charset="-127"/>
                  </a:endParaRPr>
                </a:p>
              </p:txBody>
            </p:sp>
            <p:sp>
              <p:nvSpPr>
                <p:cNvPr id="171" name="사각형: 둥근 모서리 170">
                  <a:extLst>
                    <a:ext uri="{FF2B5EF4-FFF2-40B4-BE49-F238E27FC236}">
                      <a16:creationId xmlns:a16="http://schemas.microsoft.com/office/drawing/2014/main" id="{AB70545D-A0BE-4227-BC98-5FD58C0A98EA}"/>
                    </a:ext>
                  </a:extLst>
                </p:cNvPr>
                <p:cNvSpPr/>
                <p:nvPr/>
              </p:nvSpPr>
              <p:spPr>
                <a:xfrm>
                  <a:off x="8587950" y="4049822"/>
                  <a:ext cx="251339" cy="251339"/>
                </a:xfrm>
                <a:prstGeom prst="roundRect">
                  <a:avLst/>
                </a:prstGeom>
                <a:solidFill>
                  <a:srgbClr val="60C4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rgbClr val="1F45BC"/>
                    </a:solidFill>
                    <a:latin typeface="SamsungOne-700" panose="020B0803030303020204" pitchFamily="34" charset="0"/>
                    <a:ea typeface="SamsungOneKorean 400" panose="020B0503030303020204" pitchFamily="50" charset="-127"/>
                  </a:endParaRPr>
                </a:p>
              </p:txBody>
            </p:sp>
            <p:sp>
              <p:nvSpPr>
                <p:cNvPr id="172" name="사각형: 둥근 모서리 171">
                  <a:extLst>
                    <a:ext uri="{FF2B5EF4-FFF2-40B4-BE49-F238E27FC236}">
                      <a16:creationId xmlns:a16="http://schemas.microsoft.com/office/drawing/2014/main" id="{1D211303-1D83-4060-B1C5-F310EDC8204E}"/>
                    </a:ext>
                  </a:extLst>
                </p:cNvPr>
                <p:cNvSpPr/>
                <p:nvPr/>
              </p:nvSpPr>
              <p:spPr>
                <a:xfrm>
                  <a:off x="8879224" y="4049822"/>
                  <a:ext cx="251339" cy="251339"/>
                </a:xfrm>
                <a:prstGeom prst="roundRect">
                  <a:avLst/>
                </a:prstGeom>
                <a:solidFill>
                  <a:srgbClr val="1F45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rgbClr val="1F45BC"/>
                    </a:solidFill>
                    <a:latin typeface="SamsungOne-700" panose="020B0803030303020204" pitchFamily="34" charset="0"/>
                    <a:ea typeface="SamsungOneKorean 400" panose="020B0503030303020204" pitchFamily="50" charset="-127"/>
                  </a:endParaRPr>
                </a:p>
              </p:txBody>
            </p:sp>
            <p:sp>
              <p:nvSpPr>
                <p:cNvPr id="173" name="사각형: 둥근 모서리 172">
                  <a:extLst>
                    <a:ext uri="{FF2B5EF4-FFF2-40B4-BE49-F238E27FC236}">
                      <a16:creationId xmlns:a16="http://schemas.microsoft.com/office/drawing/2014/main" id="{652A8F28-EEAE-4FEB-82AB-7EBFD096BF21}"/>
                    </a:ext>
                  </a:extLst>
                </p:cNvPr>
                <p:cNvSpPr/>
                <p:nvPr/>
              </p:nvSpPr>
              <p:spPr>
                <a:xfrm>
                  <a:off x="8005402" y="4343167"/>
                  <a:ext cx="251339" cy="251339"/>
                </a:xfrm>
                <a:prstGeom prst="roundRect">
                  <a:avLst/>
                </a:prstGeom>
                <a:solidFill>
                  <a:srgbClr val="1F45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rgbClr val="1F45BC"/>
                    </a:solidFill>
                    <a:latin typeface="SamsungOne-700" panose="020B0803030303020204" pitchFamily="34" charset="0"/>
                    <a:ea typeface="SamsungOneKorean 400" panose="020B0503030303020204" pitchFamily="50" charset="-127"/>
                  </a:endParaRPr>
                </a:p>
              </p:txBody>
            </p:sp>
            <p:sp>
              <p:nvSpPr>
                <p:cNvPr id="174" name="사각형: 둥근 모서리 173">
                  <a:extLst>
                    <a:ext uri="{FF2B5EF4-FFF2-40B4-BE49-F238E27FC236}">
                      <a16:creationId xmlns:a16="http://schemas.microsoft.com/office/drawing/2014/main" id="{1ADA5440-10C5-4BD8-9C52-D02842D4BB16}"/>
                    </a:ext>
                  </a:extLst>
                </p:cNvPr>
                <p:cNvSpPr/>
                <p:nvPr/>
              </p:nvSpPr>
              <p:spPr>
                <a:xfrm>
                  <a:off x="8296676" y="4343167"/>
                  <a:ext cx="251339" cy="251339"/>
                </a:xfrm>
                <a:prstGeom prst="roundRect">
                  <a:avLst/>
                </a:prstGeom>
                <a:solidFill>
                  <a:srgbClr val="60C4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rgbClr val="1F45BC"/>
                    </a:solidFill>
                    <a:latin typeface="SamsungOne-700" panose="020B0803030303020204" pitchFamily="34" charset="0"/>
                    <a:ea typeface="SamsungOneKorean 400" panose="020B0503030303020204" pitchFamily="50" charset="-127"/>
                  </a:endParaRPr>
                </a:p>
              </p:txBody>
            </p:sp>
            <p:sp>
              <p:nvSpPr>
                <p:cNvPr id="175" name="사각형: 둥근 모서리 174">
                  <a:extLst>
                    <a:ext uri="{FF2B5EF4-FFF2-40B4-BE49-F238E27FC236}">
                      <a16:creationId xmlns:a16="http://schemas.microsoft.com/office/drawing/2014/main" id="{D0696596-DF8E-4E78-B44C-9CDFCBC98AA4}"/>
                    </a:ext>
                  </a:extLst>
                </p:cNvPr>
                <p:cNvSpPr/>
                <p:nvPr/>
              </p:nvSpPr>
              <p:spPr>
                <a:xfrm>
                  <a:off x="8587950" y="4343167"/>
                  <a:ext cx="251339" cy="251339"/>
                </a:xfrm>
                <a:prstGeom prst="roundRect">
                  <a:avLst/>
                </a:prstGeom>
                <a:solidFill>
                  <a:srgbClr val="BFEF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rgbClr val="1F45BC"/>
                    </a:solidFill>
                    <a:latin typeface="SamsungOne-700" panose="020B0803030303020204" pitchFamily="34" charset="0"/>
                    <a:ea typeface="SamsungOneKorean 400" panose="020B0503030303020204" pitchFamily="50" charset="-127"/>
                  </a:endParaRPr>
                </a:p>
              </p:txBody>
            </p:sp>
            <p:sp>
              <p:nvSpPr>
                <p:cNvPr id="176" name="사각형: 둥근 모서리 175">
                  <a:extLst>
                    <a:ext uri="{FF2B5EF4-FFF2-40B4-BE49-F238E27FC236}">
                      <a16:creationId xmlns:a16="http://schemas.microsoft.com/office/drawing/2014/main" id="{64F6217B-E906-4A2F-B5C5-CC84773243EA}"/>
                    </a:ext>
                  </a:extLst>
                </p:cNvPr>
                <p:cNvSpPr/>
                <p:nvPr/>
              </p:nvSpPr>
              <p:spPr>
                <a:xfrm>
                  <a:off x="8879224" y="4343167"/>
                  <a:ext cx="251339" cy="251339"/>
                </a:xfrm>
                <a:prstGeom prst="roundRect">
                  <a:avLst/>
                </a:prstGeom>
                <a:solidFill>
                  <a:srgbClr val="66A1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rgbClr val="1F45BC"/>
                    </a:solidFill>
                    <a:latin typeface="SamsungOne-700" panose="020B0803030303020204" pitchFamily="34" charset="0"/>
                    <a:ea typeface="SamsungOneKorean 400" panose="020B0503030303020204" pitchFamily="50" charset="-127"/>
                  </a:endParaRPr>
                </a:p>
              </p:txBody>
            </p:sp>
            <p:sp>
              <p:nvSpPr>
                <p:cNvPr id="177" name="사각형: 둥근 모서리 176">
                  <a:extLst>
                    <a:ext uri="{FF2B5EF4-FFF2-40B4-BE49-F238E27FC236}">
                      <a16:creationId xmlns:a16="http://schemas.microsoft.com/office/drawing/2014/main" id="{0AC6535D-336F-4B31-879E-37F3A029F528}"/>
                    </a:ext>
                  </a:extLst>
                </p:cNvPr>
                <p:cNvSpPr/>
                <p:nvPr/>
              </p:nvSpPr>
              <p:spPr>
                <a:xfrm>
                  <a:off x="8005402" y="4636511"/>
                  <a:ext cx="251339" cy="251339"/>
                </a:xfrm>
                <a:prstGeom prst="roundRect">
                  <a:avLst/>
                </a:prstGeom>
                <a:solidFill>
                  <a:srgbClr val="BFEF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rgbClr val="1F45BC"/>
                    </a:solidFill>
                    <a:latin typeface="SamsungOne-700" panose="020B0803030303020204" pitchFamily="34" charset="0"/>
                    <a:ea typeface="SamsungOneKorean 400" panose="020B0503030303020204" pitchFamily="50" charset="-127"/>
                  </a:endParaRPr>
                </a:p>
              </p:txBody>
            </p:sp>
            <p:sp>
              <p:nvSpPr>
                <p:cNvPr id="178" name="사각형: 둥근 모서리 177">
                  <a:extLst>
                    <a:ext uri="{FF2B5EF4-FFF2-40B4-BE49-F238E27FC236}">
                      <a16:creationId xmlns:a16="http://schemas.microsoft.com/office/drawing/2014/main" id="{AE6EF09A-F974-4926-B29E-9A9884FB47D3}"/>
                    </a:ext>
                  </a:extLst>
                </p:cNvPr>
                <p:cNvSpPr/>
                <p:nvPr/>
              </p:nvSpPr>
              <p:spPr>
                <a:xfrm>
                  <a:off x="8296676" y="4636511"/>
                  <a:ext cx="251339" cy="251339"/>
                </a:xfrm>
                <a:prstGeom prst="roundRect">
                  <a:avLst/>
                </a:prstGeom>
                <a:solidFill>
                  <a:srgbClr val="66A1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rgbClr val="1F45BC"/>
                    </a:solidFill>
                    <a:latin typeface="SamsungOne-700" panose="020B0803030303020204" pitchFamily="34" charset="0"/>
                    <a:ea typeface="SamsungOneKorean 400" panose="020B0503030303020204" pitchFamily="50" charset="-127"/>
                  </a:endParaRPr>
                </a:p>
              </p:txBody>
            </p:sp>
            <p:sp>
              <p:nvSpPr>
                <p:cNvPr id="179" name="사각형: 둥근 모서리 178">
                  <a:extLst>
                    <a:ext uri="{FF2B5EF4-FFF2-40B4-BE49-F238E27FC236}">
                      <a16:creationId xmlns:a16="http://schemas.microsoft.com/office/drawing/2014/main" id="{8CB122AB-E481-4B6B-BB20-8FFCEE9DDA5D}"/>
                    </a:ext>
                  </a:extLst>
                </p:cNvPr>
                <p:cNvSpPr/>
                <p:nvPr/>
              </p:nvSpPr>
              <p:spPr>
                <a:xfrm>
                  <a:off x="8587950" y="4636511"/>
                  <a:ext cx="251339" cy="251339"/>
                </a:xfrm>
                <a:prstGeom prst="roundRect">
                  <a:avLst/>
                </a:prstGeom>
                <a:solidFill>
                  <a:srgbClr val="1F45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rgbClr val="1F45BC"/>
                    </a:solidFill>
                    <a:latin typeface="SamsungOne-700" panose="020B0803030303020204" pitchFamily="34" charset="0"/>
                    <a:ea typeface="SamsungOneKorean 400" panose="020B0503030303020204" pitchFamily="50" charset="-127"/>
                  </a:endParaRPr>
                </a:p>
              </p:txBody>
            </p:sp>
            <p:sp>
              <p:nvSpPr>
                <p:cNvPr id="180" name="사각형: 둥근 모서리 179">
                  <a:extLst>
                    <a:ext uri="{FF2B5EF4-FFF2-40B4-BE49-F238E27FC236}">
                      <a16:creationId xmlns:a16="http://schemas.microsoft.com/office/drawing/2014/main" id="{688E8023-D819-4915-99DB-4FDE7FBF4FBA}"/>
                    </a:ext>
                  </a:extLst>
                </p:cNvPr>
                <p:cNvSpPr/>
                <p:nvPr/>
              </p:nvSpPr>
              <p:spPr>
                <a:xfrm>
                  <a:off x="8879224" y="4636511"/>
                  <a:ext cx="251339" cy="251339"/>
                </a:xfrm>
                <a:prstGeom prst="roundRect">
                  <a:avLst/>
                </a:prstGeom>
                <a:solidFill>
                  <a:srgbClr val="60C4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rgbClr val="1F45BC"/>
                    </a:solidFill>
                    <a:latin typeface="SamsungOne-700" panose="020B0803030303020204" pitchFamily="34" charset="0"/>
                    <a:ea typeface="SamsungOneKorean 400" panose="020B0503030303020204" pitchFamily="50" charset="-127"/>
                  </a:endParaRPr>
                </a:p>
              </p:txBody>
            </p:sp>
          </p:grpSp>
          <p:sp>
            <p:nvSpPr>
              <p:cNvPr id="135" name="TextBox 134">
                <a:extLst>
                  <a:ext uri="{FF2B5EF4-FFF2-40B4-BE49-F238E27FC236}">
                    <a16:creationId xmlns:a16="http://schemas.microsoft.com/office/drawing/2014/main" id="{C996C562-F34C-4B33-9C3C-018D8CB6CA4E}"/>
                  </a:ext>
                </a:extLst>
              </p:cNvPr>
              <p:cNvSpPr txBox="1"/>
              <p:nvPr/>
            </p:nvSpPr>
            <p:spPr>
              <a:xfrm>
                <a:off x="6704706" y="4126634"/>
                <a:ext cx="1149325" cy="391063"/>
              </a:xfrm>
              <a:prstGeom prst="rect">
                <a:avLst/>
              </a:prstGeom>
              <a:noFill/>
            </p:spPr>
            <p:txBody>
              <a:bodyPr wrap="square" lIns="0" tIns="0" rIns="0" bIns="0" rtlCol="0" anchor="ctr">
                <a:spAutoFit/>
              </a:bodyPr>
              <a:lstStyle/>
              <a:p>
                <a:pPr algn="r"/>
                <a:r>
                  <a:rPr lang="en-US" altLang="ko-KR" sz="1200" dirty="0" err="1">
                    <a:solidFill>
                      <a:srgbClr val="1F45BC"/>
                    </a:solidFill>
                    <a:latin typeface="SamsungOne-700" panose="020B0803030303020204" pitchFamily="34" charset="0"/>
                    <a:ea typeface="SamsungOne-700" panose="020B0803030303020204" pitchFamily="34" charset="0"/>
                  </a:rPr>
                  <a:t>Dữ</a:t>
                </a:r>
                <a:r>
                  <a:rPr lang="en-US" altLang="ko-KR" sz="1200" dirty="0">
                    <a:solidFill>
                      <a:srgbClr val="1F45BC"/>
                    </a:solidFill>
                    <a:latin typeface="SamsungOne-700" panose="020B0803030303020204" pitchFamily="34" charset="0"/>
                    <a:ea typeface="SamsungOne-700" panose="020B0803030303020204" pitchFamily="34" charset="0"/>
                  </a:rPr>
                  <a:t> </a:t>
                </a:r>
                <a:r>
                  <a:rPr lang="en-US" altLang="ko-KR" sz="1200" dirty="0" err="1">
                    <a:solidFill>
                      <a:srgbClr val="1F45BC"/>
                    </a:solidFill>
                    <a:latin typeface="SamsungOne-700" panose="020B0803030303020204" pitchFamily="34" charset="0"/>
                    <a:ea typeface="SamsungOne-700" panose="020B0803030303020204" pitchFamily="34" charset="0"/>
                  </a:rPr>
                  <a:t>liệu</a:t>
                </a:r>
                <a:r>
                  <a:rPr lang="en-US" altLang="ko-KR" sz="1200" dirty="0">
                    <a:solidFill>
                      <a:srgbClr val="1F45BC"/>
                    </a:solidFill>
                    <a:latin typeface="SamsungOne-700" panose="020B0803030303020204" pitchFamily="34" charset="0"/>
                    <a:ea typeface="SamsungOne-700" panose="020B0803030303020204" pitchFamily="34" charset="0"/>
                  </a:rPr>
                  <a:t> </a:t>
                </a:r>
                <a:r>
                  <a:rPr lang="en-US" altLang="ko-KR" sz="1200" dirty="0" err="1">
                    <a:solidFill>
                      <a:srgbClr val="1F45BC"/>
                    </a:solidFill>
                    <a:latin typeface="SamsungOne-700" panose="020B0803030303020204" pitchFamily="34" charset="0"/>
                    <a:ea typeface="SamsungOne-700" panose="020B0803030303020204" pitchFamily="34" charset="0"/>
                  </a:rPr>
                  <a:t>bán</a:t>
                </a:r>
                <a:r>
                  <a:rPr lang="en-US" altLang="ko-KR" sz="1200" dirty="0">
                    <a:solidFill>
                      <a:srgbClr val="1F45BC"/>
                    </a:solidFill>
                    <a:latin typeface="SamsungOne-700" panose="020B0803030303020204" pitchFamily="34" charset="0"/>
                    <a:ea typeface="SamsungOne-700" panose="020B0803030303020204" pitchFamily="34" charset="0"/>
                  </a:rPr>
                  <a:t> </a:t>
                </a:r>
              </a:p>
              <a:p>
                <a:pPr algn="r"/>
                <a:r>
                  <a:rPr lang="en-US" altLang="ko-KR" sz="1200" dirty="0" err="1">
                    <a:solidFill>
                      <a:srgbClr val="1F45BC"/>
                    </a:solidFill>
                    <a:latin typeface="SamsungOne-700" panose="020B0803030303020204" pitchFamily="34" charset="0"/>
                    <a:ea typeface="SamsungOne-700" panose="020B0803030303020204" pitchFamily="34" charset="0"/>
                  </a:rPr>
                  <a:t>cấu</a:t>
                </a:r>
                <a:r>
                  <a:rPr lang="en-US" altLang="ko-KR" sz="1200" dirty="0">
                    <a:solidFill>
                      <a:srgbClr val="1F45BC"/>
                    </a:solidFill>
                    <a:latin typeface="SamsungOne-700" panose="020B0803030303020204" pitchFamily="34" charset="0"/>
                    <a:ea typeface="SamsungOne-700" panose="020B0803030303020204" pitchFamily="34" charset="0"/>
                  </a:rPr>
                  <a:t> </a:t>
                </a:r>
                <a:r>
                  <a:rPr lang="en-US" altLang="ko-KR" sz="1200" dirty="0" err="1">
                    <a:solidFill>
                      <a:srgbClr val="1F45BC"/>
                    </a:solidFill>
                    <a:latin typeface="SamsungOne-700" panose="020B0803030303020204" pitchFamily="34" charset="0"/>
                    <a:ea typeface="SamsungOne-700" panose="020B0803030303020204" pitchFamily="34" charset="0"/>
                  </a:rPr>
                  <a:t>trúc</a:t>
                </a:r>
                <a:endParaRPr lang="ko-KR" altLang="en-US" sz="1200" dirty="0">
                  <a:solidFill>
                    <a:srgbClr val="1F45BC"/>
                  </a:solidFill>
                  <a:latin typeface="SamsungOne-700" panose="020B0803030303020204" pitchFamily="34" charset="0"/>
                  <a:ea typeface="SamsungOneKorean 400" panose="020B0503030303020204" pitchFamily="50" charset="-127"/>
                </a:endParaRPr>
              </a:p>
            </p:txBody>
          </p:sp>
          <p:grpSp>
            <p:nvGrpSpPr>
              <p:cNvPr id="140" name="그룹 139">
                <a:extLst>
                  <a:ext uri="{FF2B5EF4-FFF2-40B4-BE49-F238E27FC236}">
                    <a16:creationId xmlns:a16="http://schemas.microsoft.com/office/drawing/2014/main" id="{A0ABDC66-31E9-477E-AD3B-FAD0D0D86F77}"/>
                  </a:ext>
                </a:extLst>
              </p:cNvPr>
              <p:cNvGrpSpPr/>
              <p:nvPr/>
            </p:nvGrpSpPr>
            <p:grpSpPr>
              <a:xfrm>
                <a:off x="8005404" y="5089687"/>
                <a:ext cx="1137206" cy="1158970"/>
                <a:chOff x="5104984" y="3954604"/>
                <a:chExt cx="1954622" cy="1992030"/>
              </a:xfrm>
            </p:grpSpPr>
            <p:sp>
              <p:nvSpPr>
                <p:cNvPr id="147" name="사각형: 둥근 모서리 146">
                  <a:extLst>
                    <a:ext uri="{FF2B5EF4-FFF2-40B4-BE49-F238E27FC236}">
                      <a16:creationId xmlns:a16="http://schemas.microsoft.com/office/drawing/2014/main" id="{A3F63517-178E-428D-872B-2F3B6D76C4CD}"/>
                    </a:ext>
                  </a:extLst>
                </p:cNvPr>
                <p:cNvSpPr/>
                <p:nvPr/>
              </p:nvSpPr>
              <p:spPr>
                <a:xfrm>
                  <a:off x="5194777" y="5511099"/>
                  <a:ext cx="432000" cy="432000"/>
                </a:xfrm>
                <a:prstGeom prst="roundRect">
                  <a:avLst/>
                </a:prstGeom>
                <a:solidFill>
                  <a:srgbClr val="BFEF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rgbClr val="1F45BC"/>
                    </a:solidFill>
                    <a:latin typeface="SamsungOne-700" panose="020B0803030303020204" pitchFamily="34" charset="0"/>
                    <a:ea typeface="SamsungOneKorean 400" panose="020B0503030303020204" pitchFamily="50" charset="-127"/>
                  </a:endParaRPr>
                </a:p>
              </p:txBody>
            </p:sp>
            <p:sp>
              <p:nvSpPr>
                <p:cNvPr id="148" name="사각형: 둥근 모서리 147">
                  <a:extLst>
                    <a:ext uri="{FF2B5EF4-FFF2-40B4-BE49-F238E27FC236}">
                      <a16:creationId xmlns:a16="http://schemas.microsoft.com/office/drawing/2014/main" id="{5F574B45-0772-4E78-9775-0E41806CECB5}"/>
                    </a:ext>
                  </a:extLst>
                </p:cNvPr>
                <p:cNvSpPr/>
                <p:nvPr/>
              </p:nvSpPr>
              <p:spPr>
                <a:xfrm>
                  <a:off x="6652355" y="4979947"/>
                  <a:ext cx="407251" cy="432000"/>
                </a:xfrm>
                <a:prstGeom prst="roundRect">
                  <a:avLst/>
                </a:prstGeom>
                <a:solidFill>
                  <a:srgbClr val="60C4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rgbClr val="1F45BC"/>
                    </a:solidFill>
                    <a:latin typeface="SamsungOne-700" panose="020B0803030303020204" pitchFamily="34" charset="0"/>
                    <a:ea typeface="SamsungOneKorean 400" panose="020B0503030303020204" pitchFamily="50" charset="-127"/>
                  </a:endParaRPr>
                </a:p>
              </p:txBody>
            </p:sp>
            <p:sp>
              <p:nvSpPr>
                <p:cNvPr id="149" name="사각형: 둥근 모서리 148">
                  <a:extLst>
                    <a:ext uri="{FF2B5EF4-FFF2-40B4-BE49-F238E27FC236}">
                      <a16:creationId xmlns:a16="http://schemas.microsoft.com/office/drawing/2014/main" id="{ABE05AA0-BD0C-4A95-BD97-38C0F35F4E31}"/>
                    </a:ext>
                  </a:extLst>
                </p:cNvPr>
                <p:cNvSpPr/>
                <p:nvPr/>
              </p:nvSpPr>
              <p:spPr>
                <a:xfrm>
                  <a:off x="6225543" y="4473214"/>
                  <a:ext cx="432000" cy="432000"/>
                </a:xfrm>
                <a:prstGeom prst="roundRect">
                  <a:avLst/>
                </a:prstGeom>
                <a:solidFill>
                  <a:srgbClr val="66A1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rgbClr val="1F45BC"/>
                    </a:solidFill>
                    <a:latin typeface="SamsungOne-700" panose="020B0803030303020204" pitchFamily="34" charset="0"/>
                    <a:ea typeface="SamsungOneKorean 400" panose="020B0503030303020204" pitchFamily="50" charset="-127"/>
                  </a:endParaRPr>
                </a:p>
              </p:txBody>
            </p:sp>
            <p:sp>
              <p:nvSpPr>
                <p:cNvPr id="150" name="사각형: 둥근 모서리 149">
                  <a:extLst>
                    <a:ext uri="{FF2B5EF4-FFF2-40B4-BE49-F238E27FC236}">
                      <a16:creationId xmlns:a16="http://schemas.microsoft.com/office/drawing/2014/main" id="{F848A430-06D9-4F6B-B1E3-DF9FCC1B5828}"/>
                    </a:ext>
                  </a:extLst>
                </p:cNvPr>
                <p:cNvSpPr/>
                <p:nvPr/>
              </p:nvSpPr>
              <p:spPr>
                <a:xfrm>
                  <a:off x="5956779" y="4866573"/>
                  <a:ext cx="432000" cy="432000"/>
                </a:xfrm>
                <a:prstGeom prst="roundRect">
                  <a:avLst/>
                </a:prstGeom>
                <a:solidFill>
                  <a:srgbClr val="BFEF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rgbClr val="1F45BC"/>
                    </a:solidFill>
                    <a:latin typeface="SamsungOne-700" panose="020B0803030303020204" pitchFamily="34" charset="0"/>
                    <a:ea typeface="SamsungOneKorean 400" panose="020B0503030303020204" pitchFamily="50" charset="-127"/>
                  </a:endParaRPr>
                </a:p>
              </p:txBody>
            </p:sp>
            <p:sp>
              <p:nvSpPr>
                <p:cNvPr id="151" name="사각형: 둥근 모서리 150">
                  <a:extLst>
                    <a:ext uri="{FF2B5EF4-FFF2-40B4-BE49-F238E27FC236}">
                      <a16:creationId xmlns:a16="http://schemas.microsoft.com/office/drawing/2014/main" id="{D1F5B42B-E68A-4BC2-98B9-67403E595B25}"/>
                    </a:ext>
                  </a:extLst>
                </p:cNvPr>
                <p:cNvSpPr/>
                <p:nvPr/>
              </p:nvSpPr>
              <p:spPr>
                <a:xfrm>
                  <a:off x="5104984" y="3954604"/>
                  <a:ext cx="432000" cy="432000"/>
                </a:xfrm>
                <a:prstGeom prst="roundRect">
                  <a:avLst/>
                </a:prstGeom>
                <a:solidFill>
                  <a:srgbClr val="1F45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rgbClr val="1F45BC"/>
                    </a:solidFill>
                    <a:latin typeface="SamsungOne-700" panose="020B0803030303020204" pitchFamily="34" charset="0"/>
                    <a:ea typeface="SamsungOneKorean 400" panose="020B0503030303020204" pitchFamily="50" charset="-127"/>
                  </a:endParaRPr>
                </a:p>
              </p:txBody>
            </p:sp>
            <p:sp>
              <p:nvSpPr>
                <p:cNvPr id="152" name="사각형: 둥근 모서리 151">
                  <a:extLst>
                    <a:ext uri="{FF2B5EF4-FFF2-40B4-BE49-F238E27FC236}">
                      <a16:creationId xmlns:a16="http://schemas.microsoft.com/office/drawing/2014/main" id="{911F6923-E79B-418A-A8DF-175F40799FE0}"/>
                    </a:ext>
                  </a:extLst>
                </p:cNvPr>
                <p:cNvSpPr/>
                <p:nvPr/>
              </p:nvSpPr>
              <p:spPr>
                <a:xfrm>
                  <a:off x="5476439" y="4118530"/>
                  <a:ext cx="432000" cy="432000"/>
                </a:xfrm>
                <a:prstGeom prst="roundRect">
                  <a:avLst/>
                </a:prstGeom>
                <a:solidFill>
                  <a:srgbClr val="BFEF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rgbClr val="1F45BC"/>
                    </a:solidFill>
                    <a:latin typeface="SamsungOne-700" panose="020B0803030303020204" pitchFamily="34" charset="0"/>
                    <a:ea typeface="SamsungOneKorean 400" panose="020B0503030303020204" pitchFamily="50" charset="-127"/>
                  </a:endParaRPr>
                </a:p>
              </p:txBody>
            </p:sp>
            <p:sp>
              <p:nvSpPr>
                <p:cNvPr id="153" name="사각형: 둥근 모서리 152">
                  <a:extLst>
                    <a:ext uri="{FF2B5EF4-FFF2-40B4-BE49-F238E27FC236}">
                      <a16:creationId xmlns:a16="http://schemas.microsoft.com/office/drawing/2014/main" id="{A1F33940-AD0F-4E81-8010-8D41CD51C6D2}"/>
                    </a:ext>
                  </a:extLst>
                </p:cNvPr>
                <p:cNvSpPr/>
                <p:nvPr/>
              </p:nvSpPr>
              <p:spPr>
                <a:xfrm>
                  <a:off x="6171315" y="4106039"/>
                  <a:ext cx="432000" cy="432000"/>
                </a:xfrm>
                <a:prstGeom prst="roundRect">
                  <a:avLst/>
                </a:prstGeom>
                <a:solidFill>
                  <a:srgbClr val="60C4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rgbClr val="1F45BC"/>
                    </a:solidFill>
                    <a:latin typeface="SamsungOne-700" panose="020B0803030303020204" pitchFamily="34" charset="0"/>
                    <a:ea typeface="SamsungOneKorean 400" panose="020B0503030303020204" pitchFamily="50" charset="-127"/>
                  </a:endParaRPr>
                </a:p>
              </p:txBody>
            </p:sp>
            <p:sp>
              <p:nvSpPr>
                <p:cNvPr id="154" name="사각형: 둥근 모서리 153">
                  <a:extLst>
                    <a:ext uri="{FF2B5EF4-FFF2-40B4-BE49-F238E27FC236}">
                      <a16:creationId xmlns:a16="http://schemas.microsoft.com/office/drawing/2014/main" id="{A791A363-4F61-448D-BF4A-A7FC1D5FFE37}"/>
                    </a:ext>
                  </a:extLst>
                </p:cNvPr>
                <p:cNvSpPr/>
                <p:nvPr/>
              </p:nvSpPr>
              <p:spPr>
                <a:xfrm>
                  <a:off x="6600062" y="3968017"/>
                  <a:ext cx="432000" cy="432000"/>
                </a:xfrm>
                <a:prstGeom prst="roundRect">
                  <a:avLst/>
                </a:prstGeom>
                <a:solidFill>
                  <a:srgbClr val="1F45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rgbClr val="1F45BC"/>
                    </a:solidFill>
                    <a:latin typeface="SamsungOne-700" panose="020B0803030303020204" pitchFamily="34" charset="0"/>
                    <a:ea typeface="SamsungOneKorean 400" panose="020B0503030303020204" pitchFamily="50" charset="-127"/>
                  </a:endParaRPr>
                </a:p>
              </p:txBody>
            </p:sp>
            <p:sp>
              <p:nvSpPr>
                <p:cNvPr id="155" name="사각형: 둥근 모서리 154">
                  <a:extLst>
                    <a:ext uri="{FF2B5EF4-FFF2-40B4-BE49-F238E27FC236}">
                      <a16:creationId xmlns:a16="http://schemas.microsoft.com/office/drawing/2014/main" id="{7CF9E564-0428-41BF-8DF9-B166E5265F52}"/>
                    </a:ext>
                  </a:extLst>
                </p:cNvPr>
                <p:cNvSpPr/>
                <p:nvPr/>
              </p:nvSpPr>
              <p:spPr>
                <a:xfrm>
                  <a:off x="5210126" y="4488657"/>
                  <a:ext cx="432000" cy="432000"/>
                </a:xfrm>
                <a:prstGeom prst="roundRect">
                  <a:avLst/>
                </a:prstGeom>
                <a:solidFill>
                  <a:srgbClr val="60C4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rgbClr val="1F45BC"/>
                    </a:solidFill>
                    <a:latin typeface="SamsungOne-700" panose="020B0803030303020204" pitchFamily="34" charset="0"/>
                    <a:ea typeface="SamsungOneKorean 400" panose="020B0503030303020204" pitchFamily="50" charset="-127"/>
                  </a:endParaRPr>
                </a:p>
              </p:txBody>
            </p:sp>
            <p:sp>
              <p:nvSpPr>
                <p:cNvPr id="156" name="사각형: 둥근 모서리 155">
                  <a:extLst>
                    <a:ext uri="{FF2B5EF4-FFF2-40B4-BE49-F238E27FC236}">
                      <a16:creationId xmlns:a16="http://schemas.microsoft.com/office/drawing/2014/main" id="{0C9A59C5-F226-4EA8-9B8C-162C866128FF}"/>
                    </a:ext>
                  </a:extLst>
                </p:cNvPr>
                <p:cNvSpPr/>
                <p:nvPr/>
              </p:nvSpPr>
              <p:spPr>
                <a:xfrm>
                  <a:off x="5663017" y="4610238"/>
                  <a:ext cx="432000" cy="432000"/>
                </a:xfrm>
                <a:prstGeom prst="roundRect">
                  <a:avLst/>
                </a:prstGeom>
                <a:solidFill>
                  <a:srgbClr val="1F45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rgbClr val="1F45BC"/>
                    </a:solidFill>
                    <a:latin typeface="SamsungOne-700" panose="020B0803030303020204" pitchFamily="34" charset="0"/>
                    <a:ea typeface="SamsungOneKorean 400" panose="020B0503030303020204" pitchFamily="50" charset="-127"/>
                  </a:endParaRPr>
                </a:p>
              </p:txBody>
            </p:sp>
            <p:sp>
              <p:nvSpPr>
                <p:cNvPr id="157" name="사각형: 둥근 모서리 156">
                  <a:extLst>
                    <a:ext uri="{FF2B5EF4-FFF2-40B4-BE49-F238E27FC236}">
                      <a16:creationId xmlns:a16="http://schemas.microsoft.com/office/drawing/2014/main" id="{2E39298A-616B-4580-A2E6-CA962688E128}"/>
                    </a:ext>
                  </a:extLst>
                </p:cNvPr>
                <p:cNvSpPr/>
                <p:nvPr/>
              </p:nvSpPr>
              <p:spPr>
                <a:xfrm>
                  <a:off x="6581352" y="4547947"/>
                  <a:ext cx="432000" cy="432000"/>
                </a:xfrm>
                <a:prstGeom prst="roundRect">
                  <a:avLst/>
                </a:prstGeom>
                <a:solidFill>
                  <a:srgbClr val="BFEF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rgbClr val="1F45BC"/>
                    </a:solidFill>
                    <a:latin typeface="SamsungOne-700" panose="020B0803030303020204" pitchFamily="34" charset="0"/>
                    <a:ea typeface="SamsungOneKorean 400" panose="020B0503030303020204" pitchFamily="50" charset="-127"/>
                  </a:endParaRPr>
                </a:p>
              </p:txBody>
            </p:sp>
            <p:sp>
              <p:nvSpPr>
                <p:cNvPr id="158" name="사각형: 둥근 모서리 157">
                  <a:extLst>
                    <a:ext uri="{FF2B5EF4-FFF2-40B4-BE49-F238E27FC236}">
                      <a16:creationId xmlns:a16="http://schemas.microsoft.com/office/drawing/2014/main" id="{92F87A1F-B57F-4C45-A4AD-6A5D099F0336}"/>
                    </a:ext>
                  </a:extLst>
                </p:cNvPr>
                <p:cNvSpPr/>
                <p:nvPr/>
              </p:nvSpPr>
              <p:spPr>
                <a:xfrm>
                  <a:off x="5124272" y="5025657"/>
                  <a:ext cx="432000" cy="432000"/>
                </a:xfrm>
                <a:prstGeom prst="roundRect">
                  <a:avLst/>
                </a:prstGeom>
                <a:solidFill>
                  <a:srgbClr val="66A1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rgbClr val="1F45BC"/>
                    </a:solidFill>
                    <a:latin typeface="SamsungOne-700" panose="020B0803030303020204" pitchFamily="34" charset="0"/>
                    <a:ea typeface="SamsungOneKorean 400" panose="020B0503030303020204" pitchFamily="50" charset="-127"/>
                  </a:endParaRPr>
                </a:p>
              </p:txBody>
            </p:sp>
            <p:sp>
              <p:nvSpPr>
                <p:cNvPr id="159" name="사각형: 둥근 모서리 158">
                  <a:extLst>
                    <a:ext uri="{FF2B5EF4-FFF2-40B4-BE49-F238E27FC236}">
                      <a16:creationId xmlns:a16="http://schemas.microsoft.com/office/drawing/2014/main" id="{786ACC12-4D3C-48D2-8B22-3AB852B617CB}"/>
                    </a:ext>
                  </a:extLst>
                </p:cNvPr>
                <p:cNvSpPr/>
                <p:nvPr/>
              </p:nvSpPr>
              <p:spPr>
                <a:xfrm>
                  <a:off x="5410923" y="5276168"/>
                  <a:ext cx="432000" cy="432000"/>
                </a:xfrm>
                <a:prstGeom prst="roundRect">
                  <a:avLst/>
                </a:prstGeom>
                <a:solidFill>
                  <a:srgbClr val="1F45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rgbClr val="1F45BC"/>
                    </a:solidFill>
                    <a:latin typeface="SamsungOne-700" panose="020B0803030303020204" pitchFamily="34" charset="0"/>
                    <a:ea typeface="SamsungOneKorean 400" panose="020B0503030303020204" pitchFamily="50" charset="-127"/>
                  </a:endParaRPr>
                </a:p>
              </p:txBody>
            </p:sp>
            <p:sp>
              <p:nvSpPr>
                <p:cNvPr id="160" name="사각형: 둥근 모서리 159">
                  <a:extLst>
                    <a:ext uri="{FF2B5EF4-FFF2-40B4-BE49-F238E27FC236}">
                      <a16:creationId xmlns:a16="http://schemas.microsoft.com/office/drawing/2014/main" id="{7616F8A1-23D9-4908-AB32-246BA7078C73}"/>
                    </a:ext>
                  </a:extLst>
                </p:cNvPr>
                <p:cNvSpPr/>
                <p:nvPr/>
              </p:nvSpPr>
              <p:spPr>
                <a:xfrm>
                  <a:off x="6441543" y="5263061"/>
                  <a:ext cx="432000" cy="432000"/>
                </a:xfrm>
                <a:prstGeom prst="roundRect">
                  <a:avLst/>
                </a:prstGeom>
                <a:solidFill>
                  <a:srgbClr val="66A1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rgbClr val="1F45BC"/>
                    </a:solidFill>
                    <a:latin typeface="SamsungOne-700" panose="020B0803030303020204" pitchFamily="34" charset="0"/>
                    <a:ea typeface="SamsungOneKorean 400" panose="020B0503030303020204" pitchFamily="50" charset="-127"/>
                  </a:endParaRPr>
                </a:p>
              </p:txBody>
            </p:sp>
            <p:sp>
              <p:nvSpPr>
                <p:cNvPr id="161" name="사각형: 둥근 모서리 160">
                  <a:extLst>
                    <a:ext uri="{FF2B5EF4-FFF2-40B4-BE49-F238E27FC236}">
                      <a16:creationId xmlns:a16="http://schemas.microsoft.com/office/drawing/2014/main" id="{E0E612F8-97ED-45FD-A8A6-C353BBBA4E41}"/>
                    </a:ext>
                  </a:extLst>
                </p:cNvPr>
                <p:cNvSpPr/>
                <p:nvPr/>
              </p:nvSpPr>
              <p:spPr>
                <a:xfrm>
                  <a:off x="5697409" y="5179511"/>
                  <a:ext cx="432000" cy="432000"/>
                </a:xfrm>
                <a:prstGeom prst="roundRect">
                  <a:avLst/>
                </a:prstGeom>
                <a:solidFill>
                  <a:srgbClr val="60C4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rgbClr val="1F45BC"/>
                    </a:solidFill>
                    <a:latin typeface="SamsungOne-700" panose="020B0803030303020204" pitchFamily="34" charset="0"/>
                    <a:ea typeface="SamsungOneKorean 400" panose="020B0503030303020204" pitchFamily="50" charset="-127"/>
                  </a:endParaRPr>
                </a:p>
              </p:txBody>
            </p:sp>
            <p:sp>
              <p:nvSpPr>
                <p:cNvPr id="162" name="사각형: 둥근 모서리 161">
                  <a:extLst>
                    <a:ext uri="{FF2B5EF4-FFF2-40B4-BE49-F238E27FC236}">
                      <a16:creationId xmlns:a16="http://schemas.microsoft.com/office/drawing/2014/main" id="{92684F4C-2C78-4B5F-AAFB-01E5ABD75AA9}"/>
                    </a:ext>
                  </a:extLst>
                </p:cNvPr>
                <p:cNvSpPr/>
                <p:nvPr/>
              </p:nvSpPr>
              <p:spPr>
                <a:xfrm>
                  <a:off x="5975399" y="5497992"/>
                  <a:ext cx="432000" cy="432000"/>
                </a:xfrm>
                <a:prstGeom prst="roundRect">
                  <a:avLst/>
                </a:prstGeom>
                <a:solidFill>
                  <a:srgbClr val="BFEF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rgbClr val="1F45BC"/>
                    </a:solidFill>
                    <a:latin typeface="SamsungOne-700" panose="020B0803030303020204" pitchFamily="34" charset="0"/>
                    <a:ea typeface="SamsungOneKorean 400" panose="020B0503030303020204" pitchFamily="50" charset="-127"/>
                  </a:endParaRPr>
                </a:p>
              </p:txBody>
            </p:sp>
            <p:sp>
              <p:nvSpPr>
                <p:cNvPr id="163" name="사각형: 둥근 모서리 162">
                  <a:extLst>
                    <a:ext uri="{FF2B5EF4-FFF2-40B4-BE49-F238E27FC236}">
                      <a16:creationId xmlns:a16="http://schemas.microsoft.com/office/drawing/2014/main" id="{7117AAE8-2D97-4F4D-8AD9-29A7B946AA48}"/>
                    </a:ext>
                  </a:extLst>
                </p:cNvPr>
                <p:cNvSpPr/>
                <p:nvPr/>
              </p:nvSpPr>
              <p:spPr>
                <a:xfrm>
                  <a:off x="6618437" y="5514634"/>
                  <a:ext cx="432000" cy="432000"/>
                </a:xfrm>
                <a:prstGeom prst="roundRect">
                  <a:avLst/>
                </a:prstGeom>
                <a:solidFill>
                  <a:srgbClr val="1F45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rgbClr val="1F45BC"/>
                    </a:solidFill>
                    <a:latin typeface="SamsungOne-700" panose="020B0803030303020204" pitchFamily="34" charset="0"/>
                    <a:ea typeface="SamsungOneKorean 400" panose="020B0503030303020204" pitchFamily="50" charset="-127"/>
                  </a:endParaRPr>
                </a:p>
              </p:txBody>
            </p:sp>
            <p:sp>
              <p:nvSpPr>
                <p:cNvPr id="164" name="사각형: 둥근 모서리 163">
                  <a:extLst>
                    <a:ext uri="{FF2B5EF4-FFF2-40B4-BE49-F238E27FC236}">
                      <a16:creationId xmlns:a16="http://schemas.microsoft.com/office/drawing/2014/main" id="{8DC33F02-7EDB-4F1B-B305-D4A89DDCDE22}"/>
                    </a:ext>
                  </a:extLst>
                </p:cNvPr>
                <p:cNvSpPr/>
                <p:nvPr/>
              </p:nvSpPr>
              <p:spPr>
                <a:xfrm>
                  <a:off x="5825773" y="3954604"/>
                  <a:ext cx="432000" cy="432000"/>
                </a:xfrm>
                <a:prstGeom prst="roundRect">
                  <a:avLst/>
                </a:prstGeom>
                <a:solidFill>
                  <a:srgbClr val="66A1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rgbClr val="1F45BC"/>
                    </a:solidFill>
                    <a:latin typeface="SamsungOne-700" panose="020B0803030303020204" pitchFamily="34" charset="0"/>
                    <a:ea typeface="SamsungOneKorean 400" panose="020B0503030303020204" pitchFamily="50" charset="-127"/>
                  </a:endParaRPr>
                </a:p>
              </p:txBody>
            </p:sp>
          </p:grpSp>
          <p:sp>
            <p:nvSpPr>
              <p:cNvPr id="141" name="TextBox 140">
                <a:extLst>
                  <a:ext uri="{FF2B5EF4-FFF2-40B4-BE49-F238E27FC236}">
                    <a16:creationId xmlns:a16="http://schemas.microsoft.com/office/drawing/2014/main" id="{1F9F727E-F781-4E15-A8E8-541CC1492758}"/>
                  </a:ext>
                </a:extLst>
              </p:cNvPr>
              <p:cNvSpPr txBox="1"/>
              <p:nvPr/>
            </p:nvSpPr>
            <p:spPr>
              <a:xfrm>
                <a:off x="6824574" y="5473638"/>
                <a:ext cx="1029456" cy="391063"/>
              </a:xfrm>
              <a:prstGeom prst="rect">
                <a:avLst/>
              </a:prstGeom>
              <a:noFill/>
            </p:spPr>
            <p:txBody>
              <a:bodyPr wrap="square" lIns="0" tIns="0" rIns="0" bIns="0" rtlCol="0" anchor="ctr">
                <a:spAutoFit/>
              </a:bodyPr>
              <a:lstStyle/>
              <a:p>
                <a:pPr algn="r"/>
                <a:r>
                  <a:rPr lang="en-US" altLang="ko-KR" sz="1200" dirty="0" err="1">
                    <a:solidFill>
                      <a:srgbClr val="1F45BC"/>
                    </a:solidFill>
                    <a:latin typeface="SamsungOne-700" panose="020B0803030303020204" pitchFamily="34" charset="0"/>
                    <a:ea typeface="SamsungOne-700" panose="020B0803030303020204" pitchFamily="34" charset="0"/>
                  </a:rPr>
                  <a:t>Dữ</a:t>
                </a:r>
                <a:r>
                  <a:rPr lang="en-US" altLang="ko-KR" sz="1200" dirty="0">
                    <a:solidFill>
                      <a:srgbClr val="1F45BC"/>
                    </a:solidFill>
                    <a:latin typeface="SamsungOne-700" panose="020B0803030303020204" pitchFamily="34" charset="0"/>
                    <a:ea typeface="SamsungOne-700" panose="020B0803030303020204" pitchFamily="34" charset="0"/>
                  </a:rPr>
                  <a:t> </a:t>
                </a:r>
                <a:r>
                  <a:rPr lang="en-US" altLang="ko-KR" sz="1200" dirty="0" err="1">
                    <a:solidFill>
                      <a:srgbClr val="1F45BC"/>
                    </a:solidFill>
                    <a:latin typeface="SamsungOne-700" panose="020B0803030303020204" pitchFamily="34" charset="0"/>
                    <a:ea typeface="SamsungOne-700" panose="020B0803030303020204" pitchFamily="34" charset="0"/>
                  </a:rPr>
                  <a:t>liệu</a:t>
                </a:r>
                <a:r>
                  <a:rPr lang="en-US" altLang="ko-KR" sz="1200" dirty="0">
                    <a:solidFill>
                      <a:srgbClr val="1F45BC"/>
                    </a:solidFill>
                    <a:latin typeface="SamsungOne-700" panose="020B0803030303020204" pitchFamily="34" charset="0"/>
                    <a:ea typeface="SamsungOne-700" panose="020B0803030303020204" pitchFamily="34" charset="0"/>
                  </a:rPr>
                  <a:t> phi </a:t>
                </a:r>
                <a:r>
                  <a:rPr lang="en-US" altLang="ko-KR" sz="1200" dirty="0" err="1">
                    <a:solidFill>
                      <a:srgbClr val="1F45BC"/>
                    </a:solidFill>
                    <a:latin typeface="SamsungOne-700" panose="020B0803030303020204" pitchFamily="34" charset="0"/>
                    <a:ea typeface="SamsungOne-700" panose="020B0803030303020204" pitchFamily="34" charset="0"/>
                  </a:rPr>
                  <a:t>cấu</a:t>
                </a:r>
                <a:r>
                  <a:rPr lang="en-US" altLang="ko-KR" sz="1200" dirty="0">
                    <a:solidFill>
                      <a:srgbClr val="1F45BC"/>
                    </a:solidFill>
                    <a:latin typeface="SamsungOne-700" panose="020B0803030303020204" pitchFamily="34" charset="0"/>
                    <a:ea typeface="SamsungOne-700" panose="020B0803030303020204" pitchFamily="34" charset="0"/>
                  </a:rPr>
                  <a:t> </a:t>
                </a:r>
                <a:r>
                  <a:rPr lang="en-US" altLang="ko-KR" sz="1200" dirty="0" err="1">
                    <a:solidFill>
                      <a:srgbClr val="1F45BC"/>
                    </a:solidFill>
                    <a:latin typeface="SamsungOne-700" panose="020B0803030303020204" pitchFamily="34" charset="0"/>
                    <a:ea typeface="SamsungOne-700" panose="020B0803030303020204" pitchFamily="34" charset="0"/>
                  </a:rPr>
                  <a:t>trúc</a:t>
                </a:r>
                <a:endParaRPr lang="ko-KR" altLang="en-US" sz="1200" dirty="0">
                  <a:solidFill>
                    <a:srgbClr val="1F45BC"/>
                  </a:solidFill>
                  <a:latin typeface="SamsungOne-700" panose="020B0803030303020204" pitchFamily="34" charset="0"/>
                  <a:ea typeface="SamsungOneKorean 400" panose="020B0503030303020204" pitchFamily="50" charset="-127"/>
                </a:endParaRPr>
              </a:p>
            </p:txBody>
          </p:sp>
        </p:grpSp>
        <p:sp>
          <p:nvSpPr>
            <p:cNvPr id="82" name="직사각형 81">
              <a:extLst>
                <a:ext uri="{FF2B5EF4-FFF2-40B4-BE49-F238E27FC236}">
                  <a16:creationId xmlns:a16="http://schemas.microsoft.com/office/drawing/2014/main" id="{FE10DC8C-6621-4F98-A1E8-0BF8830D0A1B}"/>
                </a:ext>
              </a:extLst>
            </p:cNvPr>
            <p:cNvSpPr/>
            <p:nvPr/>
          </p:nvSpPr>
          <p:spPr>
            <a:xfrm>
              <a:off x="7124798" y="2190026"/>
              <a:ext cx="851153" cy="246221"/>
            </a:xfrm>
            <a:prstGeom prst="rect">
              <a:avLst/>
            </a:prstGeom>
            <a:solidFill>
              <a:schemeClr val="bg1"/>
            </a:solidFill>
          </p:spPr>
          <p:txBody>
            <a:bodyPr wrap="square" lIns="0" tIns="0" rIns="0" bIns="0">
              <a:spAutoFit/>
            </a:bodyPr>
            <a:lstStyle/>
            <a:p>
              <a:pPr algn="ctr" defTabSz="914400" fontAlgn="base" latinLnBrk="1">
                <a:spcBef>
                  <a:spcPct val="0"/>
                </a:spcBef>
                <a:spcAft>
                  <a:spcPct val="0"/>
                </a:spcAft>
              </a:pPr>
              <a:r>
                <a:rPr kumimoji="1" lang="en-US" altLang="ko-KR" sz="1600" dirty="0">
                  <a:solidFill>
                    <a:srgbClr val="1F45BC"/>
                  </a:solidFill>
                  <a:latin typeface="SamsungOne-700" panose="020B0803030303020204" pitchFamily="34" charset="0"/>
                  <a:ea typeface="SamsungOne-700" panose="020B0803030303020204" pitchFamily="34" charset="0"/>
                </a:rPr>
                <a:t>Big Data</a:t>
              </a:r>
            </a:p>
          </p:txBody>
        </p:sp>
      </p:grpSp>
    </p:spTree>
    <p:extLst>
      <p:ext uri="{BB962C8B-B14F-4D97-AF65-F5344CB8AC3E}">
        <p14:creationId xmlns:p14="http://schemas.microsoft.com/office/powerpoint/2010/main" val="174026713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8">
            <a:extLst>
              <a:ext uri="{FF2B5EF4-FFF2-40B4-BE49-F238E27FC236}">
                <a16:creationId xmlns:a16="http://schemas.microsoft.com/office/drawing/2014/main" id="{B5428A6E-BC3F-4649-A9A0-30C172DE0CE7}"/>
              </a:ext>
            </a:extLst>
          </p:cNvPr>
          <p:cNvSpPr/>
          <p:nvPr/>
        </p:nvSpPr>
        <p:spPr>
          <a:xfrm>
            <a:off x="546895" y="1523719"/>
            <a:ext cx="8797130"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vl="0">
              <a:defRPr/>
            </a:pPr>
            <a:r>
              <a:rPr lang="vi-VN" altLang="ko-KR" sz="3200" dirty="0">
                <a:solidFill>
                  <a:prstClr val="black">
                    <a:lumMod val="95000"/>
                    <a:lumOff val="5000"/>
                  </a:prstClr>
                </a:solidFill>
                <a:latin typeface="iCiel Samsung Sharp Sans Bold" pitchFamily="2" charset="0"/>
                <a:ea typeface="iCiel Samsung Sharp Sans Bold" pitchFamily="2" charset="0"/>
                <a:cs typeface="iCiel Samsung Sharp Sans Bold" pitchFamily="2" charset="0"/>
              </a:rPr>
              <a:t>Khối lượng</a:t>
            </a:r>
            <a:r>
              <a:rPr lang="en-US" altLang="ko-KR" sz="3200" dirty="0">
                <a:solidFill>
                  <a:prstClr val="black">
                    <a:lumMod val="95000"/>
                    <a:lumOff val="5000"/>
                  </a:prstClr>
                </a:solidFill>
                <a:latin typeface="iCiel Samsung Sharp Sans Bold" pitchFamily="2" charset="0"/>
                <a:ea typeface="iCiel Samsung Sharp Sans Bold" pitchFamily="2" charset="0"/>
                <a:cs typeface="iCiel Samsung Sharp Sans Bold" pitchFamily="2" charset="0"/>
              </a:rPr>
              <a:t> </a:t>
            </a:r>
            <a:r>
              <a:rPr lang="en-US" altLang="ko-KR" sz="3200" dirty="0" err="1">
                <a:solidFill>
                  <a:prstClr val="black">
                    <a:lumMod val="95000"/>
                    <a:lumOff val="5000"/>
                  </a:prstClr>
                </a:solidFill>
                <a:latin typeface="iCiel Samsung Sharp Sans Bold" pitchFamily="2" charset="0"/>
                <a:ea typeface="iCiel Samsung Sharp Sans Bold" pitchFamily="2" charset="0"/>
                <a:cs typeface="iCiel Samsung Sharp Sans Bold" pitchFamily="2" charset="0"/>
              </a:rPr>
              <a:t>làm</a:t>
            </a:r>
            <a:r>
              <a:rPr lang="vi-VN" altLang="ko-KR" sz="3200" dirty="0">
                <a:solidFill>
                  <a:prstClr val="black">
                    <a:lumMod val="95000"/>
                    <a:lumOff val="5000"/>
                  </a:prstClr>
                </a:solidFill>
                <a:latin typeface="iCiel Samsung Sharp Sans Bold" pitchFamily="2" charset="0"/>
                <a:ea typeface="iCiel Samsung Sharp Sans Bold" pitchFamily="2" charset="0"/>
                <a:cs typeface="iCiel Samsung Sharp Sans Bold" pitchFamily="2" charset="0"/>
              </a:rPr>
              <a:t> giảm hiệu suất</a:t>
            </a:r>
            <a:endParaRPr lang="en-US" altLang="ko-KR" sz="3200" dirty="0">
              <a:solidFill>
                <a:prstClr val="black">
                  <a:lumMod val="95000"/>
                  <a:lumOff val="5000"/>
                </a:prstClr>
              </a:solidFill>
              <a:latin typeface="iCiel Samsung Sharp Sans Bold" pitchFamily="2" charset="0"/>
              <a:ea typeface="iCiel Samsung Sharp Sans Bold" pitchFamily="2" charset="0"/>
              <a:cs typeface="iCiel Samsung Sharp Sans Bold" pitchFamily="2" charset="0"/>
            </a:endParaRPr>
          </a:p>
        </p:txBody>
      </p:sp>
      <p:grpSp>
        <p:nvGrpSpPr>
          <p:cNvPr id="10" name="Group 2">
            <a:extLst>
              <a:ext uri="{FF2B5EF4-FFF2-40B4-BE49-F238E27FC236}">
                <a16:creationId xmlns:a16="http://schemas.microsoft.com/office/drawing/2014/main" id="{3CC24F0C-F6AE-4330-B4F3-2BE959611566}"/>
              </a:ext>
            </a:extLst>
          </p:cNvPr>
          <p:cNvGrpSpPr/>
          <p:nvPr/>
        </p:nvGrpSpPr>
        <p:grpSpPr>
          <a:xfrm>
            <a:off x="558800" y="2232686"/>
            <a:ext cx="7352400" cy="215444"/>
            <a:chOff x="558800" y="2232686"/>
            <a:chExt cx="7352400" cy="215444"/>
          </a:xfrm>
        </p:grpSpPr>
        <p:sp>
          <p:nvSpPr>
            <p:cNvPr id="11" name="직사각형 10">
              <a:extLst>
                <a:ext uri="{FF2B5EF4-FFF2-40B4-BE49-F238E27FC236}">
                  <a16:creationId xmlns:a16="http://schemas.microsoft.com/office/drawing/2014/main" id="{F0C94969-4BA8-4841-8CB3-D27CD0550FD2}"/>
                </a:ext>
              </a:extLst>
            </p:cNvPr>
            <p:cNvSpPr/>
            <p:nvPr/>
          </p:nvSpPr>
          <p:spPr>
            <a:xfrm>
              <a:off x="558800" y="2244056"/>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white"/>
                </a:solidFill>
                <a:effectLst/>
                <a:uLnTx/>
                <a:uFillTx/>
                <a:latin typeface="SamsungOne-400" panose="020B0503030303020204" pitchFamily="34" charset="0"/>
                <a:ea typeface="SamsungOneKorean 400" panose="020B0503030303020204" pitchFamily="50" charset="-127"/>
                <a:cs typeface="+mn-cs"/>
              </a:endParaRPr>
            </a:p>
          </p:txBody>
        </p:sp>
        <p:sp>
          <p:nvSpPr>
            <p:cNvPr id="12" name="직사각형 11">
              <a:extLst>
                <a:ext uri="{FF2B5EF4-FFF2-40B4-BE49-F238E27FC236}">
                  <a16:creationId xmlns:a16="http://schemas.microsoft.com/office/drawing/2014/main" id="{A3DB9FBD-3A55-4AF6-98D9-1D0B8711BD9C}"/>
                </a:ext>
              </a:extLst>
            </p:cNvPr>
            <p:cNvSpPr/>
            <p:nvPr/>
          </p:nvSpPr>
          <p:spPr>
            <a:xfrm>
              <a:off x="711200" y="2232686"/>
              <a:ext cx="7200000"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1"/>
                </a:spcAft>
                <a:defRPr/>
              </a:pPr>
              <a:r>
                <a:rPr lang="en-US" altLang="ko-KR" sz="1401" dirty="0" err="1">
                  <a:solidFill>
                    <a:prstClr val="black">
                      <a:lumMod val="85000"/>
                      <a:lumOff val="15000"/>
                    </a:prstClr>
                  </a:solidFill>
                  <a:latin typeface="SamsungOne-400" panose="020B0503030303020204" pitchFamily="34" charset="0"/>
                  <a:ea typeface="SamsungOne-400" panose="020B0503030303020204" pitchFamily="34" charset="0"/>
                </a:rPr>
                <a:t>Hiệu</a:t>
              </a:r>
              <a:r>
                <a:rPr lang="en-US" altLang="ko-KR" sz="1401"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1" dirty="0" err="1">
                  <a:solidFill>
                    <a:prstClr val="black">
                      <a:lumMod val="85000"/>
                      <a:lumOff val="15000"/>
                    </a:prstClr>
                  </a:solidFill>
                  <a:latin typeface="SamsungOne-400" panose="020B0503030303020204" pitchFamily="34" charset="0"/>
                  <a:ea typeface="SamsungOne-400" panose="020B0503030303020204" pitchFamily="34" charset="0"/>
                </a:rPr>
                <a:t>suất</a:t>
              </a:r>
              <a:r>
                <a:rPr lang="en-US" altLang="ko-KR" sz="1401"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1" dirty="0" err="1">
                  <a:solidFill>
                    <a:prstClr val="black">
                      <a:lumMod val="85000"/>
                      <a:lumOff val="15000"/>
                    </a:prstClr>
                  </a:solidFill>
                  <a:latin typeface="SamsungOne-400" panose="020B0503030303020204" pitchFamily="34" charset="0"/>
                  <a:ea typeface="SamsungOne-400" panose="020B0503030303020204" pitchFamily="34" charset="0"/>
                </a:rPr>
                <a:t>theo</a:t>
              </a:r>
              <a:r>
                <a:rPr lang="en-US" altLang="ko-KR" sz="1401"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1" dirty="0" err="1">
                  <a:solidFill>
                    <a:prstClr val="black">
                      <a:lumMod val="85000"/>
                      <a:lumOff val="15000"/>
                    </a:prstClr>
                  </a:solidFill>
                  <a:latin typeface="SamsungOne-400" panose="020B0503030303020204" pitchFamily="34" charset="0"/>
                  <a:ea typeface="SamsungOne-400" panose="020B0503030303020204" pitchFamily="34" charset="0"/>
                </a:rPr>
                <a:t>quy</a:t>
              </a:r>
              <a:r>
                <a:rPr lang="en-US" altLang="ko-KR" sz="1401"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1" dirty="0" err="1">
                  <a:solidFill>
                    <a:prstClr val="black">
                      <a:lumMod val="85000"/>
                      <a:lumOff val="15000"/>
                    </a:prstClr>
                  </a:solidFill>
                  <a:latin typeface="SamsungOne-400" panose="020B0503030303020204" pitchFamily="34" charset="0"/>
                  <a:ea typeface="SamsungOne-400" panose="020B0503030303020204" pitchFamily="34" charset="0"/>
                </a:rPr>
                <a:t>mô</a:t>
              </a:r>
              <a:endParaRPr lang="en-US" altLang="ko-KR" sz="1401"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sp>
        <p:nvSpPr>
          <p:cNvPr id="13" name="직사각형 12">
            <a:extLst>
              <a:ext uri="{FF2B5EF4-FFF2-40B4-BE49-F238E27FC236}">
                <a16:creationId xmlns:a16="http://schemas.microsoft.com/office/drawing/2014/main" id="{879904B2-EA92-4421-B10B-511A07D20722}"/>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1.3.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Tại</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sao</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cần</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Big Data</a:t>
            </a:r>
          </a:p>
        </p:txBody>
      </p:sp>
      <p:sp>
        <p:nvSpPr>
          <p:cNvPr id="14" name="직사각형 13">
            <a:extLst>
              <a:ext uri="{FF2B5EF4-FFF2-40B4-BE49-F238E27FC236}">
                <a16:creationId xmlns:a16="http://schemas.microsoft.com/office/drawing/2014/main" id="{FA2816C3-4B59-4022-932E-2744749B6E84}"/>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err="1">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  01</a:t>
            </a:r>
          </a:p>
        </p:txBody>
      </p:sp>
      <p:sp>
        <p:nvSpPr>
          <p:cNvPr id="22" name="Rectangle 12">
            <a:extLst>
              <a:ext uri="{FF2B5EF4-FFF2-40B4-BE49-F238E27FC236}">
                <a16:creationId xmlns:a16="http://schemas.microsoft.com/office/drawing/2014/main" id="{9EFA48DB-4F76-4A5A-A09F-E65E48AAC55C}"/>
              </a:ext>
            </a:extLst>
          </p:cNvPr>
          <p:cNvSpPr/>
          <p:nvPr/>
        </p:nvSpPr>
        <p:spPr>
          <a:xfrm>
            <a:off x="711199" y="2563519"/>
            <a:ext cx="8118475" cy="145345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defRP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Các hệ thống RDBMS chưa bao giờ được thiết kế để xử lý lượng dữ liệu thực sự lớn</a:t>
            </a:r>
          </a:p>
          <a:p>
            <a:pPr marL="182563" indent="-182563">
              <a:spcAft>
                <a:spcPts val="800"/>
              </a:spcAft>
              <a:buClr>
                <a:srgbClr val="193EB0"/>
              </a:buClr>
              <a:buFont typeface="SamsungOne 400" panose="020B0503030303020204" pitchFamily="34" charset="0"/>
              <a:buChar char="‣"/>
              <a:defRP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Chúng hoạt động tốt nhất khi kích thước của dữ liệu nằm trong phạm vi Gigabyte hoặc nhiều nhất là Terabyte</a:t>
            </a:r>
          </a:p>
          <a:p>
            <a:pPr marL="182563" indent="-182563">
              <a:spcAft>
                <a:spcPts val="800"/>
              </a:spcAft>
              <a:buClr>
                <a:srgbClr val="193EB0"/>
              </a:buClr>
              <a:buFont typeface="SamsungOne 400" panose="020B0503030303020204" pitchFamily="34" charset="0"/>
              <a:buChar char="‣"/>
              <a:defRP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Doanh nghiệp đứng trước hàng Petabyte dữ liệu cần xử lý</a:t>
            </a:r>
          </a:p>
          <a:p>
            <a:pPr marL="182563" indent="-182563">
              <a:spcAft>
                <a:spcPts val="800"/>
              </a:spcAft>
              <a:buClr>
                <a:srgbClr val="193EB0"/>
              </a:buClr>
              <a:buFont typeface="SamsungOne 400" panose="020B0503030303020204" pitchFamily="34" charset="0"/>
              <a:buChar char="‣"/>
              <a:defRP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Hiệu suất truy cập và xử lý trở nên tồi tệ hơn khi nói đến Dữ liệu lớn</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spTree>
    <p:extLst>
      <p:ext uri="{BB962C8B-B14F-4D97-AF65-F5344CB8AC3E}">
        <p14:creationId xmlns:p14="http://schemas.microsoft.com/office/powerpoint/2010/main" val="151556247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직사각형 18">
            <a:extLst>
              <a:ext uri="{FF2B5EF4-FFF2-40B4-BE49-F238E27FC236}">
                <a16:creationId xmlns:a16="http://schemas.microsoft.com/office/drawing/2014/main" id="{06212A76-446B-4339-8691-EC5A98C845C7}"/>
              </a:ext>
            </a:extLst>
          </p:cNvPr>
          <p:cNvSpPr/>
          <p:nvPr/>
        </p:nvSpPr>
        <p:spPr>
          <a:xfrm>
            <a:off x="546894" y="1354384"/>
            <a:ext cx="9003505" cy="4308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vl="0">
              <a:defRPr/>
            </a:pPr>
            <a:r>
              <a:rPr lang="en-US" altLang="ko-KR" sz="2800" dirty="0" err="1">
                <a:solidFill>
                  <a:prstClr val="black">
                    <a:lumMod val="95000"/>
                    <a:lumOff val="5000"/>
                  </a:prstClr>
                </a:solidFill>
                <a:latin typeface="iCiel Samsung Sharp Sans Bold" pitchFamily="2" charset="0"/>
                <a:ea typeface="iCiel Samsung Sharp Sans Bold" pitchFamily="2" charset="0"/>
                <a:cs typeface="iCiel Samsung Sharp Sans Bold" pitchFamily="2" charset="0"/>
              </a:rPr>
              <a:t>Tốc</a:t>
            </a:r>
            <a:r>
              <a:rPr lang="en-US" altLang="ko-KR" sz="2800" dirty="0">
                <a:solidFill>
                  <a:prstClr val="black">
                    <a:lumMod val="95000"/>
                    <a:lumOff val="5000"/>
                  </a:prstClr>
                </a:solidFill>
                <a:latin typeface="iCiel Samsung Sharp Sans Bold" pitchFamily="2" charset="0"/>
                <a:ea typeface="iCiel Samsung Sharp Sans Bold" pitchFamily="2" charset="0"/>
                <a:cs typeface="iCiel Samsung Sharp Sans Bold" pitchFamily="2" charset="0"/>
              </a:rPr>
              <a:t> </a:t>
            </a:r>
            <a:r>
              <a:rPr lang="en-US" altLang="ko-KR" sz="2800" dirty="0" err="1">
                <a:solidFill>
                  <a:prstClr val="black">
                    <a:lumMod val="95000"/>
                    <a:lumOff val="5000"/>
                  </a:prstClr>
                </a:solidFill>
                <a:latin typeface="iCiel Samsung Sharp Sans Bold" pitchFamily="2" charset="0"/>
                <a:ea typeface="iCiel Samsung Sharp Sans Bold" pitchFamily="2" charset="0"/>
                <a:cs typeface="iCiel Samsung Sharp Sans Bold" pitchFamily="2" charset="0"/>
              </a:rPr>
              <a:t>độ</a:t>
            </a:r>
            <a:r>
              <a:rPr lang="en-US" altLang="ko-KR" sz="2800" dirty="0">
                <a:solidFill>
                  <a:prstClr val="black">
                    <a:lumMod val="95000"/>
                    <a:lumOff val="5000"/>
                  </a:prstClr>
                </a:solidFill>
                <a:latin typeface="iCiel Samsung Sharp Sans Bold" pitchFamily="2" charset="0"/>
                <a:ea typeface="iCiel Samsung Sharp Sans Bold" pitchFamily="2" charset="0"/>
                <a:cs typeface="iCiel Samsung Sharp Sans Bold" pitchFamily="2" charset="0"/>
              </a:rPr>
              <a:t> </a:t>
            </a:r>
            <a:r>
              <a:rPr lang="en-US" altLang="ko-KR" sz="2800" dirty="0" err="1">
                <a:solidFill>
                  <a:prstClr val="black">
                    <a:lumMod val="95000"/>
                    <a:lumOff val="5000"/>
                  </a:prstClr>
                </a:solidFill>
                <a:latin typeface="iCiel Samsung Sharp Sans Bold" pitchFamily="2" charset="0"/>
                <a:ea typeface="iCiel Samsung Sharp Sans Bold" pitchFamily="2" charset="0"/>
                <a:cs typeface="iCiel Samsung Sharp Sans Bold" pitchFamily="2" charset="0"/>
              </a:rPr>
              <a:t>tạo</a:t>
            </a:r>
            <a:r>
              <a:rPr lang="en-US" altLang="ko-KR" sz="2800" dirty="0">
                <a:solidFill>
                  <a:prstClr val="black">
                    <a:lumMod val="95000"/>
                    <a:lumOff val="5000"/>
                  </a:prstClr>
                </a:solidFill>
                <a:latin typeface="iCiel Samsung Sharp Sans Bold" pitchFamily="2" charset="0"/>
                <a:ea typeface="iCiel Samsung Sharp Sans Bold" pitchFamily="2" charset="0"/>
                <a:cs typeface="iCiel Samsung Sharp Sans Bold" pitchFamily="2" charset="0"/>
              </a:rPr>
              <a:t> </a:t>
            </a:r>
            <a:r>
              <a:rPr lang="en-US" altLang="ko-KR" sz="2800" dirty="0" err="1">
                <a:solidFill>
                  <a:prstClr val="black">
                    <a:lumMod val="95000"/>
                    <a:lumOff val="5000"/>
                  </a:prstClr>
                </a:solidFill>
                <a:latin typeface="iCiel Samsung Sharp Sans Bold" pitchFamily="2" charset="0"/>
                <a:ea typeface="iCiel Samsung Sharp Sans Bold" pitchFamily="2" charset="0"/>
                <a:cs typeface="iCiel Samsung Sharp Sans Bold" pitchFamily="2" charset="0"/>
              </a:rPr>
              <a:t>nên</a:t>
            </a:r>
            <a:r>
              <a:rPr lang="en-US" altLang="ko-KR" sz="2800" dirty="0">
                <a:solidFill>
                  <a:prstClr val="black">
                    <a:lumMod val="95000"/>
                    <a:lumOff val="5000"/>
                  </a:prstClr>
                </a:solidFill>
                <a:latin typeface="iCiel Samsung Sharp Sans Bold" pitchFamily="2" charset="0"/>
                <a:ea typeface="iCiel Samsung Sharp Sans Bold" pitchFamily="2" charset="0"/>
                <a:cs typeface="iCiel Samsung Sharp Sans Bold" pitchFamily="2" charset="0"/>
              </a:rPr>
              <a:t> </a:t>
            </a:r>
            <a:r>
              <a:rPr lang="en-US" altLang="ko-KR" sz="2800" dirty="0" err="1">
                <a:solidFill>
                  <a:prstClr val="black">
                    <a:lumMod val="95000"/>
                    <a:lumOff val="5000"/>
                  </a:prstClr>
                </a:solidFill>
                <a:latin typeface="iCiel Samsung Sharp Sans Bold" pitchFamily="2" charset="0"/>
                <a:ea typeface="iCiel Samsung Sharp Sans Bold" pitchFamily="2" charset="0"/>
                <a:cs typeface="iCiel Samsung Sharp Sans Bold" pitchFamily="2" charset="0"/>
              </a:rPr>
              <a:t>nhu</a:t>
            </a:r>
            <a:r>
              <a:rPr lang="en-US" altLang="ko-KR" sz="2800" dirty="0">
                <a:solidFill>
                  <a:prstClr val="black">
                    <a:lumMod val="95000"/>
                    <a:lumOff val="5000"/>
                  </a:prstClr>
                </a:solidFill>
                <a:latin typeface="iCiel Samsung Sharp Sans Bold" pitchFamily="2" charset="0"/>
                <a:ea typeface="iCiel Samsung Sharp Sans Bold" pitchFamily="2" charset="0"/>
                <a:cs typeface="iCiel Samsung Sharp Sans Bold" pitchFamily="2" charset="0"/>
              </a:rPr>
              <a:t> </a:t>
            </a:r>
            <a:r>
              <a:rPr lang="en-US" altLang="ko-KR" sz="2800" dirty="0" err="1">
                <a:solidFill>
                  <a:prstClr val="black">
                    <a:lumMod val="95000"/>
                    <a:lumOff val="5000"/>
                  </a:prstClr>
                </a:solidFill>
                <a:latin typeface="iCiel Samsung Sharp Sans Bold" pitchFamily="2" charset="0"/>
                <a:ea typeface="iCiel Samsung Sharp Sans Bold" pitchFamily="2" charset="0"/>
                <a:cs typeface="iCiel Samsung Sharp Sans Bold" pitchFamily="2" charset="0"/>
              </a:rPr>
              <a:t>cầu</a:t>
            </a:r>
            <a:r>
              <a:rPr lang="en-US" altLang="ko-KR" sz="2800" dirty="0">
                <a:solidFill>
                  <a:prstClr val="black">
                    <a:lumMod val="95000"/>
                    <a:lumOff val="5000"/>
                  </a:prstClr>
                </a:solidFill>
                <a:latin typeface="iCiel Samsung Sharp Sans Bold" pitchFamily="2" charset="0"/>
                <a:ea typeface="iCiel Samsung Sharp Sans Bold" pitchFamily="2" charset="0"/>
                <a:cs typeface="iCiel Samsung Sharp Sans Bold" pitchFamily="2" charset="0"/>
              </a:rPr>
              <a:t> </a:t>
            </a:r>
            <a:r>
              <a:rPr lang="en-US" altLang="ko-KR" sz="2800" dirty="0" err="1">
                <a:solidFill>
                  <a:prstClr val="black">
                    <a:lumMod val="95000"/>
                    <a:lumOff val="5000"/>
                  </a:prstClr>
                </a:solidFill>
                <a:latin typeface="iCiel Samsung Sharp Sans Bold" pitchFamily="2" charset="0"/>
                <a:ea typeface="iCiel Samsung Sharp Sans Bold" pitchFamily="2" charset="0"/>
                <a:cs typeface="iCiel Samsung Sharp Sans Bold" pitchFamily="2" charset="0"/>
              </a:rPr>
              <a:t>về</a:t>
            </a:r>
            <a:r>
              <a:rPr lang="en-US" altLang="ko-KR" sz="2800" dirty="0">
                <a:solidFill>
                  <a:prstClr val="black">
                    <a:lumMod val="95000"/>
                    <a:lumOff val="5000"/>
                  </a:prstClr>
                </a:solidFill>
                <a:latin typeface="iCiel Samsung Sharp Sans Bold" pitchFamily="2" charset="0"/>
                <a:ea typeface="iCiel Samsung Sharp Sans Bold" pitchFamily="2" charset="0"/>
                <a:cs typeface="iCiel Samsung Sharp Sans Bold" pitchFamily="2" charset="0"/>
              </a:rPr>
              <a:t> </a:t>
            </a:r>
            <a:r>
              <a:rPr lang="en-US" altLang="ko-KR" sz="2800" dirty="0" err="1">
                <a:solidFill>
                  <a:prstClr val="black">
                    <a:lumMod val="95000"/>
                    <a:lumOff val="5000"/>
                  </a:prstClr>
                </a:solidFill>
                <a:latin typeface="iCiel Samsung Sharp Sans Bold" pitchFamily="2" charset="0"/>
                <a:ea typeface="iCiel Samsung Sharp Sans Bold" pitchFamily="2" charset="0"/>
                <a:cs typeface="iCiel Samsung Sharp Sans Bold" pitchFamily="2" charset="0"/>
              </a:rPr>
              <a:t>khả</a:t>
            </a:r>
            <a:r>
              <a:rPr lang="en-US" altLang="ko-KR" sz="2800" dirty="0">
                <a:solidFill>
                  <a:prstClr val="black">
                    <a:lumMod val="95000"/>
                    <a:lumOff val="5000"/>
                  </a:prstClr>
                </a:solidFill>
                <a:latin typeface="iCiel Samsung Sharp Sans Bold" pitchFamily="2" charset="0"/>
                <a:ea typeface="iCiel Samsung Sharp Sans Bold" pitchFamily="2" charset="0"/>
                <a:cs typeface="iCiel Samsung Sharp Sans Bold" pitchFamily="2" charset="0"/>
              </a:rPr>
              <a:t> </a:t>
            </a:r>
            <a:r>
              <a:rPr lang="en-US" altLang="ko-KR" sz="2800" dirty="0" err="1">
                <a:solidFill>
                  <a:prstClr val="black">
                    <a:lumMod val="95000"/>
                    <a:lumOff val="5000"/>
                  </a:prstClr>
                </a:solidFill>
                <a:latin typeface="iCiel Samsung Sharp Sans Bold" pitchFamily="2" charset="0"/>
                <a:ea typeface="iCiel Samsung Sharp Sans Bold" pitchFamily="2" charset="0"/>
                <a:cs typeface="iCiel Samsung Sharp Sans Bold" pitchFamily="2" charset="0"/>
              </a:rPr>
              <a:t>năng</a:t>
            </a:r>
            <a:r>
              <a:rPr lang="en-US" altLang="ko-KR" sz="2800" dirty="0">
                <a:solidFill>
                  <a:prstClr val="black">
                    <a:lumMod val="95000"/>
                    <a:lumOff val="5000"/>
                  </a:prstClr>
                </a:solidFill>
                <a:latin typeface="iCiel Samsung Sharp Sans Bold" pitchFamily="2" charset="0"/>
                <a:ea typeface="iCiel Samsung Sharp Sans Bold" pitchFamily="2" charset="0"/>
                <a:cs typeface="iCiel Samsung Sharp Sans Bold" pitchFamily="2" charset="0"/>
              </a:rPr>
              <a:t> </a:t>
            </a:r>
            <a:r>
              <a:rPr lang="en-US" altLang="ko-KR" sz="2800" dirty="0" err="1">
                <a:solidFill>
                  <a:prstClr val="black">
                    <a:lumMod val="95000"/>
                    <a:lumOff val="5000"/>
                  </a:prstClr>
                </a:solidFill>
                <a:latin typeface="iCiel Samsung Sharp Sans Bold" pitchFamily="2" charset="0"/>
                <a:ea typeface="iCiel Samsung Sharp Sans Bold" pitchFamily="2" charset="0"/>
                <a:cs typeface="iCiel Samsung Sharp Sans Bold" pitchFamily="2" charset="0"/>
              </a:rPr>
              <a:t>mở</a:t>
            </a:r>
            <a:r>
              <a:rPr lang="en-US" altLang="ko-KR" sz="2800" dirty="0">
                <a:solidFill>
                  <a:prstClr val="black">
                    <a:lumMod val="95000"/>
                    <a:lumOff val="5000"/>
                  </a:prstClr>
                </a:solidFill>
                <a:latin typeface="iCiel Samsung Sharp Sans Bold" pitchFamily="2" charset="0"/>
                <a:ea typeface="iCiel Samsung Sharp Sans Bold" pitchFamily="2" charset="0"/>
                <a:cs typeface="iCiel Samsung Sharp Sans Bold" pitchFamily="2" charset="0"/>
              </a:rPr>
              <a:t> </a:t>
            </a:r>
            <a:r>
              <a:rPr lang="en-US" altLang="ko-KR" sz="2800" dirty="0" err="1">
                <a:solidFill>
                  <a:prstClr val="black">
                    <a:lumMod val="95000"/>
                    <a:lumOff val="5000"/>
                  </a:prstClr>
                </a:solidFill>
                <a:latin typeface="iCiel Samsung Sharp Sans Bold" pitchFamily="2" charset="0"/>
                <a:ea typeface="iCiel Samsung Sharp Sans Bold" pitchFamily="2" charset="0"/>
                <a:cs typeface="iCiel Samsung Sharp Sans Bold" pitchFamily="2" charset="0"/>
              </a:rPr>
              <a:t>rộng</a:t>
            </a:r>
            <a:endParaRPr lang="en-US" altLang="ko-KR" sz="2800" dirty="0">
              <a:solidFill>
                <a:prstClr val="black">
                  <a:lumMod val="95000"/>
                  <a:lumOff val="5000"/>
                </a:prstClr>
              </a:solidFill>
              <a:latin typeface="iCiel Samsung Sharp Sans Bold" pitchFamily="2" charset="0"/>
              <a:ea typeface="iCiel Samsung Sharp Sans Bold" pitchFamily="2" charset="0"/>
              <a:cs typeface="iCiel Samsung Sharp Sans Bold" pitchFamily="2" charset="0"/>
            </a:endParaRPr>
          </a:p>
        </p:txBody>
      </p:sp>
      <p:grpSp>
        <p:nvGrpSpPr>
          <p:cNvPr id="21" name="Group 2">
            <a:extLst>
              <a:ext uri="{FF2B5EF4-FFF2-40B4-BE49-F238E27FC236}">
                <a16:creationId xmlns:a16="http://schemas.microsoft.com/office/drawing/2014/main" id="{2F9323E1-8149-40B4-A1AD-B4D1A0020F72}"/>
              </a:ext>
            </a:extLst>
          </p:cNvPr>
          <p:cNvGrpSpPr/>
          <p:nvPr/>
        </p:nvGrpSpPr>
        <p:grpSpPr>
          <a:xfrm>
            <a:off x="558800" y="2232686"/>
            <a:ext cx="7352400" cy="215444"/>
            <a:chOff x="558800" y="2232686"/>
            <a:chExt cx="7352400" cy="215444"/>
          </a:xfrm>
        </p:grpSpPr>
        <p:sp>
          <p:nvSpPr>
            <p:cNvPr id="26" name="직사각형 25">
              <a:extLst>
                <a:ext uri="{FF2B5EF4-FFF2-40B4-BE49-F238E27FC236}">
                  <a16:creationId xmlns:a16="http://schemas.microsoft.com/office/drawing/2014/main" id="{17FFB13D-8F49-4CF5-A0D3-6368126973E1}"/>
                </a:ext>
              </a:extLst>
            </p:cNvPr>
            <p:cNvSpPr/>
            <p:nvPr/>
          </p:nvSpPr>
          <p:spPr>
            <a:xfrm>
              <a:off x="558800" y="2244056"/>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white"/>
                </a:solidFill>
                <a:effectLst/>
                <a:uLnTx/>
                <a:uFillTx/>
                <a:latin typeface="SamsungOne-400" panose="020B0503030303020204" pitchFamily="34" charset="0"/>
                <a:ea typeface="SamsungOneKorean 400" panose="020B0503030303020204" pitchFamily="50" charset="-127"/>
                <a:cs typeface="+mn-cs"/>
              </a:endParaRPr>
            </a:p>
          </p:txBody>
        </p:sp>
        <p:sp>
          <p:nvSpPr>
            <p:cNvPr id="27" name="직사각형 26">
              <a:extLst>
                <a:ext uri="{FF2B5EF4-FFF2-40B4-BE49-F238E27FC236}">
                  <a16:creationId xmlns:a16="http://schemas.microsoft.com/office/drawing/2014/main" id="{9B473CAF-0FBD-4373-BC59-927ACA816CBF}"/>
                </a:ext>
              </a:extLst>
            </p:cNvPr>
            <p:cNvSpPr/>
            <p:nvPr/>
          </p:nvSpPr>
          <p:spPr>
            <a:xfrm>
              <a:off x="711200" y="2232686"/>
              <a:ext cx="7200000"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vl="0">
                <a:spcAft>
                  <a:spcPts val="600"/>
                </a:spcAft>
                <a:defRPr/>
              </a:pP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Khả</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năng</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mở</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rộng</a:t>
              </a:r>
              <a:endParaRPr lang="en-US" altLang="ko-KR" sz="14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sp>
        <p:nvSpPr>
          <p:cNvPr id="31" name="직사각형 30">
            <a:extLst>
              <a:ext uri="{FF2B5EF4-FFF2-40B4-BE49-F238E27FC236}">
                <a16:creationId xmlns:a16="http://schemas.microsoft.com/office/drawing/2014/main" id="{87384928-A974-46A6-B89E-D53AE839CFC0}"/>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1.3.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Tại</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sao</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cần</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Big Data</a:t>
            </a:r>
          </a:p>
        </p:txBody>
      </p:sp>
      <p:sp>
        <p:nvSpPr>
          <p:cNvPr id="32" name="직사각형 31">
            <a:extLst>
              <a:ext uri="{FF2B5EF4-FFF2-40B4-BE49-F238E27FC236}">
                <a16:creationId xmlns:a16="http://schemas.microsoft.com/office/drawing/2014/main" id="{DF41C93E-66C3-4CF9-B5D5-AD16ACED036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err="1">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  01</a:t>
            </a:r>
          </a:p>
        </p:txBody>
      </p:sp>
      <p:sp>
        <p:nvSpPr>
          <p:cNvPr id="47" name="Rectangle 12">
            <a:extLst>
              <a:ext uri="{FF2B5EF4-FFF2-40B4-BE49-F238E27FC236}">
                <a16:creationId xmlns:a16="http://schemas.microsoft.com/office/drawing/2014/main" id="{40384A61-723F-4A28-8FBD-34047A6B4B8F}"/>
              </a:ext>
            </a:extLst>
          </p:cNvPr>
          <p:cNvSpPr/>
          <p:nvPr/>
        </p:nvSpPr>
        <p:spPr>
          <a:xfrm>
            <a:off x="711199" y="2563519"/>
            <a:ext cx="5405395" cy="17509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defRP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Để theo kịp tốc độ ngày càng tăng của dữ liệu được tạo, </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Big Data</a:t>
            </a: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 yêu cầu các hệ thống lưu trữ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cần</a:t>
            </a: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 mở rộng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a:t>
            </a:r>
            <a:endParaRPr lang="vi-VN"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a:p>
            <a:pPr marL="182563" indent="-182563">
              <a:spcAft>
                <a:spcPts val="800"/>
              </a:spcAft>
              <a:buClr>
                <a:srgbClr val="193EB0"/>
              </a:buClr>
              <a:buFont typeface="SamsungOne 400" panose="020B0503030303020204" pitchFamily="34" charset="0"/>
              <a:buChar char="‣"/>
              <a:defRP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Đây không phải là vấn đề trong quá trình xử lý EDW truyền thống: thông thường, dữ liệu cũ hơn và ít liên quan hơn sẽ bị xóa để nhường chỗ cho dữ liệu mới hơn thay vì chia tỷ lệ</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a:t>
            </a:r>
            <a:endParaRPr lang="vi-VN"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a:p>
            <a:pPr marL="182563" indent="-182563">
              <a:spcAft>
                <a:spcPts val="800"/>
              </a:spcAft>
              <a:buClr>
                <a:srgbClr val="193EB0"/>
              </a:buClr>
              <a:buFont typeface="SamsungOne 400" panose="020B0503030303020204" pitchFamily="34" charset="0"/>
              <a:buChar char="‣"/>
              <a:defRP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RDBMS phụ thuộc nhiều vào phần cứng đắt tiền , vì vậy có thể thực hiện được nhưng không phù hợp để mở rộng quy mô.</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nvGrpSpPr>
          <p:cNvPr id="38" name="그룹 37">
            <a:extLst>
              <a:ext uri="{FF2B5EF4-FFF2-40B4-BE49-F238E27FC236}">
                <a16:creationId xmlns:a16="http://schemas.microsoft.com/office/drawing/2014/main" id="{010BE694-E601-4085-84CC-E641BAE3EAA8}"/>
              </a:ext>
            </a:extLst>
          </p:cNvPr>
          <p:cNvGrpSpPr/>
          <p:nvPr/>
        </p:nvGrpSpPr>
        <p:grpSpPr>
          <a:xfrm>
            <a:off x="1030211" y="4499818"/>
            <a:ext cx="6880989" cy="1668926"/>
            <a:chOff x="2397041" y="4533319"/>
            <a:chExt cx="6880989" cy="1668926"/>
          </a:xfrm>
        </p:grpSpPr>
        <p:sp>
          <p:nvSpPr>
            <p:cNvPr id="39" name="직사각형 15">
              <a:extLst>
                <a:ext uri="{FF2B5EF4-FFF2-40B4-BE49-F238E27FC236}">
                  <a16:creationId xmlns:a16="http://schemas.microsoft.com/office/drawing/2014/main" id="{331805B3-A2BD-4FD7-B605-A85818717A90}"/>
                </a:ext>
              </a:extLst>
            </p:cNvPr>
            <p:cNvSpPr/>
            <p:nvPr/>
          </p:nvSpPr>
          <p:spPr>
            <a:xfrm>
              <a:off x="3548830" y="4533319"/>
              <a:ext cx="1653017" cy="338554"/>
            </a:xfrm>
            <a:prstGeom prst="rect">
              <a:avLst/>
            </a:prstGeom>
          </p:spPr>
          <p:txBody>
            <a:bodyPr wrap="none">
              <a:spAutoFit/>
            </a:bodyPr>
            <a:lstStyle/>
            <a:p>
              <a:pPr defTabSz="914400" fontAlgn="base" latinLnBrk="1">
                <a:spcBef>
                  <a:spcPct val="0"/>
                </a:spcBef>
                <a:spcAft>
                  <a:spcPct val="0"/>
                </a:spcAft>
              </a:pPr>
              <a:r>
                <a:rPr kumimoji="1" lang="en-US" altLang="ko-KR" sz="1600" dirty="0" err="1">
                  <a:solidFill>
                    <a:srgbClr val="1F45BC"/>
                  </a:solidFill>
                  <a:latin typeface="SamsungOne-700" panose="020B0803030303020204" pitchFamily="34" charset="0"/>
                  <a:ea typeface="SamsungOne-700" panose="020B0803030303020204" pitchFamily="34" charset="0"/>
                </a:rPr>
                <a:t>Mở</a:t>
              </a:r>
              <a:r>
                <a:rPr kumimoji="1" lang="en-US" altLang="ko-KR" sz="1600" dirty="0">
                  <a:solidFill>
                    <a:srgbClr val="1F45BC"/>
                  </a:solidFill>
                  <a:latin typeface="SamsungOne-700" panose="020B0803030303020204" pitchFamily="34" charset="0"/>
                  <a:ea typeface="SamsungOne-700" panose="020B0803030303020204" pitchFamily="34" charset="0"/>
                </a:rPr>
                <a:t> </a:t>
              </a:r>
              <a:r>
                <a:rPr kumimoji="1" lang="en-US" altLang="ko-KR" sz="1600" dirty="0" err="1">
                  <a:solidFill>
                    <a:srgbClr val="1F45BC"/>
                  </a:solidFill>
                  <a:latin typeface="SamsungOne-700" panose="020B0803030303020204" pitchFamily="34" charset="0"/>
                  <a:ea typeface="SamsungOne-700" panose="020B0803030303020204" pitchFamily="34" charset="0"/>
                </a:rPr>
                <a:t>rộng</a:t>
              </a:r>
              <a:r>
                <a:rPr kumimoji="1" lang="en-US" altLang="ko-KR" sz="1600" dirty="0">
                  <a:solidFill>
                    <a:srgbClr val="1F45BC"/>
                  </a:solidFill>
                  <a:latin typeface="SamsungOne-700" panose="020B0803030303020204" pitchFamily="34" charset="0"/>
                  <a:ea typeface="SamsungOne-700" panose="020B0803030303020204" pitchFamily="34" charset="0"/>
                </a:rPr>
                <a:t> </a:t>
              </a:r>
              <a:r>
                <a:rPr kumimoji="1" lang="en-US" altLang="ko-KR" sz="1600" dirty="0" err="1">
                  <a:solidFill>
                    <a:srgbClr val="1F45BC"/>
                  </a:solidFill>
                  <a:latin typeface="SamsungOne-700" panose="020B0803030303020204" pitchFamily="34" charset="0"/>
                  <a:ea typeface="SamsungOne-700" panose="020B0803030303020204" pitchFamily="34" charset="0"/>
                </a:rPr>
                <a:t>quy</a:t>
              </a:r>
              <a:r>
                <a:rPr kumimoji="1" lang="en-US" altLang="ko-KR" sz="1600" dirty="0">
                  <a:solidFill>
                    <a:srgbClr val="1F45BC"/>
                  </a:solidFill>
                  <a:latin typeface="SamsungOne-700" panose="020B0803030303020204" pitchFamily="34" charset="0"/>
                  <a:ea typeface="SamsungOne-700" panose="020B0803030303020204" pitchFamily="34" charset="0"/>
                </a:rPr>
                <a:t> </a:t>
              </a:r>
              <a:r>
                <a:rPr kumimoji="1" lang="en-US" altLang="ko-KR" sz="1600" dirty="0" err="1">
                  <a:solidFill>
                    <a:srgbClr val="1F45BC"/>
                  </a:solidFill>
                  <a:latin typeface="SamsungOne-700" panose="020B0803030303020204" pitchFamily="34" charset="0"/>
                  <a:ea typeface="SamsungOne-700" panose="020B0803030303020204" pitchFamily="34" charset="0"/>
                </a:rPr>
                <a:t>mô</a:t>
              </a:r>
              <a:endParaRPr kumimoji="1" lang="ko-KR" altLang="en-US" sz="1600" dirty="0">
                <a:solidFill>
                  <a:srgbClr val="1F45BC"/>
                </a:solidFill>
                <a:latin typeface="SamsungOne-700" panose="020B0803030303020204" pitchFamily="34" charset="0"/>
                <a:ea typeface="SamsungOneKorean 400" panose="020B0503030303020204" pitchFamily="50" charset="-127"/>
              </a:endParaRPr>
            </a:p>
          </p:txBody>
        </p:sp>
        <p:grpSp>
          <p:nvGrpSpPr>
            <p:cNvPr id="40" name="그룹 39">
              <a:extLst>
                <a:ext uri="{FF2B5EF4-FFF2-40B4-BE49-F238E27FC236}">
                  <a16:creationId xmlns:a16="http://schemas.microsoft.com/office/drawing/2014/main" id="{00E5FC92-6DC5-47C4-B2C6-F906BA3933D1}"/>
                </a:ext>
              </a:extLst>
            </p:cNvPr>
            <p:cNvGrpSpPr/>
            <p:nvPr/>
          </p:nvGrpSpPr>
          <p:grpSpPr>
            <a:xfrm>
              <a:off x="2397041" y="4716279"/>
              <a:ext cx="6880989" cy="1485966"/>
              <a:chOff x="2754489" y="4516774"/>
              <a:chExt cx="6880989" cy="1485966"/>
            </a:xfrm>
          </p:grpSpPr>
          <p:sp>
            <p:nvSpPr>
              <p:cNvPr id="41" name="이등변 삼각형 40">
                <a:extLst>
                  <a:ext uri="{FF2B5EF4-FFF2-40B4-BE49-F238E27FC236}">
                    <a16:creationId xmlns:a16="http://schemas.microsoft.com/office/drawing/2014/main" id="{D6B6E466-8A1E-4A0C-8201-73D6BA0A0040}"/>
                  </a:ext>
                </a:extLst>
              </p:cNvPr>
              <p:cNvSpPr/>
              <p:nvPr/>
            </p:nvSpPr>
            <p:spPr>
              <a:xfrm rot="16200000">
                <a:off x="4859478" y="2419405"/>
                <a:ext cx="1457044" cy="5667022"/>
              </a:xfrm>
              <a:prstGeom prst="triangle">
                <a:avLst>
                  <a:gd name="adj" fmla="val 25"/>
                </a:avLst>
              </a:prstGeom>
              <a:gradFill flip="none" rotWithShape="1">
                <a:gsLst>
                  <a:gs pos="17000">
                    <a:srgbClr val="DFECF7">
                      <a:alpha val="0"/>
                    </a:srgbClr>
                  </a:gs>
                  <a:gs pos="95000">
                    <a:srgbClr val="66A1FE"/>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a typeface="SamsungOneKorean 400" panose="020B0503030303020204" pitchFamily="50" charset="-127"/>
                </a:endParaRPr>
              </a:p>
            </p:txBody>
          </p:sp>
          <p:sp>
            <p:nvSpPr>
              <p:cNvPr id="42" name="직사각형 18">
                <a:extLst>
                  <a:ext uri="{FF2B5EF4-FFF2-40B4-BE49-F238E27FC236}">
                    <a16:creationId xmlns:a16="http://schemas.microsoft.com/office/drawing/2014/main" id="{6FDDC4E3-930F-4B95-A224-F55C00893C7E}"/>
                  </a:ext>
                </a:extLst>
              </p:cNvPr>
              <p:cNvSpPr/>
              <p:nvPr/>
            </p:nvSpPr>
            <p:spPr>
              <a:xfrm>
                <a:off x="4798774" y="5443516"/>
                <a:ext cx="885179" cy="276999"/>
              </a:xfrm>
              <a:prstGeom prst="rect">
                <a:avLst/>
              </a:prstGeom>
            </p:spPr>
            <p:txBody>
              <a:bodyPr wrap="none">
                <a:spAutoFit/>
              </a:bodyPr>
              <a:lstStyle/>
              <a:p>
                <a:pPr algn="ctr" defTabSz="914400" fontAlgn="base" latinLnBrk="1">
                  <a:spcBef>
                    <a:spcPct val="0"/>
                  </a:spcBef>
                  <a:spcAft>
                    <a:spcPct val="0"/>
                  </a:spcAft>
                </a:pPr>
                <a:r>
                  <a:rPr kumimoji="1" lang="en-US" altLang="ko-KR" sz="1200" dirty="0" err="1">
                    <a:solidFill>
                      <a:srgbClr val="1F45BC"/>
                    </a:solidFill>
                    <a:latin typeface="SamsungOne-700" panose="020B0803030303020204" pitchFamily="34" charset="0"/>
                    <a:ea typeface="SamsungOne-700" panose="020B0803030303020204" pitchFamily="34" charset="0"/>
                  </a:rPr>
                  <a:t>Thay</a:t>
                </a:r>
                <a:r>
                  <a:rPr kumimoji="1" lang="en-US" altLang="ko-KR" sz="1200" dirty="0">
                    <a:solidFill>
                      <a:srgbClr val="1F45BC"/>
                    </a:solidFill>
                    <a:latin typeface="SamsungOne-700" panose="020B0803030303020204" pitchFamily="34" charset="0"/>
                    <a:ea typeface="SamsungOne-700" panose="020B0803030303020204" pitchFamily="34" charset="0"/>
                  </a:rPr>
                  <a:t> </a:t>
                </a:r>
                <a:r>
                  <a:rPr kumimoji="1" lang="en-US" altLang="ko-KR" sz="1200" dirty="0" err="1">
                    <a:solidFill>
                      <a:srgbClr val="1F45BC"/>
                    </a:solidFill>
                    <a:latin typeface="SamsungOne-700" panose="020B0803030303020204" pitchFamily="34" charset="0"/>
                    <a:ea typeface="SamsungOne-700" panose="020B0803030303020204" pitchFamily="34" charset="0"/>
                  </a:rPr>
                  <a:t>bằng</a:t>
                </a:r>
                <a:endParaRPr kumimoji="1" lang="ko-KR" altLang="en-US" sz="1200" dirty="0">
                  <a:solidFill>
                    <a:srgbClr val="1F45BC"/>
                  </a:solidFill>
                  <a:latin typeface="SamsungOne-700" panose="020B0803030303020204" pitchFamily="34" charset="0"/>
                  <a:ea typeface="나눔스퀘어 Bold" panose="020B0600000101010101" pitchFamily="50" charset="-127"/>
                </a:endParaRPr>
              </a:p>
            </p:txBody>
          </p:sp>
          <p:sp>
            <p:nvSpPr>
              <p:cNvPr id="43" name="직사각형 18">
                <a:extLst>
                  <a:ext uri="{FF2B5EF4-FFF2-40B4-BE49-F238E27FC236}">
                    <a16:creationId xmlns:a16="http://schemas.microsoft.com/office/drawing/2014/main" id="{174A677A-9A95-4E6F-9FB3-64F4155027CB}"/>
                  </a:ext>
                </a:extLst>
              </p:cNvPr>
              <p:cNvSpPr/>
              <p:nvPr/>
            </p:nvSpPr>
            <p:spPr>
              <a:xfrm>
                <a:off x="6962324" y="5241648"/>
                <a:ext cx="900896" cy="276999"/>
              </a:xfrm>
              <a:prstGeom prst="rect">
                <a:avLst/>
              </a:prstGeom>
            </p:spPr>
            <p:txBody>
              <a:bodyPr wrap="square">
                <a:spAutoFit/>
              </a:bodyPr>
              <a:lstStyle/>
              <a:p>
                <a:pPr algn="ctr" defTabSz="914400" fontAlgn="base" latinLnBrk="1">
                  <a:spcBef>
                    <a:spcPct val="0"/>
                  </a:spcBef>
                  <a:spcAft>
                    <a:spcPct val="0"/>
                  </a:spcAft>
                </a:pPr>
                <a:r>
                  <a:rPr kumimoji="1" lang="en-US" altLang="ko-KR" sz="1200" dirty="0" err="1">
                    <a:solidFill>
                      <a:srgbClr val="1F45BC"/>
                    </a:solidFill>
                    <a:latin typeface="SamsungOne-700" panose="020B0803030303020204" pitchFamily="34" charset="0"/>
                    <a:ea typeface="SamsungOne-700" panose="020B0803030303020204" pitchFamily="34" charset="0"/>
                  </a:rPr>
                  <a:t>Thay</a:t>
                </a:r>
                <a:r>
                  <a:rPr kumimoji="1" lang="en-US" altLang="ko-KR" sz="1200" dirty="0">
                    <a:solidFill>
                      <a:srgbClr val="1F45BC"/>
                    </a:solidFill>
                    <a:latin typeface="SamsungOne-700" panose="020B0803030303020204" pitchFamily="34" charset="0"/>
                    <a:ea typeface="SamsungOne-700" panose="020B0803030303020204" pitchFamily="34" charset="0"/>
                  </a:rPr>
                  <a:t> </a:t>
                </a:r>
                <a:r>
                  <a:rPr kumimoji="1" lang="en-US" altLang="ko-KR" sz="1200" dirty="0" err="1">
                    <a:solidFill>
                      <a:srgbClr val="1F45BC"/>
                    </a:solidFill>
                    <a:latin typeface="SamsungOne-700" panose="020B0803030303020204" pitchFamily="34" charset="0"/>
                    <a:ea typeface="SamsungOne-700" panose="020B0803030303020204" pitchFamily="34" charset="0"/>
                  </a:rPr>
                  <a:t>bằng</a:t>
                </a:r>
                <a:endParaRPr kumimoji="1" lang="ko-KR" altLang="en-US" sz="1200" dirty="0">
                  <a:solidFill>
                    <a:srgbClr val="1F45BC"/>
                  </a:solidFill>
                  <a:latin typeface="SamsungOne-700" panose="020B0803030303020204" pitchFamily="34" charset="0"/>
                  <a:ea typeface="나눔스퀘어 Bold" panose="020B0600000101010101" pitchFamily="50" charset="-127"/>
                </a:endParaRPr>
              </a:p>
            </p:txBody>
          </p:sp>
          <p:grpSp>
            <p:nvGrpSpPr>
              <p:cNvPr id="44" name="그룹 43">
                <a:extLst>
                  <a:ext uri="{FF2B5EF4-FFF2-40B4-BE49-F238E27FC236}">
                    <a16:creationId xmlns:a16="http://schemas.microsoft.com/office/drawing/2014/main" id="{060DB5F7-D6FF-4C2A-A984-0787DBF71449}"/>
                  </a:ext>
                </a:extLst>
              </p:cNvPr>
              <p:cNvGrpSpPr/>
              <p:nvPr/>
            </p:nvGrpSpPr>
            <p:grpSpPr>
              <a:xfrm>
                <a:off x="3913109" y="5340608"/>
                <a:ext cx="913592" cy="633210"/>
                <a:chOff x="3913109" y="5340608"/>
                <a:chExt cx="913592" cy="633210"/>
              </a:xfrm>
            </p:grpSpPr>
            <p:pic>
              <p:nvPicPr>
                <p:cNvPr id="52" name="그림 51">
                  <a:extLst>
                    <a:ext uri="{FF2B5EF4-FFF2-40B4-BE49-F238E27FC236}">
                      <a16:creationId xmlns:a16="http://schemas.microsoft.com/office/drawing/2014/main" id="{B384B6CA-89C0-4EB3-AA73-AF52AD9948A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13109" y="5749469"/>
                  <a:ext cx="901076" cy="224349"/>
                </a:xfrm>
                <a:prstGeom prst="rect">
                  <a:avLst/>
                </a:prstGeom>
              </p:spPr>
            </p:pic>
            <p:pic>
              <p:nvPicPr>
                <p:cNvPr id="53" name="그림 52">
                  <a:extLst>
                    <a:ext uri="{FF2B5EF4-FFF2-40B4-BE49-F238E27FC236}">
                      <a16:creationId xmlns:a16="http://schemas.microsoft.com/office/drawing/2014/main" id="{EB5F6086-4C22-4FEE-8339-CE08EB18DE9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21979" y="5340608"/>
                  <a:ext cx="901076" cy="224349"/>
                </a:xfrm>
                <a:prstGeom prst="rect">
                  <a:avLst/>
                </a:prstGeom>
              </p:spPr>
            </p:pic>
            <p:pic>
              <p:nvPicPr>
                <p:cNvPr id="54" name="그림 53">
                  <a:extLst>
                    <a:ext uri="{FF2B5EF4-FFF2-40B4-BE49-F238E27FC236}">
                      <a16:creationId xmlns:a16="http://schemas.microsoft.com/office/drawing/2014/main" id="{88E3A9C6-3900-4D54-BEDD-B68C14BDB7B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25625" y="5550390"/>
                  <a:ext cx="901076" cy="224349"/>
                </a:xfrm>
                <a:prstGeom prst="rect">
                  <a:avLst/>
                </a:prstGeom>
              </p:spPr>
            </p:pic>
          </p:grpSp>
          <p:pic>
            <p:nvPicPr>
              <p:cNvPr id="45" name="그림 44">
                <a:extLst>
                  <a:ext uri="{FF2B5EF4-FFF2-40B4-BE49-F238E27FC236}">
                    <a16:creationId xmlns:a16="http://schemas.microsoft.com/office/drawing/2014/main" id="{F9170E99-8D99-4970-884D-4C753496CCD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03744" y="5650510"/>
                <a:ext cx="1414698" cy="352230"/>
              </a:xfrm>
              <a:prstGeom prst="rect">
                <a:avLst/>
              </a:prstGeom>
            </p:spPr>
          </p:pic>
          <p:pic>
            <p:nvPicPr>
              <p:cNvPr id="46" name="그림 45">
                <a:extLst>
                  <a:ext uri="{FF2B5EF4-FFF2-40B4-BE49-F238E27FC236}">
                    <a16:creationId xmlns:a16="http://schemas.microsoft.com/office/drawing/2014/main" id="{43F0F263-BB0C-440A-91EE-FDF5BF364F7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16260" y="5393616"/>
                <a:ext cx="1414698" cy="352230"/>
              </a:xfrm>
              <a:prstGeom prst="rect">
                <a:avLst/>
              </a:prstGeom>
            </p:spPr>
          </p:pic>
          <p:pic>
            <p:nvPicPr>
              <p:cNvPr id="48" name="그림 47">
                <a:extLst>
                  <a:ext uri="{FF2B5EF4-FFF2-40B4-BE49-F238E27FC236}">
                    <a16:creationId xmlns:a16="http://schemas.microsoft.com/office/drawing/2014/main" id="{51386A07-61D0-49DE-99B5-2BC4E4BB011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20061" y="5123200"/>
                <a:ext cx="1414698" cy="352230"/>
              </a:xfrm>
              <a:prstGeom prst="rect">
                <a:avLst/>
              </a:prstGeom>
            </p:spPr>
          </p:pic>
          <p:pic>
            <p:nvPicPr>
              <p:cNvPr id="49" name="그림 48">
                <a:extLst>
                  <a:ext uri="{FF2B5EF4-FFF2-40B4-BE49-F238E27FC236}">
                    <a16:creationId xmlns:a16="http://schemas.microsoft.com/office/drawing/2014/main" id="{BE52A983-7467-4047-B5AA-FC3FD021F78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68730" y="5468850"/>
                <a:ext cx="1854233" cy="523219"/>
              </a:xfrm>
              <a:prstGeom prst="rect">
                <a:avLst/>
              </a:prstGeom>
            </p:spPr>
          </p:pic>
          <p:pic>
            <p:nvPicPr>
              <p:cNvPr id="50" name="그림 49">
                <a:extLst>
                  <a:ext uri="{FF2B5EF4-FFF2-40B4-BE49-F238E27FC236}">
                    <a16:creationId xmlns:a16="http://schemas.microsoft.com/office/drawing/2014/main" id="{B87B20AF-B2D1-4BD6-9768-DFE511E04A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81245" y="4995687"/>
                <a:ext cx="1854233" cy="523219"/>
              </a:xfrm>
              <a:prstGeom prst="rect">
                <a:avLst/>
              </a:prstGeom>
            </p:spPr>
          </p:pic>
          <p:pic>
            <p:nvPicPr>
              <p:cNvPr id="51" name="그림 50">
                <a:extLst>
                  <a:ext uri="{FF2B5EF4-FFF2-40B4-BE49-F238E27FC236}">
                    <a16:creationId xmlns:a16="http://schemas.microsoft.com/office/drawing/2014/main" id="{AFFEB3E3-92EF-4B1B-9ABA-8361CD66DC0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81245" y="4516774"/>
                <a:ext cx="1854233" cy="523219"/>
              </a:xfrm>
              <a:prstGeom prst="rect">
                <a:avLst/>
              </a:prstGeom>
            </p:spPr>
          </p:pic>
        </p:grpSp>
      </p:grpSp>
    </p:spTree>
    <p:extLst>
      <p:ext uri="{BB962C8B-B14F-4D97-AF65-F5344CB8AC3E}">
        <p14:creationId xmlns:p14="http://schemas.microsoft.com/office/powerpoint/2010/main" val="261659838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직사각형 49">
            <a:extLst>
              <a:ext uri="{FF2B5EF4-FFF2-40B4-BE49-F238E27FC236}">
                <a16:creationId xmlns:a16="http://schemas.microsoft.com/office/drawing/2014/main" id="{39E185DA-0025-4EF5-9121-2916013BD072}"/>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1.3.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Tại</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sao</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cần</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Big Data</a:t>
            </a:r>
          </a:p>
        </p:txBody>
      </p:sp>
      <p:sp>
        <p:nvSpPr>
          <p:cNvPr id="51" name="직사각형 50">
            <a:extLst>
              <a:ext uri="{FF2B5EF4-FFF2-40B4-BE49-F238E27FC236}">
                <a16:creationId xmlns:a16="http://schemas.microsoft.com/office/drawing/2014/main" id="{D5F0624D-B3EE-499F-9A77-8F0168CEEDCA}"/>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err="1">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  01</a:t>
            </a:r>
          </a:p>
        </p:txBody>
      </p:sp>
      <p:sp>
        <p:nvSpPr>
          <p:cNvPr id="52" name="직사각형 51">
            <a:extLst>
              <a:ext uri="{FF2B5EF4-FFF2-40B4-BE49-F238E27FC236}">
                <a16:creationId xmlns:a16="http://schemas.microsoft.com/office/drawing/2014/main" id="{A5724DAA-5DD0-4B0E-A700-EEFE3CF63D39}"/>
              </a:ext>
            </a:extLst>
          </p:cNvPr>
          <p:cNvSpPr/>
          <p:nvPr/>
        </p:nvSpPr>
        <p:spPr>
          <a:xfrm>
            <a:off x="546895" y="1523719"/>
            <a:ext cx="8797130"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vl="0">
              <a:defRPr/>
            </a:pPr>
            <a:r>
              <a:rPr lang="en-US" altLang="ko-KR" sz="3200" dirty="0" err="1">
                <a:solidFill>
                  <a:prstClr val="black">
                    <a:lumMod val="95000"/>
                    <a:lumOff val="5000"/>
                  </a:prstClr>
                </a:solidFill>
                <a:latin typeface="iCiel Samsung Sharp Sans Bold" pitchFamily="2" charset="0"/>
                <a:ea typeface="iCiel Samsung Sharp Sans Bold" pitchFamily="2" charset="0"/>
                <a:cs typeface="iCiel Samsung Sharp Sans Bold" pitchFamily="2" charset="0"/>
              </a:rPr>
              <a:t>Tốc</a:t>
            </a:r>
            <a:r>
              <a:rPr lang="en-US" altLang="ko-KR" sz="3200" dirty="0">
                <a:solidFill>
                  <a:prstClr val="black">
                    <a:lumMod val="95000"/>
                    <a:lumOff val="5000"/>
                  </a:prstClr>
                </a:solidFill>
                <a:latin typeface="iCiel Samsung Sharp Sans Bold" pitchFamily="2" charset="0"/>
                <a:ea typeface="iCiel Samsung Sharp Sans Bold" pitchFamily="2" charset="0"/>
                <a:cs typeface="iCiel Samsung Sharp Sans Bold" pitchFamily="2" charset="0"/>
              </a:rPr>
              <a:t> </a:t>
            </a:r>
            <a:r>
              <a:rPr lang="en-US" altLang="ko-KR" sz="3200" dirty="0" err="1">
                <a:solidFill>
                  <a:prstClr val="black">
                    <a:lumMod val="95000"/>
                    <a:lumOff val="5000"/>
                  </a:prstClr>
                </a:solidFill>
                <a:latin typeface="iCiel Samsung Sharp Sans Bold" pitchFamily="2" charset="0"/>
                <a:ea typeface="iCiel Samsung Sharp Sans Bold" pitchFamily="2" charset="0"/>
                <a:cs typeface="iCiel Samsung Sharp Sans Bold" pitchFamily="2" charset="0"/>
              </a:rPr>
              <a:t>độ</a:t>
            </a:r>
            <a:r>
              <a:rPr lang="en-US" altLang="ko-KR" sz="3200" dirty="0">
                <a:solidFill>
                  <a:prstClr val="black">
                    <a:lumMod val="95000"/>
                    <a:lumOff val="5000"/>
                  </a:prstClr>
                </a:solidFill>
                <a:latin typeface="iCiel Samsung Sharp Sans Bold" pitchFamily="2" charset="0"/>
                <a:ea typeface="iCiel Samsung Sharp Sans Bold" pitchFamily="2" charset="0"/>
                <a:cs typeface="iCiel Samsung Sharp Sans Bold" pitchFamily="2" charset="0"/>
              </a:rPr>
              <a:t> </a:t>
            </a:r>
            <a:r>
              <a:rPr lang="en-US" altLang="ko-KR" sz="3200" dirty="0" err="1">
                <a:solidFill>
                  <a:prstClr val="black">
                    <a:lumMod val="95000"/>
                    <a:lumOff val="5000"/>
                  </a:prstClr>
                </a:solidFill>
                <a:latin typeface="iCiel Samsung Sharp Sans Bold" pitchFamily="2" charset="0"/>
                <a:ea typeface="iCiel Samsung Sharp Sans Bold" pitchFamily="2" charset="0"/>
                <a:cs typeface="iCiel Samsung Sharp Sans Bold" pitchFamily="2" charset="0"/>
              </a:rPr>
              <a:t>tạo</a:t>
            </a:r>
            <a:r>
              <a:rPr lang="en-US" altLang="ko-KR" sz="3200" dirty="0">
                <a:solidFill>
                  <a:prstClr val="black">
                    <a:lumMod val="95000"/>
                    <a:lumOff val="5000"/>
                  </a:prstClr>
                </a:solidFill>
                <a:latin typeface="iCiel Samsung Sharp Sans Bold" pitchFamily="2" charset="0"/>
                <a:ea typeface="iCiel Samsung Sharp Sans Bold" pitchFamily="2" charset="0"/>
                <a:cs typeface="iCiel Samsung Sharp Sans Bold" pitchFamily="2" charset="0"/>
              </a:rPr>
              <a:t> </a:t>
            </a:r>
            <a:r>
              <a:rPr lang="en-US" altLang="ko-KR" sz="3200" dirty="0" err="1">
                <a:solidFill>
                  <a:prstClr val="black">
                    <a:lumMod val="95000"/>
                    <a:lumOff val="5000"/>
                  </a:prstClr>
                </a:solidFill>
                <a:latin typeface="iCiel Samsung Sharp Sans Bold" pitchFamily="2" charset="0"/>
                <a:ea typeface="iCiel Samsung Sharp Sans Bold" pitchFamily="2" charset="0"/>
                <a:cs typeface="iCiel Samsung Sharp Sans Bold" pitchFamily="2" charset="0"/>
              </a:rPr>
              <a:t>ra</a:t>
            </a:r>
            <a:r>
              <a:rPr lang="en-US" altLang="ko-KR" sz="3200" dirty="0">
                <a:solidFill>
                  <a:prstClr val="black">
                    <a:lumMod val="95000"/>
                    <a:lumOff val="5000"/>
                  </a:prstClr>
                </a:solidFill>
                <a:latin typeface="iCiel Samsung Sharp Sans Bold" pitchFamily="2" charset="0"/>
                <a:ea typeface="iCiel Samsung Sharp Sans Bold" pitchFamily="2" charset="0"/>
                <a:cs typeface="iCiel Samsung Sharp Sans Bold" pitchFamily="2" charset="0"/>
              </a:rPr>
              <a:t> chi </a:t>
            </a:r>
            <a:r>
              <a:rPr lang="en-US" altLang="ko-KR" sz="3200" dirty="0" err="1">
                <a:solidFill>
                  <a:prstClr val="black">
                    <a:lumMod val="95000"/>
                    <a:lumOff val="5000"/>
                  </a:prstClr>
                </a:solidFill>
                <a:latin typeface="iCiel Samsung Sharp Sans Bold" pitchFamily="2" charset="0"/>
                <a:ea typeface="iCiel Samsung Sharp Sans Bold" pitchFamily="2" charset="0"/>
                <a:cs typeface="iCiel Samsung Sharp Sans Bold" pitchFamily="2" charset="0"/>
              </a:rPr>
              <a:t>phí</a:t>
            </a:r>
            <a:r>
              <a:rPr lang="en-US" altLang="ko-KR" sz="3200" dirty="0">
                <a:solidFill>
                  <a:prstClr val="black">
                    <a:lumMod val="95000"/>
                    <a:lumOff val="5000"/>
                  </a:prstClr>
                </a:solidFill>
                <a:latin typeface="iCiel Samsung Sharp Sans Bold" pitchFamily="2" charset="0"/>
                <a:ea typeface="iCiel Samsung Sharp Sans Bold" pitchFamily="2" charset="0"/>
                <a:cs typeface="iCiel Samsung Sharp Sans Bold" pitchFamily="2" charset="0"/>
              </a:rPr>
              <a:t> </a:t>
            </a:r>
            <a:r>
              <a:rPr lang="en-US" altLang="ko-KR" sz="3200" dirty="0" err="1">
                <a:solidFill>
                  <a:prstClr val="black">
                    <a:lumMod val="95000"/>
                    <a:lumOff val="5000"/>
                  </a:prstClr>
                </a:solidFill>
                <a:latin typeface="iCiel Samsung Sharp Sans Bold" pitchFamily="2" charset="0"/>
                <a:ea typeface="iCiel Samsung Sharp Sans Bold" pitchFamily="2" charset="0"/>
                <a:cs typeface="iCiel Samsung Sharp Sans Bold" pitchFamily="2" charset="0"/>
              </a:rPr>
              <a:t>theo</a:t>
            </a:r>
            <a:r>
              <a:rPr lang="en-US" altLang="ko-KR" sz="3200" dirty="0">
                <a:solidFill>
                  <a:prstClr val="black">
                    <a:lumMod val="95000"/>
                    <a:lumOff val="5000"/>
                  </a:prstClr>
                </a:solidFill>
                <a:latin typeface="iCiel Samsung Sharp Sans Bold" pitchFamily="2" charset="0"/>
                <a:ea typeface="iCiel Samsung Sharp Sans Bold" pitchFamily="2" charset="0"/>
                <a:cs typeface="iCiel Samsung Sharp Sans Bold" pitchFamily="2" charset="0"/>
              </a:rPr>
              <a:t> </a:t>
            </a:r>
            <a:r>
              <a:rPr lang="en-US" altLang="ko-KR" sz="3200" dirty="0" err="1">
                <a:solidFill>
                  <a:prstClr val="black">
                    <a:lumMod val="95000"/>
                    <a:lumOff val="5000"/>
                  </a:prstClr>
                </a:solidFill>
                <a:latin typeface="iCiel Samsung Sharp Sans Bold" pitchFamily="2" charset="0"/>
                <a:ea typeface="iCiel Samsung Sharp Sans Bold" pitchFamily="2" charset="0"/>
                <a:cs typeface="iCiel Samsung Sharp Sans Bold" pitchFamily="2" charset="0"/>
              </a:rPr>
              <a:t>cấp</a:t>
            </a:r>
            <a:r>
              <a:rPr lang="en-US" altLang="ko-KR" sz="3200" dirty="0">
                <a:solidFill>
                  <a:prstClr val="black">
                    <a:lumMod val="95000"/>
                    <a:lumOff val="5000"/>
                  </a:prstClr>
                </a:solidFill>
                <a:latin typeface="iCiel Samsung Sharp Sans Bold" pitchFamily="2" charset="0"/>
                <a:ea typeface="iCiel Samsung Sharp Sans Bold" pitchFamily="2" charset="0"/>
                <a:cs typeface="iCiel Samsung Sharp Sans Bold" pitchFamily="2" charset="0"/>
              </a:rPr>
              <a:t> </a:t>
            </a:r>
            <a:r>
              <a:rPr lang="en-US" altLang="ko-KR" sz="3200" dirty="0" err="1">
                <a:solidFill>
                  <a:prstClr val="black">
                    <a:lumMod val="95000"/>
                    <a:lumOff val="5000"/>
                  </a:prstClr>
                </a:solidFill>
                <a:latin typeface="iCiel Samsung Sharp Sans Bold" pitchFamily="2" charset="0"/>
                <a:ea typeface="iCiel Samsung Sharp Sans Bold" pitchFamily="2" charset="0"/>
                <a:cs typeface="iCiel Samsung Sharp Sans Bold" pitchFamily="2" charset="0"/>
              </a:rPr>
              <a:t>số</a:t>
            </a:r>
            <a:r>
              <a:rPr lang="en-US" altLang="ko-KR" sz="3200" dirty="0">
                <a:solidFill>
                  <a:prstClr val="black">
                    <a:lumMod val="95000"/>
                    <a:lumOff val="5000"/>
                  </a:prstClr>
                </a:solidFill>
                <a:latin typeface="iCiel Samsung Sharp Sans Bold" pitchFamily="2" charset="0"/>
                <a:ea typeface="iCiel Samsung Sharp Sans Bold" pitchFamily="2" charset="0"/>
                <a:cs typeface="iCiel Samsung Sharp Sans Bold" pitchFamily="2" charset="0"/>
              </a:rPr>
              <a:t> </a:t>
            </a:r>
            <a:r>
              <a:rPr lang="en-US" altLang="ko-KR" sz="3200" dirty="0" err="1">
                <a:solidFill>
                  <a:prstClr val="black">
                    <a:lumMod val="95000"/>
                    <a:lumOff val="5000"/>
                  </a:prstClr>
                </a:solidFill>
                <a:latin typeface="iCiel Samsung Sharp Sans Bold" pitchFamily="2" charset="0"/>
                <a:ea typeface="iCiel Samsung Sharp Sans Bold" pitchFamily="2" charset="0"/>
                <a:cs typeface="iCiel Samsung Sharp Sans Bold" pitchFamily="2" charset="0"/>
              </a:rPr>
              <a:t>nhân</a:t>
            </a:r>
            <a:endParaRPr lang="en-US" altLang="ko-KR" sz="3200" dirty="0">
              <a:solidFill>
                <a:prstClr val="black">
                  <a:lumMod val="95000"/>
                  <a:lumOff val="5000"/>
                </a:prstClr>
              </a:solidFill>
              <a:latin typeface="iCiel Samsung Sharp Sans Bold" pitchFamily="2" charset="0"/>
              <a:ea typeface="iCiel Samsung Sharp Sans Bold" pitchFamily="2" charset="0"/>
              <a:cs typeface="iCiel Samsung Sharp Sans Bold" pitchFamily="2" charset="0"/>
            </a:endParaRPr>
          </a:p>
        </p:txBody>
      </p:sp>
      <p:grpSp>
        <p:nvGrpSpPr>
          <p:cNvPr id="53" name="Group 2">
            <a:extLst>
              <a:ext uri="{FF2B5EF4-FFF2-40B4-BE49-F238E27FC236}">
                <a16:creationId xmlns:a16="http://schemas.microsoft.com/office/drawing/2014/main" id="{D51D3D40-1A29-444D-8D22-8BFC28A6BA94}"/>
              </a:ext>
            </a:extLst>
          </p:cNvPr>
          <p:cNvGrpSpPr/>
          <p:nvPr/>
        </p:nvGrpSpPr>
        <p:grpSpPr>
          <a:xfrm>
            <a:off x="558800" y="2232686"/>
            <a:ext cx="7136399" cy="215444"/>
            <a:chOff x="558800" y="2232686"/>
            <a:chExt cx="7136399" cy="215444"/>
          </a:xfrm>
        </p:grpSpPr>
        <p:sp>
          <p:nvSpPr>
            <p:cNvPr id="54" name="직사각형 53">
              <a:extLst>
                <a:ext uri="{FF2B5EF4-FFF2-40B4-BE49-F238E27FC236}">
                  <a16:creationId xmlns:a16="http://schemas.microsoft.com/office/drawing/2014/main" id="{5B08A688-130B-4B8C-980D-95C39244F23C}"/>
                </a:ext>
              </a:extLst>
            </p:cNvPr>
            <p:cNvSpPr/>
            <p:nvPr/>
          </p:nvSpPr>
          <p:spPr>
            <a:xfrm>
              <a:off x="558800" y="2244056"/>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white"/>
                </a:solidFill>
                <a:effectLst/>
                <a:uLnTx/>
                <a:uFillTx/>
                <a:latin typeface="SamsungOne-400" panose="020B0503030303020204" pitchFamily="34" charset="0"/>
                <a:ea typeface="SamsungOneKorean 400" panose="020B0503030303020204" pitchFamily="50" charset="-127"/>
                <a:cs typeface="+mn-cs"/>
              </a:endParaRPr>
            </a:p>
          </p:txBody>
        </p:sp>
        <p:sp>
          <p:nvSpPr>
            <p:cNvPr id="55" name="직사각형 54">
              <a:extLst>
                <a:ext uri="{FF2B5EF4-FFF2-40B4-BE49-F238E27FC236}">
                  <a16:creationId xmlns:a16="http://schemas.microsoft.com/office/drawing/2014/main" id="{2D75F3E7-87BD-412A-888C-5D501D145A2B}"/>
                </a:ext>
              </a:extLst>
            </p:cNvPr>
            <p:cNvSpPr/>
            <p:nvPr/>
          </p:nvSpPr>
          <p:spPr>
            <a:xfrm>
              <a:off x="711199" y="2232686"/>
              <a:ext cx="6984000"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vl="0" defTabSz="457200">
                <a:spcAft>
                  <a:spcPts val="600"/>
                </a:spcAft>
                <a:defRPr/>
              </a:pP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Chi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phí</a:t>
              </a:r>
              <a:endParaRPr lang="en-US" altLang="ko-KR" sz="14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sp>
        <p:nvSpPr>
          <p:cNvPr id="57" name="Rectangle 12">
            <a:extLst>
              <a:ext uri="{FF2B5EF4-FFF2-40B4-BE49-F238E27FC236}">
                <a16:creationId xmlns:a16="http://schemas.microsoft.com/office/drawing/2014/main" id="{2FA4F03D-83A8-4811-BDC4-3C44FFA22289}"/>
              </a:ext>
            </a:extLst>
          </p:cNvPr>
          <p:cNvSpPr/>
          <p:nvPr/>
        </p:nvSpPr>
        <p:spPr>
          <a:xfrm>
            <a:off x="711200" y="2563519"/>
            <a:ext cx="3109239" cy="27512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defRP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Các hệ thống RDBMS được coi là hệ thống Mở rộng quy mô: mỗi thế hệ cần được thay thế bằng các hệ thống phần cứng phức tạp và đắt tiền hơn bao giờ hết</a:t>
            </a:r>
          </a:p>
          <a:p>
            <a:pPr marL="182563" indent="-182563">
              <a:spcAft>
                <a:spcPts val="800"/>
              </a:spcAft>
              <a:buClr>
                <a:srgbClr val="193EB0"/>
              </a:buClr>
              <a:buFont typeface="SamsungOne 400" panose="020B0503030303020204" pitchFamily="34" charset="0"/>
              <a:buChar char="‣"/>
              <a:defRP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Hệ thống mở rộng quy mô có hiệu quả chi phí thấp hơn đáng kể khi có phạm vi dữ liệu được lưu trữ từ 100TB đến 1PB</a:t>
            </a:r>
          </a:p>
          <a:p>
            <a:pPr marL="182563" indent="-182563">
              <a:spcAft>
                <a:spcPts val="800"/>
              </a:spcAft>
              <a:buClr>
                <a:srgbClr val="193EB0"/>
              </a:buClr>
              <a:buFont typeface="SamsungOne 400" panose="020B0503030303020204" pitchFamily="34" charset="0"/>
              <a:buChar char="‣"/>
              <a:defRP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Ngược lại, hệ thống mở rộng quy mô duy trì hiệu quả chi phí không đổi bất kể kích thước của dữ liệu</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sp>
        <p:nvSpPr>
          <p:cNvPr id="113" name="TextBox 112">
            <a:extLst>
              <a:ext uri="{FF2B5EF4-FFF2-40B4-BE49-F238E27FC236}">
                <a16:creationId xmlns:a16="http://schemas.microsoft.com/office/drawing/2014/main" id="{7CB703A9-E444-4F5B-BE9D-BDD8912EA8A3}"/>
              </a:ext>
            </a:extLst>
          </p:cNvPr>
          <p:cNvSpPr txBox="1"/>
          <p:nvPr/>
        </p:nvSpPr>
        <p:spPr>
          <a:xfrm>
            <a:off x="5426565" y="4297556"/>
            <a:ext cx="184731" cy="369332"/>
          </a:xfrm>
          <a:prstGeom prst="rect">
            <a:avLst/>
          </a:prstGeom>
          <a:noFill/>
        </p:spPr>
        <p:txBody>
          <a:bodyPr wrap="none" rtlCol="0">
            <a:spAutoFit/>
          </a:bodyPr>
          <a:lstStyle/>
          <a:p>
            <a:pPr defTabSz="914400" fontAlgn="base" latinLnBrk="1">
              <a:spcBef>
                <a:spcPct val="0"/>
              </a:spcBef>
              <a:spcAft>
                <a:spcPct val="0"/>
              </a:spcAft>
            </a:pPr>
            <a:endParaRPr kumimoji="1" lang="ko-KR" altLang="en-US" dirty="0">
              <a:solidFill>
                <a:prstClr val="black"/>
              </a:solidFill>
              <a:latin typeface="SamsungOneKorean 400" panose="020B0503030303020204" pitchFamily="50" charset="-127"/>
              <a:ea typeface="SamsungOneKorean 400" panose="020B0503030303020204" pitchFamily="50" charset="-127"/>
            </a:endParaRPr>
          </a:p>
        </p:txBody>
      </p:sp>
      <p:grpSp>
        <p:nvGrpSpPr>
          <p:cNvPr id="114" name="그룹 113">
            <a:extLst>
              <a:ext uri="{FF2B5EF4-FFF2-40B4-BE49-F238E27FC236}">
                <a16:creationId xmlns:a16="http://schemas.microsoft.com/office/drawing/2014/main" id="{CAE97A24-54CC-47EA-A782-3EA4DC08DB95}"/>
              </a:ext>
            </a:extLst>
          </p:cNvPr>
          <p:cNvGrpSpPr/>
          <p:nvPr/>
        </p:nvGrpSpPr>
        <p:grpSpPr>
          <a:xfrm>
            <a:off x="4077546" y="2422647"/>
            <a:ext cx="5213840" cy="1862380"/>
            <a:chOff x="4077546" y="2422647"/>
            <a:chExt cx="5213840" cy="1862380"/>
          </a:xfrm>
        </p:grpSpPr>
        <p:pic>
          <p:nvPicPr>
            <p:cNvPr id="116" name="그림 115">
              <a:extLst>
                <a:ext uri="{FF2B5EF4-FFF2-40B4-BE49-F238E27FC236}">
                  <a16:creationId xmlns:a16="http://schemas.microsoft.com/office/drawing/2014/main" id="{68F2D552-DA28-4FF3-994A-E7B86F048D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99186" y="2697068"/>
              <a:ext cx="2307762" cy="1099657"/>
            </a:xfrm>
            <a:prstGeom prst="rect">
              <a:avLst/>
            </a:prstGeom>
          </p:spPr>
        </p:pic>
        <p:sp>
          <p:nvSpPr>
            <p:cNvPr id="117" name="TextBox 116">
              <a:extLst>
                <a:ext uri="{FF2B5EF4-FFF2-40B4-BE49-F238E27FC236}">
                  <a16:creationId xmlns:a16="http://schemas.microsoft.com/office/drawing/2014/main" id="{AE208F3B-A257-4784-A231-87EEB2782BEC}"/>
                </a:ext>
              </a:extLst>
            </p:cNvPr>
            <p:cNvSpPr txBox="1"/>
            <p:nvPr/>
          </p:nvSpPr>
          <p:spPr>
            <a:xfrm>
              <a:off x="5426565" y="2422647"/>
              <a:ext cx="184731" cy="369332"/>
            </a:xfrm>
            <a:prstGeom prst="rect">
              <a:avLst/>
            </a:prstGeom>
            <a:noFill/>
          </p:spPr>
          <p:txBody>
            <a:bodyPr wrap="none" rtlCol="0">
              <a:spAutoFit/>
            </a:bodyPr>
            <a:lstStyle/>
            <a:p>
              <a:pPr defTabSz="914400" fontAlgn="base" latinLnBrk="1">
                <a:spcBef>
                  <a:spcPct val="0"/>
                </a:spcBef>
                <a:spcAft>
                  <a:spcPct val="0"/>
                </a:spcAft>
              </a:pPr>
              <a:endParaRPr kumimoji="1" lang="ko-KR" altLang="en-US" dirty="0">
                <a:solidFill>
                  <a:prstClr val="black"/>
                </a:solidFill>
                <a:latin typeface="SamsungOneKorean 400" panose="020B0503030303020204" pitchFamily="50" charset="-127"/>
                <a:ea typeface="SamsungOneKorean 400" panose="020B0503030303020204" pitchFamily="50" charset="-127"/>
              </a:endParaRPr>
            </a:p>
          </p:txBody>
        </p:sp>
        <p:cxnSp>
          <p:nvCxnSpPr>
            <p:cNvPr id="118" name="연결선: 꺾임 117">
              <a:extLst>
                <a:ext uri="{FF2B5EF4-FFF2-40B4-BE49-F238E27FC236}">
                  <a16:creationId xmlns:a16="http://schemas.microsoft.com/office/drawing/2014/main" id="{99AFBCB9-D06A-4A4F-853B-7C37888823E7}"/>
                </a:ext>
              </a:extLst>
            </p:cNvPr>
            <p:cNvCxnSpPr/>
            <p:nvPr/>
          </p:nvCxnSpPr>
          <p:spPr>
            <a:xfrm>
              <a:off x="4791386" y="2669446"/>
              <a:ext cx="4500000" cy="1332000"/>
            </a:xfrm>
            <a:prstGeom prst="bentConnector3">
              <a:avLst>
                <a:gd name="adj1" fmla="val 77"/>
              </a:avLst>
            </a:prstGeom>
            <a:ln w="31750">
              <a:solidFill>
                <a:srgbClr val="1F45BC"/>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9" name="직사각형 15">
              <a:extLst>
                <a:ext uri="{FF2B5EF4-FFF2-40B4-BE49-F238E27FC236}">
                  <a16:creationId xmlns:a16="http://schemas.microsoft.com/office/drawing/2014/main" id="{F4BEBE75-E9B6-43C7-8A23-06BBF3A1FD05}"/>
                </a:ext>
              </a:extLst>
            </p:cNvPr>
            <p:cNvSpPr/>
            <p:nvPr/>
          </p:nvSpPr>
          <p:spPr>
            <a:xfrm>
              <a:off x="4966349" y="2759379"/>
              <a:ext cx="1463862" cy="307777"/>
            </a:xfrm>
            <a:prstGeom prst="rect">
              <a:avLst/>
            </a:prstGeom>
          </p:spPr>
          <p:txBody>
            <a:bodyPr wrap="none">
              <a:spAutoFit/>
            </a:bodyPr>
            <a:lstStyle/>
            <a:p>
              <a:pPr defTabSz="914400" fontAlgn="base" latinLnBrk="1">
                <a:spcBef>
                  <a:spcPct val="0"/>
                </a:spcBef>
                <a:spcAft>
                  <a:spcPct val="0"/>
                </a:spcAft>
              </a:pPr>
              <a:r>
                <a:rPr kumimoji="1" lang="en-US" altLang="ko-KR" sz="1400" dirty="0" err="1">
                  <a:solidFill>
                    <a:srgbClr val="66A1FE"/>
                  </a:solidFill>
                  <a:latin typeface="SamsungOne-700" panose="020B0803030303020204" pitchFamily="34" charset="0"/>
                  <a:ea typeface="SamsungOne-700" panose="020B0803030303020204" pitchFamily="34" charset="0"/>
                </a:rPr>
                <a:t>Mở</a:t>
              </a:r>
              <a:r>
                <a:rPr kumimoji="1" lang="en-US" altLang="ko-KR" sz="1400" dirty="0">
                  <a:solidFill>
                    <a:srgbClr val="66A1FE"/>
                  </a:solidFill>
                  <a:latin typeface="SamsungOne-700" panose="020B0803030303020204" pitchFamily="34" charset="0"/>
                  <a:ea typeface="SamsungOne-700" panose="020B0803030303020204" pitchFamily="34" charset="0"/>
                </a:rPr>
                <a:t> </a:t>
              </a:r>
              <a:r>
                <a:rPr kumimoji="1" lang="en-US" altLang="ko-KR" sz="1400" dirty="0" err="1">
                  <a:solidFill>
                    <a:srgbClr val="66A1FE"/>
                  </a:solidFill>
                  <a:latin typeface="SamsungOne-700" panose="020B0803030303020204" pitchFamily="34" charset="0"/>
                  <a:ea typeface="SamsungOne-700" panose="020B0803030303020204" pitchFamily="34" charset="0"/>
                </a:rPr>
                <a:t>rộng</a:t>
              </a:r>
              <a:r>
                <a:rPr kumimoji="1" lang="en-US" altLang="ko-KR" sz="1400" dirty="0">
                  <a:solidFill>
                    <a:srgbClr val="66A1FE"/>
                  </a:solidFill>
                  <a:latin typeface="SamsungOne-700" panose="020B0803030303020204" pitchFamily="34" charset="0"/>
                  <a:ea typeface="SamsungOne-700" panose="020B0803030303020204" pitchFamily="34" charset="0"/>
                </a:rPr>
                <a:t> </a:t>
              </a:r>
              <a:r>
                <a:rPr kumimoji="1" lang="en-US" altLang="ko-KR" sz="1400" dirty="0" err="1">
                  <a:solidFill>
                    <a:srgbClr val="66A1FE"/>
                  </a:solidFill>
                  <a:latin typeface="SamsungOne-700" panose="020B0803030303020204" pitchFamily="34" charset="0"/>
                  <a:ea typeface="SamsungOne-700" panose="020B0803030303020204" pitchFamily="34" charset="0"/>
                </a:rPr>
                <a:t>quy</a:t>
              </a:r>
              <a:r>
                <a:rPr kumimoji="1" lang="en-US" altLang="ko-KR" sz="1400" dirty="0">
                  <a:solidFill>
                    <a:srgbClr val="66A1FE"/>
                  </a:solidFill>
                  <a:latin typeface="SamsungOne-700" panose="020B0803030303020204" pitchFamily="34" charset="0"/>
                  <a:ea typeface="SamsungOne-700" panose="020B0803030303020204" pitchFamily="34" charset="0"/>
                </a:rPr>
                <a:t> </a:t>
              </a:r>
              <a:r>
                <a:rPr kumimoji="1" lang="en-US" altLang="ko-KR" sz="1400" dirty="0" err="1">
                  <a:solidFill>
                    <a:srgbClr val="66A1FE"/>
                  </a:solidFill>
                  <a:latin typeface="SamsungOne-700" panose="020B0803030303020204" pitchFamily="34" charset="0"/>
                  <a:ea typeface="SamsungOne-700" panose="020B0803030303020204" pitchFamily="34" charset="0"/>
                </a:rPr>
                <a:t>mô</a:t>
              </a:r>
              <a:endParaRPr kumimoji="1" lang="ko-KR" altLang="en-US" sz="1400" dirty="0">
                <a:solidFill>
                  <a:srgbClr val="66A1FE"/>
                </a:solidFill>
                <a:latin typeface="SamsungOne-700" panose="020B0803030303020204" pitchFamily="34" charset="0"/>
                <a:ea typeface="SamsungOneKorean 400" panose="020B0503030303020204" pitchFamily="50" charset="-127"/>
              </a:endParaRPr>
            </a:p>
          </p:txBody>
        </p:sp>
        <p:sp>
          <p:nvSpPr>
            <p:cNvPr id="120" name="직사각형 15">
              <a:extLst>
                <a:ext uri="{FF2B5EF4-FFF2-40B4-BE49-F238E27FC236}">
                  <a16:creationId xmlns:a16="http://schemas.microsoft.com/office/drawing/2014/main" id="{275EE2CD-B2A8-4566-943B-A71E01B7E94C}"/>
                </a:ext>
              </a:extLst>
            </p:cNvPr>
            <p:cNvSpPr/>
            <p:nvPr/>
          </p:nvSpPr>
          <p:spPr>
            <a:xfrm>
              <a:off x="8354943" y="4008028"/>
              <a:ext cx="822661" cy="276999"/>
            </a:xfrm>
            <a:prstGeom prst="rect">
              <a:avLst/>
            </a:prstGeom>
          </p:spPr>
          <p:txBody>
            <a:bodyPr wrap="none">
              <a:spAutoFit/>
            </a:bodyPr>
            <a:lstStyle/>
            <a:p>
              <a:pPr defTabSz="914400" fontAlgn="base" latinLnBrk="1">
                <a:spcBef>
                  <a:spcPct val="0"/>
                </a:spcBef>
                <a:spcAft>
                  <a:spcPct val="0"/>
                </a:spcAft>
              </a:pPr>
              <a:r>
                <a:rPr kumimoji="1" lang="en-US" altLang="ko-KR" sz="1200" dirty="0" err="1">
                  <a:solidFill>
                    <a:srgbClr val="1F45BC"/>
                  </a:solidFill>
                  <a:latin typeface="SamsungOne-700" panose="020B0803030303020204" pitchFamily="34" charset="0"/>
                  <a:ea typeface="SamsungOne-700" panose="020B0803030303020204" pitchFamily="34" charset="0"/>
                </a:rPr>
                <a:t>Khả</a:t>
              </a:r>
              <a:r>
                <a:rPr kumimoji="1" lang="en-US" altLang="ko-KR" sz="1200" dirty="0">
                  <a:solidFill>
                    <a:srgbClr val="1F45BC"/>
                  </a:solidFill>
                  <a:latin typeface="SamsungOne-700" panose="020B0803030303020204" pitchFamily="34" charset="0"/>
                  <a:ea typeface="SamsungOne-700" panose="020B0803030303020204" pitchFamily="34" charset="0"/>
                </a:rPr>
                <a:t> </a:t>
              </a:r>
              <a:r>
                <a:rPr kumimoji="1" lang="en-US" altLang="ko-KR" sz="1200" dirty="0" err="1">
                  <a:solidFill>
                    <a:srgbClr val="1F45BC"/>
                  </a:solidFill>
                  <a:latin typeface="SamsungOne-700" panose="020B0803030303020204" pitchFamily="34" charset="0"/>
                  <a:ea typeface="SamsungOne-700" panose="020B0803030303020204" pitchFamily="34" charset="0"/>
                </a:rPr>
                <a:t>năng</a:t>
              </a:r>
              <a:endParaRPr kumimoji="1" lang="ko-KR" altLang="en-US" sz="1200" dirty="0">
                <a:solidFill>
                  <a:srgbClr val="1F45BC"/>
                </a:solidFill>
                <a:latin typeface="SamsungOne-700" panose="020B0803030303020204" pitchFamily="34" charset="0"/>
                <a:ea typeface="SamsungOneKorean 400" panose="020B0503030303020204" pitchFamily="50" charset="-127"/>
              </a:endParaRPr>
            </a:p>
          </p:txBody>
        </p:sp>
        <p:sp>
          <p:nvSpPr>
            <p:cNvPr id="121" name="직사각형 15">
              <a:extLst>
                <a:ext uri="{FF2B5EF4-FFF2-40B4-BE49-F238E27FC236}">
                  <a16:creationId xmlns:a16="http://schemas.microsoft.com/office/drawing/2014/main" id="{12C928C7-7B3E-420D-905F-9870344BA012}"/>
                </a:ext>
              </a:extLst>
            </p:cNvPr>
            <p:cNvSpPr/>
            <p:nvPr/>
          </p:nvSpPr>
          <p:spPr>
            <a:xfrm>
              <a:off x="4077546" y="2824415"/>
              <a:ext cx="738592" cy="276999"/>
            </a:xfrm>
            <a:prstGeom prst="rect">
              <a:avLst/>
            </a:prstGeom>
          </p:spPr>
          <p:txBody>
            <a:bodyPr wrap="square">
              <a:spAutoFit/>
            </a:bodyPr>
            <a:lstStyle/>
            <a:p>
              <a:pPr defTabSz="914400" fontAlgn="base" latinLnBrk="1">
                <a:spcBef>
                  <a:spcPct val="0"/>
                </a:spcBef>
                <a:spcAft>
                  <a:spcPct val="0"/>
                </a:spcAft>
              </a:pPr>
              <a:r>
                <a:rPr kumimoji="1" lang="en-US" altLang="ko-KR" sz="1200" dirty="0">
                  <a:solidFill>
                    <a:srgbClr val="1F45BC"/>
                  </a:solidFill>
                  <a:latin typeface="SamsungOne-700" panose="020B0803030303020204" pitchFamily="34" charset="0"/>
                  <a:ea typeface="SamsungOne-700" panose="020B0803030303020204" pitchFamily="34" charset="0"/>
                </a:rPr>
                <a:t>Chi </a:t>
              </a:r>
              <a:r>
                <a:rPr kumimoji="1" lang="en-US" altLang="ko-KR" sz="1200" dirty="0" err="1">
                  <a:solidFill>
                    <a:srgbClr val="1F45BC"/>
                  </a:solidFill>
                  <a:latin typeface="SamsungOne-700" panose="020B0803030303020204" pitchFamily="34" charset="0"/>
                  <a:ea typeface="SamsungOne-700" panose="020B0803030303020204" pitchFamily="34" charset="0"/>
                </a:rPr>
                <a:t>phí</a:t>
              </a:r>
              <a:endParaRPr kumimoji="1" lang="ko-KR" altLang="en-US" sz="1200" dirty="0">
                <a:solidFill>
                  <a:srgbClr val="1F45BC"/>
                </a:solidFill>
                <a:latin typeface="SamsungOne-700" panose="020B0803030303020204" pitchFamily="34" charset="0"/>
                <a:ea typeface="SamsungOneKorean 400" panose="020B0503030303020204" pitchFamily="50" charset="-127"/>
              </a:endParaRPr>
            </a:p>
          </p:txBody>
        </p:sp>
        <p:grpSp>
          <p:nvGrpSpPr>
            <p:cNvPr id="190" name="그룹 189">
              <a:extLst>
                <a:ext uri="{FF2B5EF4-FFF2-40B4-BE49-F238E27FC236}">
                  <a16:creationId xmlns:a16="http://schemas.microsoft.com/office/drawing/2014/main" id="{4019D0E3-EF34-485A-ACE8-F537E01C9133}"/>
                </a:ext>
              </a:extLst>
            </p:cNvPr>
            <p:cNvGrpSpPr/>
            <p:nvPr/>
          </p:nvGrpSpPr>
          <p:grpSpPr>
            <a:xfrm>
              <a:off x="5068165" y="3453631"/>
              <a:ext cx="412617" cy="416945"/>
              <a:chOff x="3913109" y="5351273"/>
              <a:chExt cx="913592" cy="622545"/>
            </a:xfrm>
          </p:grpSpPr>
          <p:pic>
            <p:nvPicPr>
              <p:cNvPr id="199" name="그림 198">
                <a:extLst>
                  <a:ext uri="{FF2B5EF4-FFF2-40B4-BE49-F238E27FC236}">
                    <a16:creationId xmlns:a16="http://schemas.microsoft.com/office/drawing/2014/main" id="{EFF763C8-C49B-4E54-A706-F884A509A38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13109" y="5749469"/>
                <a:ext cx="901076" cy="224349"/>
              </a:xfrm>
              <a:prstGeom prst="rect">
                <a:avLst/>
              </a:prstGeom>
            </p:spPr>
          </p:pic>
          <p:pic>
            <p:nvPicPr>
              <p:cNvPr id="200" name="그림 199">
                <a:extLst>
                  <a:ext uri="{FF2B5EF4-FFF2-40B4-BE49-F238E27FC236}">
                    <a16:creationId xmlns:a16="http://schemas.microsoft.com/office/drawing/2014/main" id="{4532977D-0C52-4BF6-BFED-AE690CE4550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25626" y="5553945"/>
                <a:ext cx="901075" cy="224349"/>
              </a:xfrm>
              <a:prstGeom prst="rect">
                <a:avLst/>
              </a:prstGeom>
            </p:spPr>
          </p:pic>
          <p:pic>
            <p:nvPicPr>
              <p:cNvPr id="201" name="그림 200">
                <a:extLst>
                  <a:ext uri="{FF2B5EF4-FFF2-40B4-BE49-F238E27FC236}">
                    <a16:creationId xmlns:a16="http://schemas.microsoft.com/office/drawing/2014/main" id="{E5FD56C6-4FF4-4F05-B629-5D92213741D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21979" y="5351273"/>
                <a:ext cx="901075" cy="224349"/>
              </a:xfrm>
              <a:prstGeom prst="rect">
                <a:avLst/>
              </a:prstGeom>
            </p:spPr>
          </p:pic>
        </p:grpSp>
        <p:grpSp>
          <p:nvGrpSpPr>
            <p:cNvPr id="191" name="그룹 190">
              <a:extLst>
                <a:ext uri="{FF2B5EF4-FFF2-40B4-BE49-F238E27FC236}">
                  <a16:creationId xmlns:a16="http://schemas.microsoft.com/office/drawing/2014/main" id="{6311BF1A-1554-478A-84B5-04C860C3FE11}"/>
                </a:ext>
              </a:extLst>
            </p:cNvPr>
            <p:cNvGrpSpPr/>
            <p:nvPr/>
          </p:nvGrpSpPr>
          <p:grpSpPr>
            <a:xfrm>
              <a:off x="5882674" y="3282037"/>
              <a:ext cx="639123" cy="594803"/>
              <a:chOff x="3913109" y="5357870"/>
              <a:chExt cx="901077" cy="615948"/>
            </a:xfrm>
          </p:grpSpPr>
          <p:pic>
            <p:nvPicPr>
              <p:cNvPr id="196" name="그림 195">
                <a:extLst>
                  <a:ext uri="{FF2B5EF4-FFF2-40B4-BE49-F238E27FC236}">
                    <a16:creationId xmlns:a16="http://schemas.microsoft.com/office/drawing/2014/main" id="{9DE98E0D-5D7D-460A-BC8B-AA74B50A7B0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13109" y="5749469"/>
                <a:ext cx="901077" cy="224349"/>
              </a:xfrm>
              <a:prstGeom prst="rect">
                <a:avLst/>
              </a:prstGeom>
            </p:spPr>
          </p:pic>
          <p:pic>
            <p:nvPicPr>
              <p:cNvPr id="197" name="그림 196">
                <a:extLst>
                  <a:ext uri="{FF2B5EF4-FFF2-40B4-BE49-F238E27FC236}">
                    <a16:creationId xmlns:a16="http://schemas.microsoft.com/office/drawing/2014/main" id="{9C9033E1-769D-41B9-91B9-02EA921B9A5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13109" y="5557788"/>
                <a:ext cx="901077" cy="224349"/>
              </a:xfrm>
              <a:prstGeom prst="rect">
                <a:avLst/>
              </a:prstGeom>
            </p:spPr>
          </p:pic>
          <p:pic>
            <p:nvPicPr>
              <p:cNvPr id="198" name="그림 197">
                <a:extLst>
                  <a:ext uri="{FF2B5EF4-FFF2-40B4-BE49-F238E27FC236}">
                    <a16:creationId xmlns:a16="http://schemas.microsoft.com/office/drawing/2014/main" id="{8D7AC439-D923-4405-A5BD-82C5227B535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13109" y="5357870"/>
                <a:ext cx="901077" cy="224349"/>
              </a:xfrm>
              <a:prstGeom prst="rect">
                <a:avLst/>
              </a:prstGeom>
            </p:spPr>
          </p:pic>
        </p:grpSp>
        <p:grpSp>
          <p:nvGrpSpPr>
            <p:cNvPr id="192" name="그룹 191">
              <a:extLst>
                <a:ext uri="{FF2B5EF4-FFF2-40B4-BE49-F238E27FC236}">
                  <a16:creationId xmlns:a16="http://schemas.microsoft.com/office/drawing/2014/main" id="{92555ACF-696D-4813-B29D-31C4FF3C57E0}"/>
                </a:ext>
              </a:extLst>
            </p:cNvPr>
            <p:cNvGrpSpPr/>
            <p:nvPr/>
          </p:nvGrpSpPr>
          <p:grpSpPr>
            <a:xfrm>
              <a:off x="7142988" y="2686858"/>
              <a:ext cx="1032778" cy="1115091"/>
              <a:chOff x="4001750" y="5352984"/>
              <a:chExt cx="901076" cy="620834"/>
            </a:xfrm>
          </p:grpSpPr>
          <p:pic>
            <p:nvPicPr>
              <p:cNvPr id="193" name="그림 192">
                <a:extLst>
                  <a:ext uri="{FF2B5EF4-FFF2-40B4-BE49-F238E27FC236}">
                    <a16:creationId xmlns:a16="http://schemas.microsoft.com/office/drawing/2014/main" id="{B8006CA5-5BD5-4EE4-8907-33767D494B1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001750" y="5749469"/>
                <a:ext cx="901076" cy="224349"/>
              </a:xfrm>
              <a:prstGeom prst="rect">
                <a:avLst/>
              </a:prstGeom>
            </p:spPr>
          </p:pic>
          <p:pic>
            <p:nvPicPr>
              <p:cNvPr id="194" name="그림 193">
                <a:extLst>
                  <a:ext uri="{FF2B5EF4-FFF2-40B4-BE49-F238E27FC236}">
                    <a16:creationId xmlns:a16="http://schemas.microsoft.com/office/drawing/2014/main" id="{0EE47F2D-E6AB-4610-A086-5A71BD660D1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001750" y="5557461"/>
                <a:ext cx="901076" cy="224349"/>
              </a:xfrm>
              <a:prstGeom prst="rect">
                <a:avLst/>
              </a:prstGeom>
            </p:spPr>
          </p:pic>
          <p:pic>
            <p:nvPicPr>
              <p:cNvPr id="195" name="그림 194">
                <a:extLst>
                  <a:ext uri="{FF2B5EF4-FFF2-40B4-BE49-F238E27FC236}">
                    <a16:creationId xmlns:a16="http://schemas.microsoft.com/office/drawing/2014/main" id="{E529F770-FFC0-4D51-92DF-751084BF4EB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001750" y="5352984"/>
                <a:ext cx="901076" cy="224349"/>
              </a:xfrm>
              <a:prstGeom prst="rect">
                <a:avLst/>
              </a:prstGeom>
            </p:spPr>
          </p:pic>
        </p:grpSp>
      </p:grpSp>
      <p:grpSp>
        <p:nvGrpSpPr>
          <p:cNvPr id="202" name="그룹 201">
            <a:extLst>
              <a:ext uri="{FF2B5EF4-FFF2-40B4-BE49-F238E27FC236}">
                <a16:creationId xmlns:a16="http://schemas.microsoft.com/office/drawing/2014/main" id="{7F3F692F-B815-4E74-B2B5-F276BAE0FFAB}"/>
              </a:ext>
            </a:extLst>
          </p:cNvPr>
          <p:cNvGrpSpPr/>
          <p:nvPr/>
        </p:nvGrpSpPr>
        <p:grpSpPr>
          <a:xfrm>
            <a:off x="4060594" y="4544355"/>
            <a:ext cx="5230792" cy="1615581"/>
            <a:chOff x="4060594" y="4544355"/>
            <a:chExt cx="5230792" cy="1615581"/>
          </a:xfrm>
        </p:grpSpPr>
        <p:pic>
          <p:nvPicPr>
            <p:cNvPr id="203" name="그림 202">
              <a:extLst>
                <a:ext uri="{FF2B5EF4-FFF2-40B4-BE49-F238E27FC236}">
                  <a16:creationId xmlns:a16="http://schemas.microsoft.com/office/drawing/2014/main" id="{1C4E1254-7C6C-4A4F-B5A0-6133280AF4F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796836" y="5223817"/>
              <a:ext cx="3871275" cy="619022"/>
            </a:xfrm>
            <a:prstGeom prst="rect">
              <a:avLst/>
            </a:prstGeom>
          </p:spPr>
        </p:pic>
        <p:cxnSp>
          <p:nvCxnSpPr>
            <p:cNvPr id="204" name="연결선: 꺾임 203">
              <a:extLst>
                <a:ext uri="{FF2B5EF4-FFF2-40B4-BE49-F238E27FC236}">
                  <a16:creationId xmlns:a16="http://schemas.microsoft.com/office/drawing/2014/main" id="{54EDDC44-7F9E-403D-A0F7-737C9D5D730B}"/>
                </a:ext>
              </a:extLst>
            </p:cNvPr>
            <p:cNvCxnSpPr/>
            <p:nvPr/>
          </p:nvCxnSpPr>
          <p:spPr>
            <a:xfrm>
              <a:off x="4791386" y="4544355"/>
              <a:ext cx="4500000" cy="1332000"/>
            </a:xfrm>
            <a:prstGeom prst="bentConnector3">
              <a:avLst>
                <a:gd name="adj1" fmla="val 77"/>
              </a:avLst>
            </a:prstGeom>
            <a:ln w="31750">
              <a:solidFill>
                <a:srgbClr val="1F45BC"/>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05" name="직사각형 15">
              <a:extLst>
                <a:ext uri="{FF2B5EF4-FFF2-40B4-BE49-F238E27FC236}">
                  <a16:creationId xmlns:a16="http://schemas.microsoft.com/office/drawing/2014/main" id="{F290FF2D-81D6-4A96-BAE2-F681F22F917C}"/>
                </a:ext>
              </a:extLst>
            </p:cNvPr>
            <p:cNvSpPr/>
            <p:nvPr/>
          </p:nvSpPr>
          <p:spPr>
            <a:xfrm>
              <a:off x="4931885" y="4640863"/>
              <a:ext cx="1677062" cy="307777"/>
            </a:xfrm>
            <a:prstGeom prst="rect">
              <a:avLst/>
            </a:prstGeom>
          </p:spPr>
          <p:txBody>
            <a:bodyPr wrap="none">
              <a:spAutoFit/>
            </a:bodyPr>
            <a:lstStyle/>
            <a:p>
              <a:pPr defTabSz="914400" fontAlgn="base" latinLnBrk="1">
                <a:spcBef>
                  <a:spcPct val="0"/>
                </a:spcBef>
                <a:spcAft>
                  <a:spcPct val="0"/>
                </a:spcAft>
              </a:pPr>
              <a:r>
                <a:rPr kumimoji="1" lang="en-US" altLang="ko-KR" sz="1400" dirty="0" err="1">
                  <a:solidFill>
                    <a:srgbClr val="66A1FE"/>
                  </a:solidFill>
                  <a:latin typeface="SamsungOne-700" panose="020B0803030303020204" pitchFamily="34" charset="0"/>
                  <a:ea typeface="SamsungOne-700" panose="020B0803030303020204" pitchFamily="34" charset="0"/>
                </a:rPr>
                <a:t>Nhân</a:t>
              </a:r>
              <a:r>
                <a:rPr kumimoji="1" lang="en-US" altLang="ko-KR" sz="1400" dirty="0">
                  <a:solidFill>
                    <a:srgbClr val="66A1FE"/>
                  </a:solidFill>
                  <a:latin typeface="SamsungOne-700" panose="020B0803030303020204" pitchFamily="34" charset="0"/>
                  <a:ea typeface="SamsungOne-700" panose="020B0803030303020204" pitchFamily="34" charset="0"/>
                </a:rPr>
                <a:t> </a:t>
              </a:r>
              <a:r>
                <a:rPr kumimoji="1" lang="en-US" altLang="ko-KR" sz="1400" dirty="0" err="1">
                  <a:solidFill>
                    <a:srgbClr val="66A1FE"/>
                  </a:solidFill>
                  <a:latin typeface="SamsungOne-700" panose="020B0803030303020204" pitchFamily="34" charset="0"/>
                  <a:ea typeface="SamsungOne-700" panose="020B0803030303020204" pitchFamily="34" charset="0"/>
                </a:rPr>
                <a:t>rộng</a:t>
              </a:r>
              <a:r>
                <a:rPr kumimoji="1" lang="en-US" altLang="ko-KR" sz="1400" dirty="0">
                  <a:solidFill>
                    <a:srgbClr val="66A1FE"/>
                  </a:solidFill>
                  <a:latin typeface="SamsungOne-700" panose="020B0803030303020204" pitchFamily="34" charset="0"/>
                  <a:ea typeface="SamsungOne-700" panose="020B0803030303020204" pitchFamily="34" charset="0"/>
                </a:rPr>
                <a:t> </a:t>
              </a:r>
              <a:r>
                <a:rPr kumimoji="1" lang="en-US" altLang="ko-KR" sz="1400" dirty="0" err="1">
                  <a:solidFill>
                    <a:srgbClr val="66A1FE"/>
                  </a:solidFill>
                  <a:latin typeface="SamsungOne-700" panose="020B0803030303020204" pitchFamily="34" charset="0"/>
                  <a:ea typeface="SamsungOne-700" panose="020B0803030303020204" pitchFamily="34" charset="0"/>
                </a:rPr>
                <a:t>quy</a:t>
              </a:r>
              <a:r>
                <a:rPr kumimoji="1" lang="en-US" altLang="ko-KR" sz="1400" dirty="0">
                  <a:solidFill>
                    <a:srgbClr val="66A1FE"/>
                  </a:solidFill>
                  <a:latin typeface="SamsungOne-700" panose="020B0803030303020204" pitchFamily="34" charset="0"/>
                  <a:ea typeface="SamsungOne-700" panose="020B0803030303020204" pitchFamily="34" charset="0"/>
                </a:rPr>
                <a:t> </a:t>
              </a:r>
              <a:r>
                <a:rPr kumimoji="1" lang="en-US" altLang="ko-KR" sz="1400" dirty="0" err="1">
                  <a:solidFill>
                    <a:srgbClr val="66A1FE"/>
                  </a:solidFill>
                  <a:latin typeface="SamsungOne-700" panose="020B0803030303020204" pitchFamily="34" charset="0"/>
                  <a:ea typeface="SamsungOne-700" panose="020B0803030303020204" pitchFamily="34" charset="0"/>
                </a:rPr>
                <a:t>mô</a:t>
              </a:r>
              <a:r>
                <a:rPr kumimoji="1" lang="en-US" altLang="ko-KR" sz="1400" dirty="0">
                  <a:solidFill>
                    <a:srgbClr val="66A1FE"/>
                  </a:solidFill>
                  <a:latin typeface="SamsungOne-700" panose="020B0803030303020204" pitchFamily="34" charset="0"/>
                  <a:ea typeface="SamsungOne-700" panose="020B0803030303020204" pitchFamily="34" charset="0"/>
                </a:rPr>
                <a:t> </a:t>
              </a:r>
              <a:endParaRPr kumimoji="1" lang="ko-KR" altLang="en-US" sz="1400" dirty="0">
                <a:solidFill>
                  <a:srgbClr val="66A1FE"/>
                </a:solidFill>
                <a:latin typeface="SamsungOne-700" panose="020B0803030303020204" pitchFamily="34" charset="0"/>
                <a:ea typeface="SamsungOne-700C" panose="020B0806030303020204" pitchFamily="34" charset="0"/>
              </a:endParaRPr>
            </a:p>
          </p:txBody>
        </p:sp>
        <p:sp>
          <p:nvSpPr>
            <p:cNvPr id="206" name="직사각형 15">
              <a:extLst>
                <a:ext uri="{FF2B5EF4-FFF2-40B4-BE49-F238E27FC236}">
                  <a16:creationId xmlns:a16="http://schemas.microsoft.com/office/drawing/2014/main" id="{5048DD04-DDA6-44B5-8334-B31609EE2C06}"/>
                </a:ext>
              </a:extLst>
            </p:cNvPr>
            <p:cNvSpPr/>
            <p:nvPr/>
          </p:nvSpPr>
          <p:spPr>
            <a:xfrm>
              <a:off x="8354943" y="5882937"/>
              <a:ext cx="822661" cy="276999"/>
            </a:xfrm>
            <a:prstGeom prst="rect">
              <a:avLst/>
            </a:prstGeom>
          </p:spPr>
          <p:txBody>
            <a:bodyPr wrap="none">
              <a:spAutoFit/>
            </a:bodyPr>
            <a:lstStyle/>
            <a:p>
              <a:pPr defTabSz="914400" fontAlgn="base" latinLnBrk="1">
                <a:spcBef>
                  <a:spcPct val="0"/>
                </a:spcBef>
                <a:spcAft>
                  <a:spcPct val="0"/>
                </a:spcAft>
              </a:pPr>
              <a:r>
                <a:rPr kumimoji="1" lang="en-US" altLang="ko-KR" sz="1200" dirty="0" err="1">
                  <a:solidFill>
                    <a:srgbClr val="1F45BC"/>
                  </a:solidFill>
                  <a:latin typeface="SamsungOne-700" panose="020B0803030303020204" pitchFamily="34" charset="0"/>
                  <a:ea typeface="SamsungOne-700" panose="020B0803030303020204" pitchFamily="34" charset="0"/>
                </a:rPr>
                <a:t>Khả</a:t>
              </a:r>
              <a:r>
                <a:rPr kumimoji="1" lang="en-US" altLang="ko-KR" sz="1200" dirty="0">
                  <a:solidFill>
                    <a:srgbClr val="1F45BC"/>
                  </a:solidFill>
                  <a:latin typeface="SamsungOne-700" panose="020B0803030303020204" pitchFamily="34" charset="0"/>
                  <a:ea typeface="SamsungOne-700" panose="020B0803030303020204" pitchFamily="34" charset="0"/>
                </a:rPr>
                <a:t> </a:t>
              </a:r>
              <a:r>
                <a:rPr kumimoji="1" lang="en-US" altLang="ko-KR" sz="1200" dirty="0" err="1">
                  <a:solidFill>
                    <a:srgbClr val="1F45BC"/>
                  </a:solidFill>
                  <a:latin typeface="SamsungOne-700" panose="020B0803030303020204" pitchFamily="34" charset="0"/>
                  <a:ea typeface="SamsungOne-700" panose="020B0803030303020204" pitchFamily="34" charset="0"/>
                </a:rPr>
                <a:t>năng</a:t>
              </a:r>
              <a:endParaRPr kumimoji="1" lang="ko-KR" altLang="en-US" sz="1200" dirty="0">
                <a:solidFill>
                  <a:srgbClr val="1F45BC"/>
                </a:solidFill>
                <a:latin typeface="SamsungOne-700" panose="020B0803030303020204" pitchFamily="34" charset="0"/>
                <a:ea typeface="SamsungOneKorean 400" panose="020B0503030303020204" pitchFamily="50" charset="-127"/>
              </a:endParaRPr>
            </a:p>
          </p:txBody>
        </p:sp>
        <p:sp>
          <p:nvSpPr>
            <p:cNvPr id="207" name="직사각형 15">
              <a:extLst>
                <a:ext uri="{FF2B5EF4-FFF2-40B4-BE49-F238E27FC236}">
                  <a16:creationId xmlns:a16="http://schemas.microsoft.com/office/drawing/2014/main" id="{95EBD2A3-3684-4BAD-BDD5-595C52CA0215}"/>
                </a:ext>
              </a:extLst>
            </p:cNvPr>
            <p:cNvSpPr/>
            <p:nvPr/>
          </p:nvSpPr>
          <p:spPr>
            <a:xfrm>
              <a:off x="4060594" y="4647149"/>
              <a:ext cx="738592" cy="276999"/>
            </a:xfrm>
            <a:prstGeom prst="rect">
              <a:avLst/>
            </a:prstGeom>
          </p:spPr>
          <p:txBody>
            <a:bodyPr wrap="square">
              <a:spAutoFit/>
            </a:bodyPr>
            <a:lstStyle/>
            <a:p>
              <a:pPr defTabSz="914400" fontAlgn="base" latinLnBrk="1">
                <a:spcBef>
                  <a:spcPct val="0"/>
                </a:spcBef>
                <a:spcAft>
                  <a:spcPct val="0"/>
                </a:spcAft>
              </a:pPr>
              <a:r>
                <a:rPr kumimoji="1" lang="en-US" altLang="ko-KR" sz="1200" dirty="0">
                  <a:solidFill>
                    <a:srgbClr val="1F45BC"/>
                  </a:solidFill>
                  <a:latin typeface="SamsungOne-700" panose="020B0803030303020204" pitchFamily="34" charset="0"/>
                  <a:ea typeface="SamsungOne-700" panose="020B0803030303020204" pitchFamily="34" charset="0"/>
                </a:rPr>
                <a:t>Chi </a:t>
              </a:r>
              <a:r>
                <a:rPr kumimoji="1" lang="en-US" altLang="ko-KR" sz="1200" dirty="0" err="1">
                  <a:solidFill>
                    <a:srgbClr val="1F45BC"/>
                  </a:solidFill>
                  <a:latin typeface="SamsungOne-700" panose="020B0803030303020204" pitchFamily="34" charset="0"/>
                  <a:ea typeface="SamsungOne-700" panose="020B0803030303020204" pitchFamily="34" charset="0"/>
                </a:rPr>
                <a:t>phí</a:t>
              </a:r>
              <a:endParaRPr kumimoji="1" lang="ko-KR" altLang="en-US" sz="1200" dirty="0">
                <a:solidFill>
                  <a:srgbClr val="1F45BC"/>
                </a:solidFill>
                <a:latin typeface="SamsungOne-700" panose="020B0803030303020204" pitchFamily="34" charset="0"/>
                <a:ea typeface="SamsungOneKorean 400" panose="020B0503030303020204" pitchFamily="50" charset="-127"/>
              </a:endParaRPr>
            </a:p>
          </p:txBody>
        </p:sp>
        <p:grpSp>
          <p:nvGrpSpPr>
            <p:cNvPr id="208" name="그룹 207">
              <a:extLst>
                <a:ext uri="{FF2B5EF4-FFF2-40B4-BE49-F238E27FC236}">
                  <a16:creationId xmlns:a16="http://schemas.microsoft.com/office/drawing/2014/main" id="{B01C6D89-CB95-42FC-8504-04334F2FE14E}"/>
                </a:ext>
              </a:extLst>
            </p:cNvPr>
            <p:cNvGrpSpPr/>
            <p:nvPr/>
          </p:nvGrpSpPr>
          <p:grpSpPr>
            <a:xfrm>
              <a:off x="4991611" y="4870417"/>
              <a:ext cx="3338883" cy="951380"/>
              <a:chOff x="4991611" y="4870417"/>
              <a:chExt cx="3338883" cy="951380"/>
            </a:xfrm>
          </p:grpSpPr>
          <p:grpSp>
            <p:nvGrpSpPr>
              <p:cNvPr id="209" name="그룹 208">
                <a:extLst>
                  <a:ext uri="{FF2B5EF4-FFF2-40B4-BE49-F238E27FC236}">
                    <a16:creationId xmlns:a16="http://schemas.microsoft.com/office/drawing/2014/main" id="{A3F5C32D-FEA1-41BF-A071-A14E63718687}"/>
                  </a:ext>
                </a:extLst>
              </p:cNvPr>
              <p:cNvGrpSpPr/>
              <p:nvPr/>
            </p:nvGrpSpPr>
            <p:grpSpPr>
              <a:xfrm>
                <a:off x="4991611" y="5514276"/>
                <a:ext cx="304329" cy="307521"/>
                <a:chOff x="3913109" y="5351273"/>
                <a:chExt cx="913592" cy="622545"/>
              </a:xfrm>
            </p:grpSpPr>
            <p:pic>
              <p:nvPicPr>
                <p:cNvPr id="299" name="그림 298">
                  <a:extLst>
                    <a:ext uri="{FF2B5EF4-FFF2-40B4-BE49-F238E27FC236}">
                      <a16:creationId xmlns:a16="http://schemas.microsoft.com/office/drawing/2014/main" id="{4E68D416-EDD5-4A7D-9553-D46FE8DEAB3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13109" y="5749469"/>
                  <a:ext cx="901076" cy="224349"/>
                </a:xfrm>
                <a:prstGeom prst="rect">
                  <a:avLst/>
                </a:prstGeom>
              </p:spPr>
            </p:pic>
            <p:pic>
              <p:nvPicPr>
                <p:cNvPr id="300" name="그림 299">
                  <a:extLst>
                    <a:ext uri="{FF2B5EF4-FFF2-40B4-BE49-F238E27FC236}">
                      <a16:creationId xmlns:a16="http://schemas.microsoft.com/office/drawing/2014/main" id="{5F500B27-0677-49F9-98E2-E2C10F28882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25626" y="5553945"/>
                  <a:ext cx="901075" cy="224349"/>
                </a:xfrm>
                <a:prstGeom prst="rect">
                  <a:avLst/>
                </a:prstGeom>
              </p:spPr>
            </p:pic>
            <p:pic>
              <p:nvPicPr>
                <p:cNvPr id="301" name="그림 300">
                  <a:extLst>
                    <a:ext uri="{FF2B5EF4-FFF2-40B4-BE49-F238E27FC236}">
                      <a16:creationId xmlns:a16="http://schemas.microsoft.com/office/drawing/2014/main" id="{E16F3AC7-8DD7-494D-8385-DD8111403A3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21979" y="5351273"/>
                  <a:ext cx="901075" cy="224349"/>
                </a:xfrm>
                <a:prstGeom prst="rect">
                  <a:avLst/>
                </a:prstGeom>
              </p:spPr>
            </p:pic>
          </p:grpSp>
          <p:grpSp>
            <p:nvGrpSpPr>
              <p:cNvPr id="210" name="그룹 209">
                <a:extLst>
                  <a:ext uri="{FF2B5EF4-FFF2-40B4-BE49-F238E27FC236}">
                    <a16:creationId xmlns:a16="http://schemas.microsoft.com/office/drawing/2014/main" id="{DFDE3A6D-2C1E-4896-9EB7-F622A71B089D}"/>
                  </a:ext>
                </a:extLst>
              </p:cNvPr>
              <p:cNvGrpSpPr/>
              <p:nvPr/>
            </p:nvGrpSpPr>
            <p:grpSpPr>
              <a:xfrm>
                <a:off x="5563807" y="5192864"/>
                <a:ext cx="620298" cy="628933"/>
                <a:chOff x="5068165" y="5710693"/>
                <a:chExt cx="620298" cy="628933"/>
              </a:xfrm>
            </p:grpSpPr>
            <p:grpSp>
              <p:nvGrpSpPr>
                <p:cNvPr id="281" name="그룹 280">
                  <a:extLst>
                    <a:ext uri="{FF2B5EF4-FFF2-40B4-BE49-F238E27FC236}">
                      <a16:creationId xmlns:a16="http://schemas.microsoft.com/office/drawing/2014/main" id="{EB3BF0D6-5807-4BE7-A9E0-1F41709CB08D}"/>
                    </a:ext>
                  </a:extLst>
                </p:cNvPr>
                <p:cNvGrpSpPr/>
                <p:nvPr/>
              </p:nvGrpSpPr>
              <p:grpSpPr>
                <a:xfrm>
                  <a:off x="5068165" y="6032105"/>
                  <a:ext cx="620298" cy="307521"/>
                  <a:chOff x="5068165" y="6032105"/>
                  <a:chExt cx="620298" cy="307521"/>
                </a:xfrm>
              </p:grpSpPr>
              <p:grpSp>
                <p:nvGrpSpPr>
                  <p:cNvPr id="291" name="그룹 290">
                    <a:extLst>
                      <a:ext uri="{FF2B5EF4-FFF2-40B4-BE49-F238E27FC236}">
                        <a16:creationId xmlns:a16="http://schemas.microsoft.com/office/drawing/2014/main" id="{35B29DF3-3072-42CD-BB22-6A6260591209}"/>
                      </a:ext>
                    </a:extLst>
                  </p:cNvPr>
                  <p:cNvGrpSpPr/>
                  <p:nvPr/>
                </p:nvGrpSpPr>
                <p:grpSpPr>
                  <a:xfrm>
                    <a:off x="5068165" y="6032105"/>
                    <a:ext cx="304329" cy="307521"/>
                    <a:chOff x="3913109" y="5351273"/>
                    <a:chExt cx="913592" cy="622545"/>
                  </a:xfrm>
                </p:grpSpPr>
                <p:pic>
                  <p:nvPicPr>
                    <p:cNvPr id="296" name="그림 295">
                      <a:extLst>
                        <a:ext uri="{FF2B5EF4-FFF2-40B4-BE49-F238E27FC236}">
                          <a16:creationId xmlns:a16="http://schemas.microsoft.com/office/drawing/2014/main" id="{4DA1B272-F406-462A-8A8F-9BABE559850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13109" y="5749469"/>
                      <a:ext cx="901076" cy="224349"/>
                    </a:xfrm>
                    <a:prstGeom prst="rect">
                      <a:avLst/>
                    </a:prstGeom>
                  </p:spPr>
                </p:pic>
                <p:pic>
                  <p:nvPicPr>
                    <p:cNvPr id="297" name="그림 296">
                      <a:extLst>
                        <a:ext uri="{FF2B5EF4-FFF2-40B4-BE49-F238E27FC236}">
                          <a16:creationId xmlns:a16="http://schemas.microsoft.com/office/drawing/2014/main" id="{89C74429-A6B6-46ED-9624-46198F50163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25626" y="5553945"/>
                      <a:ext cx="901075" cy="224349"/>
                    </a:xfrm>
                    <a:prstGeom prst="rect">
                      <a:avLst/>
                    </a:prstGeom>
                  </p:spPr>
                </p:pic>
                <p:pic>
                  <p:nvPicPr>
                    <p:cNvPr id="298" name="그림 297">
                      <a:extLst>
                        <a:ext uri="{FF2B5EF4-FFF2-40B4-BE49-F238E27FC236}">
                          <a16:creationId xmlns:a16="http://schemas.microsoft.com/office/drawing/2014/main" id="{4864FA11-85A6-451E-B668-20A7657BBA9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21979" y="5351273"/>
                      <a:ext cx="901075" cy="224349"/>
                    </a:xfrm>
                    <a:prstGeom prst="rect">
                      <a:avLst/>
                    </a:prstGeom>
                  </p:spPr>
                </p:pic>
              </p:grpSp>
              <p:grpSp>
                <p:nvGrpSpPr>
                  <p:cNvPr id="292" name="그룹 291">
                    <a:extLst>
                      <a:ext uri="{FF2B5EF4-FFF2-40B4-BE49-F238E27FC236}">
                        <a16:creationId xmlns:a16="http://schemas.microsoft.com/office/drawing/2014/main" id="{BF483DB0-F3EB-400A-AE3C-B47B09218452}"/>
                      </a:ext>
                    </a:extLst>
                  </p:cNvPr>
                  <p:cNvGrpSpPr/>
                  <p:nvPr/>
                </p:nvGrpSpPr>
                <p:grpSpPr>
                  <a:xfrm>
                    <a:off x="5384134" y="6032105"/>
                    <a:ext cx="304329" cy="307521"/>
                    <a:chOff x="3913109" y="5351273"/>
                    <a:chExt cx="913592" cy="622545"/>
                  </a:xfrm>
                </p:grpSpPr>
                <p:pic>
                  <p:nvPicPr>
                    <p:cNvPr id="293" name="그림 292">
                      <a:extLst>
                        <a:ext uri="{FF2B5EF4-FFF2-40B4-BE49-F238E27FC236}">
                          <a16:creationId xmlns:a16="http://schemas.microsoft.com/office/drawing/2014/main" id="{15EA0034-C313-4546-A433-6A712034B8D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13109" y="5749469"/>
                      <a:ext cx="901076" cy="224349"/>
                    </a:xfrm>
                    <a:prstGeom prst="rect">
                      <a:avLst/>
                    </a:prstGeom>
                  </p:spPr>
                </p:pic>
                <p:pic>
                  <p:nvPicPr>
                    <p:cNvPr id="294" name="그림 293">
                      <a:extLst>
                        <a:ext uri="{FF2B5EF4-FFF2-40B4-BE49-F238E27FC236}">
                          <a16:creationId xmlns:a16="http://schemas.microsoft.com/office/drawing/2014/main" id="{A64F13F0-5D32-4981-91B8-1B001527F57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25626" y="5553945"/>
                      <a:ext cx="901075" cy="224349"/>
                    </a:xfrm>
                    <a:prstGeom prst="rect">
                      <a:avLst/>
                    </a:prstGeom>
                  </p:spPr>
                </p:pic>
                <p:pic>
                  <p:nvPicPr>
                    <p:cNvPr id="295" name="그림 294">
                      <a:extLst>
                        <a:ext uri="{FF2B5EF4-FFF2-40B4-BE49-F238E27FC236}">
                          <a16:creationId xmlns:a16="http://schemas.microsoft.com/office/drawing/2014/main" id="{DFAFCC6B-604F-4D81-AABD-F4E4249CAB9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21979" y="5351273"/>
                      <a:ext cx="901075" cy="224349"/>
                    </a:xfrm>
                    <a:prstGeom prst="rect">
                      <a:avLst/>
                    </a:prstGeom>
                  </p:spPr>
                </p:pic>
              </p:grpSp>
            </p:grpSp>
            <p:grpSp>
              <p:nvGrpSpPr>
                <p:cNvPr id="282" name="그룹 281">
                  <a:extLst>
                    <a:ext uri="{FF2B5EF4-FFF2-40B4-BE49-F238E27FC236}">
                      <a16:creationId xmlns:a16="http://schemas.microsoft.com/office/drawing/2014/main" id="{DC3DE9BF-073E-4149-B482-C5F86B8F3FFB}"/>
                    </a:ext>
                  </a:extLst>
                </p:cNvPr>
                <p:cNvGrpSpPr/>
                <p:nvPr/>
              </p:nvGrpSpPr>
              <p:grpSpPr>
                <a:xfrm>
                  <a:off x="5068165" y="5710693"/>
                  <a:ext cx="620298" cy="307521"/>
                  <a:chOff x="5068165" y="6032105"/>
                  <a:chExt cx="620298" cy="307521"/>
                </a:xfrm>
              </p:grpSpPr>
              <p:grpSp>
                <p:nvGrpSpPr>
                  <p:cNvPr id="283" name="그룹 282">
                    <a:extLst>
                      <a:ext uri="{FF2B5EF4-FFF2-40B4-BE49-F238E27FC236}">
                        <a16:creationId xmlns:a16="http://schemas.microsoft.com/office/drawing/2014/main" id="{D1734F62-89B2-4975-A40A-EF25D5D8688B}"/>
                      </a:ext>
                    </a:extLst>
                  </p:cNvPr>
                  <p:cNvGrpSpPr/>
                  <p:nvPr/>
                </p:nvGrpSpPr>
                <p:grpSpPr>
                  <a:xfrm>
                    <a:off x="5068165" y="6032105"/>
                    <a:ext cx="304329" cy="307521"/>
                    <a:chOff x="3913109" y="5351273"/>
                    <a:chExt cx="913592" cy="622545"/>
                  </a:xfrm>
                </p:grpSpPr>
                <p:pic>
                  <p:nvPicPr>
                    <p:cNvPr id="288" name="그림 287">
                      <a:extLst>
                        <a:ext uri="{FF2B5EF4-FFF2-40B4-BE49-F238E27FC236}">
                          <a16:creationId xmlns:a16="http://schemas.microsoft.com/office/drawing/2014/main" id="{AB7DDB42-35FB-41D0-95BD-637C7A4F34D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13109" y="5749469"/>
                      <a:ext cx="901076" cy="224349"/>
                    </a:xfrm>
                    <a:prstGeom prst="rect">
                      <a:avLst/>
                    </a:prstGeom>
                  </p:spPr>
                </p:pic>
                <p:pic>
                  <p:nvPicPr>
                    <p:cNvPr id="289" name="그림 288">
                      <a:extLst>
                        <a:ext uri="{FF2B5EF4-FFF2-40B4-BE49-F238E27FC236}">
                          <a16:creationId xmlns:a16="http://schemas.microsoft.com/office/drawing/2014/main" id="{F79DC432-DBFB-4A8E-87D5-5846C54BC46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25626" y="5553945"/>
                      <a:ext cx="901075" cy="224349"/>
                    </a:xfrm>
                    <a:prstGeom prst="rect">
                      <a:avLst/>
                    </a:prstGeom>
                  </p:spPr>
                </p:pic>
                <p:pic>
                  <p:nvPicPr>
                    <p:cNvPr id="290" name="그림 289">
                      <a:extLst>
                        <a:ext uri="{FF2B5EF4-FFF2-40B4-BE49-F238E27FC236}">
                          <a16:creationId xmlns:a16="http://schemas.microsoft.com/office/drawing/2014/main" id="{5C79C489-4AA5-4F0B-8CE9-3CE7E75C8E5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21979" y="5351273"/>
                      <a:ext cx="901075" cy="224349"/>
                    </a:xfrm>
                    <a:prstGeom prst="rect">
                      <a:avLst/>
                    </a:prstGeom>
                  </p:spPr>
                </p:pic>
              </p:grpSp>
              <p:grpSp>
                <p:nvGrpSpPr>
                  <p:cNvPr id="284" name="그룹 283">
                    <a:extLst>
                      <a:ext uri="{FF2B5EF4-FFF2-40B4-BE49-F238E27FC236}">
                        <a16:creationId xmlns:a16="http://schemas.microsoft.com/office/drawing/2014/main" id="{1B1F979F-7FFC-4FB3-8827-A351A6AA6584}"/>
                      </a:ext>
                    </a:extLst>
                  </p:cNvPr>
                  <p:cNvGrpSpPr/>
                  <p:nvPr/>
                </p:nvGrpSpPr>
                <p:grpSpPr>
                  <a:xfrm>
                    <a:off x="5384134" y="6032105"/>
                    <a:ext cx="304329" cy="307521"/>
                    <a:chOff x="3913109" y="5351273"/>
                    <a:chExt cx="913592" cy="622545"/>
                  </a:xfrm>
                </p:grpSpPr>
                <p:pic>
                  <p:nvPicPr>
                    <p:cNvPr id="285" name="그림 284">
                      <a:extLst>
                        <a:ext uri="{FF2B5EF4-FFF2-40B4-BE49-F238E27FC236}">
                          <a16:creationId xmlns:a16="http://schemas.microsoft.com/office/drawing/2014/main" id="{96C15AE6-6C5A-491A-B424-3A03AA5C4A3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13109" y="5749469"/>
                      <a:ext cx="901076" cy="224349"/>
                    </a:xfrm>
                    <a:prstGeom prst="rect">
                      <a:avLst/>
                    </a:prstGeom>
                  </p:spPr>
                </p:pic>
                <p:pic>
                  <p:nvPicPr>
                    <p:cNvPr id="286" name="그림 285">
                      <a:extLst>
                        <a:ext uri="{FF2B5EF4-FFF2-40B4-BE49-F238E27FC236}">
                          <a16:creationId xmlns:a16="http://schemas.microsoft.com/office/drawing/2014/main" id="{B4A61FA9-9377-436E-A395-944E67D0BA7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25626" y="5553945"/>
                      <a:ext cx="901075" cy="224349"/>
                    </a:xfrm>
                    <a:prstGeom prst="rect">
                      <a:avLst/>
                    </a:prstGeom>
                  </p:spPr>
                </p:pic>
                <p:pic>
                  <p:nvPicPr>
                    <p:cNvPr id="287" name="그림 286">
                      <a:extLst>
                        <a:ext uri="{FF2B5EF4-FFF2-40B4-BE49-F238E27FC236}">
                          <a16:creationId xmlns:a16="http://schemas.microsoft.com/office/drawing/2014/main" id="{A735B493-1F25-4912-8FE5-0A0563844B1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21979" y="5351273"/>
                      <a:ext cx="901075" cy="224349"/>
                    </a:xfrm>
                    <a:prstGeom prst="rect">
                      <a:avLst/>
                    </a:prstGeom>
                  </p:spPr>
                </p:pic>
              </p:grpSp>
            </p:grpSp>
          </p:grpSp>
          <p:grpSp>
            <p:nvGrpSpPr>
              <p:cNvPr id="211" name="그룹 210">
                <a:extLst>
                  <a:ext uri="{FF2B5EF4-FFF2-40B4-BE49-F238E27FC236}">
                    <a16:creationId xmlns:a16="http://schemas.microsoft.com/office/drawing/2014/main" id="{A5F051E1-300C-4F7E-811C-E6AB8440DA05}"/>
                  </a:ext>
                </a:extLst>
              </p:cNvPr>
              <p:cNvGrpSpPr/>
              <p:nvPr/>
            </p:nvGrpSpPr>
            <p:grpSpPr>
              <a:xfrm>
                <a:off x="6462473" y="4870417"/>
                <a:ext cx="620298" cy="951380"/>
                <a:chOff x="3890357" y="5070056"/>
                <a:chExt cx="620298" cy="951380"/>
              </a:xfrm>
            </p:grpSpPr>
            <p:grpSp>
              <p:nvGrpSpPr>
                <p:cNvPr id="254" name="그룹 253">
                  <a:extLst>
                    <a:ext uri="{FF2B5EF4-FFF2-40B4-BE49-F238E27FC236}">
                      <a16:creationId xmlns:a16="http://schemas.microsoft.com/office/drawing/2014/main" id="{EF7D69D8-CEC4-4D53-9459-8416F8144394}"/>
                    </a:ext>
                  </a:extLst>
                </p:cNvPr>
                <p:cNvGrpSpPr/>
                <p:nvPr/>
              </p:nvGrpSpPr>
              <p:grpSpPr>
                <a:xfrm>
                  <a:off x="3890357" y="5713915"/>
                  <a:ext cx="620298" cy="307521"/>
                  <a:chOff x="5068165" y="6032105"/>
                  <a:chExt cx="620298" cy="307521"/>
                </a:xfrm>
              </p:grpSpPr>
              <p:grpSp>
                <p:nvGrpSpPr>
                  <p:cNvPr id="273" name="그룹 272">
                    <a:extLst>
                      <a:ext uri="{FF2B5EF4-FFF2-40B4-BE49-F238E27FC236}">
                        <a16:creationId xmlns:a16="http://schemas.microsoft.com/office/drawing/2014/main" id="{1ED78144-A5A4-4205-896A-079F543F389D}"/>
                      </a:ext>
                    </a:extLst>
                  </p:cNvPr>
                  <p:cNvGrpSpPr/>
                  <p:nvPr/>
                </p:nvGrpSpPr>
                <p:grpSpPr>
                  <a:xfrm>
                    <a:off x="5068165" y="6032105"/>
                    <a:ext cx="304329" cy="307521"/>
                    <a:chOff x="3913109" y="5351273"/>
                    <a:chExt cx="913592" cy="622545"/>
                  </a:xfrm>
                </p:grpSpPr>
                <p:pic>
                  <p:nvPicPr>
                    <p:cNvPr id="278" name="그림 277">
                      <a:extLst>
                        <a:ext uri="{FF2B5EF4-FFF2-40B4-BE49-F238E27FC236}">
                          <a16:creationId xmlns:a16="http://schemas.microsoft.com/office/drawing/2014/main" id="{6A001EF9-2E07-46D4-9181-A845FC799C0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13109" y="5749469"/>
                      <a:ext cx="901076" cy="224349"/>
                    </a:xfrm>
                    <a:prstGeom prst="rect">
                      <a:avLst/>
                    </a:prstGeom>
                  </p:spPr>
                </p:pic>
                <p:pic>
                  <p:nvPicPr>
                    <p:cNvPr id="279" name="그림 278">
                      <a:extLst>
                        <a:ext uri="{FF2B5EF4-FFF2-40B4-BE49-F238E27FC236}">
                          <a16:creationId xmlns:a16="http://schemas.microsoft.com/office/drawing/2014/main" id="{629C752C-4F63-4D52-A72F-92891DDCC12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25626" y="5553945"/>
                      <a:ext cx="901075" cy="224349"/>
                    </a:xfrm>
                    <a:prstGeom prst="rect">
                      <a:avLst/>
                    </a:prstGeom>
                  </p:spPr>
                </p:pic>
                <p:pic>
                  <p:nvPicPr>
                    <p:cNvPr id="280" name="그림 279">
                      <a:extLst>
                        <a:ext uri="{FF2B5EF4-FFF2-40B4-BE49-F238E27FC236}">
                          <a16:creationId xmlns:a16="http://schemas.microsoft.com/office/drawing/2014/main" id="{005CCCE4-818F-431B-878A-859B5D2A822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21979" y="5351273"/>
                      <a:ext cx="901075" cy="224349"/>
                    </a:xfrm>
                    <a:prstGeom prst="rect">
                      <a:avLst/>
                    </a:prstGeom>
                  </p:spPr>
                </p:pic>
              </p:grpSp>
              <p:grpSp>
                <p:nvGrpSpPr>
                  <p:cNvPr id="274" name="그룹 273">
                    <a:extLst>
                      <a:ext uri="{FF2B5EF4-FFF2-40B4-BE49-F238E27FC236}">
                        <a16:creationId xmlns:a16="http://schemas.microsoft.com/office/drawing/2014/main" id="{275FDE23-F153-4620-B29B-CDC73A4D85C2}"/>
                      </a:ext>
                    </a:extLst>
                  </p:cNvPr>
                  <p:cNvGrpSpPr/>
                  <p:nvPr/>
                </p:nvGrpSpPr>
                <p:grpSpPr>
                  <a:xfrm>
                    <a:off x="5384134" y="6032105"/>
                    <a:ext cx="304329" cy="307521"/>
                    <a:chOff x="3913109" y="5351273"/>
                    <a:chExt cx="913592" cy="622545"/>
                  </a:xfrm>
                </p:grpSpPr>
                <p:pic>
                  <p:nvPicPr>
                    <p:cNvPr id="275" name="그림 274">
                      <a:extLst>
                        <a:ext uri="{FF2B5EF4-FFF2-40B4-BE49-F238E27FC236}">
                          <a16:creationId xmlns:a16="http://schemas.microsoft.com/office/drawing/2014/main" id="{DC66B236-5172-417D-9227-2E2C44019BD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13109" y="5749469"/>
                      <a:ext cx="901076" cy="224349"/>
                    </a:xfrm>
                    <a:prstGeom prst="rect">
                      <a:avLst/>
                    </a:prstGeom>
                  </p:spPr>
                </p:pic>
                <p:pic>
                  <p:nvPicPr>
                    <p:cNvPr id="276" name="그림 275">
                      <a:extLst>
                        <a:ext uri="{FF2B5EF4-FFF2-40B4-BE49-F238E27FC236}">
                          <a16:creationId xmlns:a16="http://schemas.microsoft.com/office/drawing/2014/main" id="{32365ADC-331F-4B69-9115-3ABE1117E9E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25626" y="5553945"/>
                      <a:ext cx="901075" cy="224349"/>
                    </a:xfrm>
                    <a:prstGeom prst="rect">
                      <a:avLst/>
                    </a:prstGeom>
                  </p:spPr>
                </p:pic>
                <p:pic>
                  <p:nvPicPr>
                    <p:cNvPr id="277" name="그림 276">
                      <a:extLst>
                        <a:ext uri="{FF2B5EF4-FFF2-40B4-BE49-F238E27FC236}">
                          <a16:creationId xmlns:a16="http://schemas.microsoft.com/office/drawing/2014/main" id="{626C8852-687F-49F9-9922-9F93DC341B9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21979" y="5351273"/>
                      <a:ext cx="901075" cy="224349"/>
                    </a:xfrm>
                    <a:prstGeom prst="rect">
                      <a:avLst/>
                    </a:prstGeom>
                  </p:spPr>
                </p:pic>
              </p:grpSp>
            </p:grpSp>
            <p:grpSp>
              <p:nvGrpSpPr>
                <p:cNvPr id="255" name="그룹 254">
                  <a:extLst>
                    <a:ext uri="{FF2B5EF4-FFF2-40B4-BE49-F238E27FC236}">
                      <a16:creationId xmlns:a16="http://schemas.microsoft.com/office/drawing/2014/main" id="{4F186BD7-6B33-4DD3-8562-9A5EFCC4632A}"/>
                    </a:ext>
                  </a:extLst>
                </p:cNvPr>
                <p:cNvGrpSpPr/>
                <p:nvPr/>
              </p:nvGrpSpPr>
              <p:grpSpPr>
                <a:xfrm>
                  <a:off x="3890357" y="5392503"/>
                  <a:ext cx="620298" cy="307521"/>
                  <a:chOff x="5068165" y="6032105"/>
                  <a:chExt cx="620298" cy="307521"/>
                </a:xfrm>
              </p:grpSpPr>
              <p:grpSp>
                <p:nvGrpSpPr>
                  <p:cNvPr id="265" name="그룹 264">
                    <a:extLst>
                      <a:ext uri="{FF2B5EF4-FFF2-40B4-BE49-F238E27FC236}">
                        <a16:creationId xmlns:a16="http://schemas.microsoft.com/office/drawing/2014/main" id="{E05F8077-7357-4308-BA7D-5DFAA50690B8}"/>
                      </a:ext>
                    </a:extLst>
                  </p:cNvPr>
                  <p:cNvGrpSpPr/>
                  <p:nvPr/>
                </p:nvGrpSpPr>
                <p:grpSpPr>
                  <a:xfrm>
                    <a:off x="5068165" y="6032105"/>
                    <a:ext cx="304329" cy="307521"/>
                    <a:chOff x="3913109" y="5351273"/>
                    <a:chExt cx="913592" cy="622545"/>
                  </a:xfrm>
                </p:grpSpPr>
                <p:pic>
                  <p:nvPicPr>
                    <p:cNvPr id="270" name="그림 269">
                      <a:extLst>
                        <a:ext uri="{FF2B5EF4-FFF2-40B4-BE49-F238E27FC236}">
                          <a16:creationId xmlns:a16="http://schemas.microsoft.com/office/drawing/2014/main" id="{A9119F2C-D586-4BB0-8052-90288EE0861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13109" y="5749469"/>
                      <a:ext cx="901076" cy="224349"/>
                    </a:xfrm>
                    <a:prstGeom prst="rect">
                      <a:avLst/>
                    </a:prstGeom>
                  </p:spPr>
                </p:pic>
                <p:pic>
                  <p:nvPicPr>
                    <p:cNvPr id="271" name="그림 270">
                      <a:extLst>
                        <a:ext uri="{FF2B5EF4-FFF2-40B4-BE49-F238E27FC236}">
                          <a16:creationId xmlns:a16="http://schemas.microsoft.com/office/drawing/2014/main" id="{4460A97C-3DD9-41B4-8A54-F5B88CA3511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25626" y="5553945"/>
                      <a:ext cx="901075" cy="224349"/>
                    </a:xfrm>
                    <a:prstGeom prst="rect">
                      <a:avLst/>
                    </a:prstGeom>
                  </p:spPr>
                </p:pic>
                <p:pic>
                  <p:nvPicPr>
                    <p:cNvPr id="272" name="그림 271">
                      <a:extLst>
                        <a:ext uri="{FF2B5EF4-FFF2-40B4-BE49-F238E27FC236}">
                          <a16:creationId xmlns:a16="http://schemas.microsoft.com/office/drawing/2014/main" id="{3B5DD860-7E83-41AB-A414-DCB0C33D9C3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21979" y="5351273"/>
                      <a:ext cx="901075" cy="224349"/>
                    </a:xfrm>
                    <a:prstGeom prst="rect">
                      <a:avLst/>
                    </a:prstGeom>
                  </p:spPr>
                </p:pic>
              </p:grpSp>
              <p:grpSp>
                <p:nvGrpSpPr>
                  <p:cNvPr id="266" name="그룹 265">
                    <a:extLst>
                      <a:ext uri="{FF2B5EF4-FFF2-40B4-BE49-F238E27FC236}">
                        <a16:creationId xmlns:a16="http://schemas.microsoft.com/office/drawing/2014/main" id="{10EFDF8B-A3E7-4FD2-AC7B-E90CBCE1D13D}"/>
                      </a:ext>
                    </a:extLst>
                  </p:cNvPr>
                  <p:cNvGrpSpPr/>
                  <p:nvPr/>
                </p:nvGrpSpPr>
                <p:grpSpPr>
                  <a:xfrm>
                    <a:off x="5384134" y="6032105"/>
                    <a:ext cx="304329" cy="307521"/>
                    <a:chOff x="3913109" y="5351273"/>
                    <a:chExt cx="913592" cy="622545"/>
                  </a:xfrm>
                </p:grpSpPr>
                <p:pic>
                  <p:nvPicPr>
                    <p:cNvPr id="267" name="그림 266">
                      <a:extLst>
                        <a:ext uri="{FF2B5EF4-FFF2-40B4-BE49-F238E27FC236}">
                          <a16:creationId xmlns:a16="http://schemas.microsoft.com/office/drawing/2014/main" id="{55853625-368F-4B18-AEE5-FAADF6D433B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13109" y="5749469"/>
                      <a:ext cx="901076" cy="224349"/>
                    </a:xfrm>
                    <a:prstGeom prst="rect">
                      <a:avLst/>
                    </a:prstGeom>
                  </p:spPr>
                </p:pic>
                <p:pic>
                  <p:nvPicPr>
                    <p:cNvPr id="268" name="그림 267">
                      <a:extLst>
                        <a:ext uri="{FF2B5EF4-FFF2-40B4-BE49-F238E27FC236}">
                          <a16:creationId xmlns:a16="http://schemas.microsoft.com/office/drawing/2014/main" id="{17CF478C-99E1-423B-9866-E3FA59B5C26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25626" y="5553945"/>
                      <a:ext cx="901075" cy="224349"/>
                    </a:xfrm>
                    <a:prstGeom prst="rect">
                      <a:avLst/>
                    </a:prstGeom>
                  </p:spPr>
                </p:pic>
                <p:pic>
                  <p:nvPicPr>
                    <p:cNvPr id="269" name="그림 268">
                      <a:extLst>
                        <a:ext uri="{FF2B5EF4-FFF2-40B4-BE49-F238E27FC236}">
                          <a16:creationId xmlns:a16="http://schemas.microsoft.com/office/drawing/2014/main" id="{152C2A37-13AA-4607-A4D6-01674AC8C1B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21979" y="5351273"/>
                      <a:ext cx="901075" cy="224349"/>
                    </a:xfrm>
                    <a:prstGeom prst="rect">
                      <a:avLst/>
                    </a:prstGeom>
                  </p:spPr>
                </p:pic>
              </p:grpSp>
            </p:grpSp>
            <p:grpSp>
              <p:nvGrpSpPr>
                <p:cNvPr id="256" name="그룹 255">
                  <a:extLst>
                    <a:ext uri="{FF2B5EF4-FFF2-40B4-BE49-F238E27FC236}">
                      <a16:creationId xmlns:a16="http://schemas.microsoft.com/office/drawing/2014/main" id="{3C7FABA4-EA61-43D9-BA7F-DA6897019AF0}"/>
                    </a:ext>
                  </a:extLst>
                </p:cNvPr>
                <p:cNvGrpSpPr/>
                <p:nvPr/>
              </p:nvGrpSpPr>
              <p:grpSpPr>
                <a:xfrm>
                  <a:off x="3890357" y="5070056"/>
                  <a:ext cx="620298" cy="307521"/>
                  <a:chOff x="5068165" y="6032105"/>
                  <a:chExt cx="620298" cy="307521"/>
                </a:xfrm>
              </p:grpSpPr>
              <p:grpSp>
                <p:nvGrpSpPr>
                  <p:cNvPr id="257" name="그룹 256">
                    <a:extLst>
                      <a:ext uri="{FF2B5EF4-FFF2-40B4-BE49-F238E27FC236}">
                        <a16:creationId xmlns:a16="http://schemas.microsoft.com/office/drawing/2014/main" id="{813D8AC8-888A-4933-A984-5C401253BFDA}"/>
                      </a:ext>
                    </a:extLst>
                  </p:cNvPr>
                  <p:cNvGrpSpPr/>
                  <p:nvPr/>
                </p:nvGrpSpPr>
                <p:grpSpPr>
                  <a:xfrm>
                    <a:off x="5068165" y="6032105"/>
                    <a:ext cx="304329" cy="307521"/>
                    <a:chOff x="3913109" y="5351273"/>
                    <a:chExt cx="913592" cy="622545"/>
                  </a:xfrm>
                </p:grpSpPr>
                <p:pic>
                  <p:nvPicPr>
                    <p:cNvPr id="262" name="그림 261">
                      <a:extLst>
                        <a:ext uri="{FF2B5EF4-FFF2-40B4-BE49-F238E27FC236}">
                          <a16:creationId xmlns:a16="http://schemas.microsoft.com/office/drawing/2014/main" id="{705C2A60-3DAD-453C-A703-6E960B0E7AA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13109" y="5749469"/>
                      <a:ext cx="901076" cy="224349"/>
                    </a:xfrm>
                    <a:prstGeom prst="rect">
                      <a:avLst/>
                    </a:prstGeom>
                  </p:spPr>
                </p:pic>
                <p:pic>
                  <p:nvPicPr>
                    <p:cNvPr id="263" name="그림 262">
                      <a:extLst>
                        <a:ext uri="{FF2B5EF4-FFF2-40B4-BE49-F238E27FC236}">
                          <a16:creationId xmlns:a16="http://schemas.microsoft.com/office/drawing/2014/main" id="{85E66CCD-3FEF-4D1E-9410-9C449B1FCBE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25626" y="5553945"/>
                      <a:ext cx="901075" cy="224349"/>
                    </a:xfrm>
                    <a:prstGeom prst="rect">
                      <a:avLst/>
                    </a:prstGeom>
                  </p:spPr>
                </p:pic>
                <p:pic>
                  <p:nvPicPr>
                    <p:cNvPr id="264" name="그림 263">
                      <a:extLst>
                        <a:ext uri="{FF2B5EF4-FFF2-40B4-BE49-F238E27FC236}">
                          <a16:creationId xmlns:a16="http://schemas.microsoft.com/office/drawing/2014/main" id="{8358B595-884F-44B1-9A31-F4ACBF838BA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21979" y="5351273"/>
                      <a:ext cx="901075" cy="224349"/>
                    </a:xfrm>
                    <a:prstGeom prst="rect">
                      <a:avLst/>
                    </a:prstGeom>
                  </p:spPr>
                </p:pic>
              </p:grpSp>
              <p:grpSp>
                <p:nvGrpSpPr>
                  <p:cNvPr id="258" name="그룹 257">
                    <a:extLst>
                      <a:ext uri="{FF2B5EF4-FFF2-40B4-BE49-F238E27FC236}">
                        <a16:creationId xmlns:a16="http://schemas.microsoft.com/office/drawing/2014/main" id="{6B8675DA-B64A-4AE9-B2D9-CA912C1DF9FC}"/>
                      </a:ext>
                    </a:extLst>
                  </p:cNvPr>
                  <p:cNvGrpSpPr/>
                  <p:nvPr/>
                </p:nvGrpSpPr>
                <p:grpSpPr>
                  <a:xfrm>
                    <a:off x="5384134" y="6032105"/>
                    <a:ext cx="304329" cy="307521"/>
                    <a:chOff x="3913109" y="5351273"/>
                    <a:chExt cx="913592" cy="622545"/>
                  </a:xfrm>
                </p:grpSpPr>
                <p:pic>
                  <p:nvPicPr>
                    <p:cNvPr id="259" name="그림 258">
                      <a:extLst>
                        <a:ext uri="{FF2B5EF4-FFF2-40B4-BE49-F238E27FC236}">
                          <a16:creationId xmlns:a16="http://schemas.microsoft.com/office/drawing/2014/main" id="{1E3A15F4-2D6F-4805-96FE-36252C3643B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13109" y="5749469"/>
                      <a:ext cx="901076" cy="224349"/>
                    </a:xfrm>
                    <a:prstGeom prst="rect">
                      <a:avLst/>
                    </a:prstGeom>
                  </p:spPr>
                </p:pic>
                <p:pic>
                  <p:nvPicPr>
                    <p:cNvPr id="260" name="그림 259">
                      <a:extLst>
                        <a:ext uri="{FF2B5EF4-FFF2-40B4-BE49-F238E27FC236}">
                          <a16:creationId xmlns:a16="http://schemas.microsoft.com/office/drawing/2014/main" id="{FFDF9F3E-AFD2-44B0-9A0F-A31AB6BD6E2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25626" y="5553945"/>
                      <a:ext cx="901075" cy="224349"/>
                    </a:xfrm>
                    <a:prstGeom prst="rect">
                      <a:avLst/>
                    </a:prstGeom>
                  </p:spPr>
                </p:pic>
                <p:pic>
                  <p:nvPicPr>
                    <p:cNvPr id="261" name="그림 260">
                      <a:extLst>
                        <a:ext uri="{FF2B5EF4-FFF2-40B4-BE49-F238E27FC236}">
                          <a16:creationId xmlns:a16="http://schemas.microsoft.com/office/drawing/2014/main" id="{B32FB128-2FDE-4625-B237-40D90DB6CBB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21979" y="5351273"/>
                      <a:ext cx="901075" cy="224349"/>
                    </a:xfrm>
                    <a:prstGeom prst="rect">
                      <a:avLst/>
                    </a:prstGeom>
                  </p:spPr>
                </p:pic>
              </p:grpSp>
            </p:grpSp>
          </p:grpSp>
          <p:grpSp>
            <p:nvGrpSpPr>
              <p:cNvPr id="212" name="그룹 211">
                <a:extLst>
                  <a:ext uri="{FF2B5EF4-FFF2-40B4-BE49-F238E27FC236}">
                    <a16:creationId xmlns:a16="http://schemas.microsoft.com/office/drawing/2014/main" id="{06DBEE45-3DB5-4D00-AB03-5DF5031889E3}"/>
                  </a:ext>
                </a:extLst>
              </p:cNvPr>
              <p:cNvGrpSpPr/>
              <p:nvPr/>
            </p:nvGrpSpPr>
            <p:grpSpPr>
              <a:xfrm>
                <a:off x="7395871" y="4870417"/>
                <a:ext cx="934623" cy="951380"/>
                <a:chOff x="2680877" y="5181054"/>
                <a:chExt cx="934623" cy="951380"/>
              </a:xfrm>
            </p:grpSpPr>
            <p:grpSp>
              <p:nvGrpSpPr>
                <p:cNvPr id="213" name="그룹 212">
                  <a:extLst>
                    <a:ext uri="{FF2B5EF4-FFF2-40B4-BE49-F238E27FC236}">
                      <a16:creationId xmlns:a16="http://schemas.microsoft.com/office/drawing/2014/main" id="{BC4DA181-453B-4093-9C13-6B9565C20006}"/>
                    </a:ext>
                  </a:extLst>
                </p:cNvPr>
                <p:cNvGrpSpPr/>
                <p:nvPr/>
              </p:nvGrpSpPr>
              <p:grpSpPr>
                <a:xfrm>
                  <a:off x="2995202" y="5181054"/>
                  <a:ext cx="620298" cy="951380"/>
                  <a:chOff x="3890357" y="5070056"/>
                  <a:chExt cx="620298" cy="951380"/>
                </a:xfrm>
              </p:grpSpPr>
              <p:grpSp>
                <p:nvGrpSpPr>
                  <p:cNvPr id="227" name="그룹 226">
                    <a:extLst>
                      <a:ext uri="{FF2B5EF4-FFF2-40B4-BE49-F238E27FC236}">
                        <a16:creationId xmlns:a16="http://schemas.microsoft.com/office/drawing/2014/main" id="{23FBC2CD-C1F0-4D08-9A75-92ED566E6940}"/>
                      </a:ext>
                    </a:extLst>
                  </p:cNvPr>
                  <p:cNvGrpSpPr/>
                  <p:nvPr/>
                </p:nvGrpSpPr>
                <p:grpSpPr>
                  <a:xfrm>
                    <a:off x="3890357" y="5713915"/>
                    <a:ext cx="620298" cy="307521"/>
                    <a:chOff x="5068165" y="6032105"/>
                    <a:chExt cx="620298" cy="307521"/>
                  </a:xfrm>
                </p:grpSpPr>
                <p:grpSp>
                  <p:nvGrpSpPr>
                    <p:cNvPr id="246" name="그룹 245">
                      <a:extLst>
                        <a:ext uri="{FF2B5EF4-FFF2-40B4-BE49-F238E27FC236}">
                          <a16:creationId xmlns:a16="http://schemas.microsoft.com/office/drawing/2014/main" id="{F3CDF5F5-55BD-498F-AACA-BCDCFF9BA449}"/>
                        </a:ext>
                      </a:extLst>
                    </p:cNvPr>
                    <p:cNvGrpSpPr/>
                    <p:nvPr/>
                  </p:nvGrpSpPr>
                  <p:grpSpPr>
                    <a:xfrm>
                      <a:off x="5068165" y="6032105"/>
                      <a:ext cx="304329" cy="307521"/>
                      <a:chOff x="3913109" y="5351273"/>
                      <a:chExt cx="913592" cy="622545"/>
                    </a:xfrm>
                  </p:grpSpPr>
                  <p:pic>
                    <p:nvPicPr>
                      <p:cNvPr id="251" name="그림 250">
                        <a:extLst>
                          <a:ext uri="{FF2B5EF4-FFF2-40B4-BE49-F238E27FC236}">
                            <a16:creationId xmlns:a16="http://schemas.microsoft.com/office/drawing/2014/main" id="{2BE98F00-2667-4BBF-8760-C7AA79AD5C7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13109" y="5749469"/>
                        <a:ext cx="901076" cy="224349"/>
                      </a:xfrm>
                      <a:prstGeom prst="rect">
                        <a:avLst/>
                      </a:prstGeom>
                    </p:spPr>
                  </p:pic>
                  <p:pic>
                    <p:nvPicPr>
                      <p:cNvPr id="252" name="그림 251">
                        <a:extLst>
                          <a:ext uri="{FF2B5EF4-FFF2-40B4-BE49-F238E27FC236}">
                            <a16:creationId xmlns:a16="http://schemas.microsoft.com/office/drawing/2014/main" id="{29ED0A8A-A8EE-4140-A662-06394084A88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25626" y="5553945"/>
                        <a:ext cx="901075" cy="224349"/>
                      </a:xfrm>
                      <a:prstGeom prst="rect">
                        <a:avLst/>
                      </a:prstGeom>
                    </p:spPr>
                  </p:pic>
                  <p:pic>
                    <p:nvPicPr>
                      <p:cNvPr id="253" name="그림 252">
                        <a:extLst>
                          <a:ext uri="{FF2B5EF4-FFF2-40B4-BE49-F238E27FC236}">
                            <a16:creationId xmlns:a16="http://schemas.microsoft.com/office/drawing/2014/main" id="{48048A9F-B17E-434F-A55F-A3026E49523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21979" y="5351273"/>
                        <a:ext cx="901075" cy="224349"/>
                      </a:xfrm>
                      <a:prstGeom prst="rect">
                        <a:avLst/>
                      </a:prstGeom>
                    </p:spPr>
                  </p:pic>
                </p:grpSp>
                <p:grpSp>
                  <p:nvGrpSpPr>
                    <p:cNvPr id="247" name="그룹 246">
                      <a:extLst>
                        <a:ext uri="{FF2B5EF4-FFF2-40B4-BE49-F238E27FC236}">
                          <a16:creationId xmlns:a16="http://schemas.microsoft.com/office/drawing/2014/main" id="{09A10A4B-A025-4FDC-83F4-C2248CC25976}"/>
                        </a:ext>
                      </a:extLst>
                    </p:cNvPr>
                    <p:cNvGrpSpPr/>
                    <p:nvPr/>
                  </p:nvGrpSpPr>
                  <p:grpSpPr>
                    <a:xfrm>
                      <a:off x="5384134" y="6032105"/>
                      <a:ext cx="304329" cy="307521"/>
                      <a:chOff x="3913109" y="5351273"/>
                      <a:chExt cx="913592" cy="622545"/>
                    </a:xfrm>
                  </p:grpSpPr>
                  <p:pic>
                    <p:nvPicPr>
                      <p:cNvPr id="248" name="그림 247">
                        <a:extLst>
                          <a:ext uri="{FF2B5EF4-FFF2-40B4-BE49-F238E27FC236}">
                            <a16:creationId xmlns:a16="http://schemas.microsoft.com/office/drawing/2014/main" id="{321628E1-3D47-4D79-B773-31D94AC370C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13109" y="5749469"/>
                        <a:ext cx="901076" cy="224349"/>
                      </a:xfrm>
                      <a:prstGeom prst="rect">
                        <a:avLst/>
                      </a:prstGeom>
                    </p:spPr>
                  </p:pic>
                  <p:pic>
                    <p:nvPicPr>
                      <p:cNvPr id="249" name="그림 248">
                        <a:extLst>
                          <a:ext uri="{FF2B5EF4-FFF2-40B4-BE49-F238E27FC236}">
                            <a16:creationId xmlns:a16="http://schemas.microsoft.com/office/drawing/2014/main" id="{F1FD7BC0-1DBE-4599-8715-B040387DDC9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25626" y="5553945"/>
                        <a:ext cx="901075" cy="224349"/>
                      </a:xfrm>
                      <a:prstGeom prst="rect">
                        <a:avLst/>
                      </a:prstGeom>
                    </p:spPr>
                  </p:pic>
                  <p:pic>
                    <p:nvPicPr>
                      <p:cNvPr id="250" name="그림 249">
                        <a:extLst>
                          <a:ext uri="{FF2B5EF4-FFF2-40B4-BE49-F238E27FC236}">
                            <a16:creationId xmlns:a16="http://schemas.microsoft.com/office/drawing/2014/main" id="{BAC609AF-4E9B-445B-B349-E7DF285FB8F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21979" y="5351273"/>
                        <a:ext cx="901075" cy="224349"/>
                      </a:xfrm>
                      <a:prstGeom prst="rect">
                        <a:avLst/>
                      </a:prstGeom>
                    </p:spPr>
                  </p:pic>
                </p:grpSp>
              </p:grpSp>
              <p:grpSp>
                <p:nvGrpSpPr>
                  <p:cNvPr id="228" name="그룹 227">
                    <a:extLst>
                      <a:ext uri="{FF2B5EF4-FFF2-40B4-BE49-F238E27FC236}">
                        <a16:creationId xmlns:a16="http://schemas.microsoft.com/office/drawing/2014/main" id="{E83F7760-087A-4790-904C-3806F83C09B5}"/>
                      </a:ext>
                    </a:extLst>
                  </p:cNvPr>
                  <p:cNvGrpSpPr/>
                  <p:nvPr/>
                </p:nvGrpSpPr>
                <p:grpSpPr>
                  <a:xfrm>
                    <a:off x="3890357" y="5392503"/>
                    <a:ext cx="620298" cy="307521"/>
                    <a:chOff x="5068165" y="6032105"/>
                    <a:chExt cx="620298" cy="307521"/>
                  </a:xfrm>
                </p:grpSpPr>
                <p:grpSp>
                  <p:nvGrpSpPr>
                    <p:cNvPr id="238" name="그룹 237">
                      <a:extLst>
                        <a:ext uri="{FF2B5EF4-FFF2-40B4-BE49-F238E27FC236}">
                          <a16:creationId xmlns:a16="http://schemas.microsoft.com/office/drawing/2014/main" id="{1BAE4391-2719-4157-8EAC-4C5E6077A9D7}"/>
                        </a:ext>
                      </a:extLst>
                    </p:cNvPr>
                    <p:cNvGrpSpPr/>
                    <p:nvPr/>
                  </p:nvGrpSpPr>
                  <p:grpSpPr>
                    <a:xfrm>
                      <a:off x="5068165" y="6032105"/>
                      <a:ext cx="304329" cy="307521"/>
                      <a:chOff x="3913109" y="5351273"/>
                      <a:chExt cx="913592" cy="622545"/>
                    </a:xfrm>
                  </p:grpSpPr>
                  <p:pic>
                    <p:nvPicPr>
                      <p:cNvPr id="243" name="그림 242">
                        <a:extLst>
                          <a:ext uri="{FF2B5EF4-FFF2-40B4-BE49-F238E27FC236}">
                            <a16:creationId xmlns:a16="http://schemas.microsoft.com/office/drawing/2014/main" id="{8E01882F-8CB0-4808-8A8B-74A2FC1BAD0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13109" y="5749469"/>
                        <a:ext cx="901076" cy="224349"/>
                      </a:xfrm>
                      <a:prstGeom prst="rect">
                        <a:avLst/>
                      </a:prstGeom>
                    </p:spPr>
                  </p:pic>
                  <p:pic>
                    <p:nvPicPr>
                      <p:cNvPr id="244" name="그림 243">
                        <a:extLst>
                          <a:ext uri="{FF2B5EF4-FFF2-40B4-BE49-F238E27FC236}">
                            <a16:creationId xmlns:a16="http://schemas.microsoft.com/office/drawing/2014/main" id="{63159755-96BA-4A4C-BC8F-33435255BA2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25626" y="5553945"/>
                        <a:ext cx="901075" cy="224349"/>
                      </a:xfrm>
                      <a:prstGeom prst="rect">
                        <a:avLst/>
                      </a:prstGeom>
                    </p:spPr>
                  </p:pic>
                  <p:pic>
                    <p:nvPicPr>
                      <p:cNvPr id="245" name="그림 244">
                        <a:extLst>
                          <a:ext uri="{FF2B5EF4-FFF2-40B4-BE49-F238E27FC236}">
                            <a16:creationId xmlns:a16="http://schemas.microsoft.com/office/drawing/2014/main" id="{031B1C0C-5DDF-4BC7-BC87-FDCAB52F7DE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21979" y="5351273"/>
                        <a:ext cx="901075" cy="224349"/>
                      </a:xfrm>
                      <a:prstGeom prst="rect">
                        <a:avLst/>
                      </a:prstGeom>
                    </p:spPr>
                  </p:pic>
                </p:grpSp>
                <p:grpSp>
                  <p:nvGrpSpPr>
                    <p:cNvPr id="239" name="그룹 238">
                      <a:extLst>
                        <a:ext uri="{FF2B5EF4-FFF2-40B4-BE49-F238E27FC236}">
                          <a16:creationId xmlns:a16="http://schemas.microsoft.com/office/drawing/2014/main" id="{A85FA804-7DCD-4BF2-8BB4-C56A15F67825}"/>
                        </a:ext>
                      </a:extLst>
                    </p:cNvPr>
                    <p:cNvGrpSpPr/>
                    <p:nvPr/>
                  </p:nvGrpSpPr>
                  <p:grpSpPr>
                    <a:xfrm>
                      <a:off x="5384134" y="6032105"/>
                      <a:ext cx="304329" cy="307521"/>
                      <a:chOff x="3913109" y="5351273"/>
                      <a:chExt cx="913592" cy="622545"/>
                    </a:xfrm>
                  </p:grpSpPr>
                  <p:pic>
                    <p:nvPicPr>
                      <p:cNvPr id="240" name="그림 239">
                        <a:extLst>
                          <a:ext uri="{FF2B5EF4-FFF2-40B4-BE49-F238E27FC236}">
                            <a16:creationId xmlns:a16="http://schemas.microsoft.com/office/drawing/2014/main" id="{983FA75A-72A5-4E1A-839D-4D6334932B9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13109" y="5749469"/>
                        <a:ext cx="901076" cy="224349"/>
                      </a:xfrm>
                      <a:prstGeom prst="rect">
                        <a:avLst/>
                      </a:prstGeom>
                    </p:spPr>
                  </p:pic>
                  <p:pic>
                    <p:nvPicPr>
                      <p:cNvPr id="241" name="그림 240">
                        <a:extLst>
                          <a:ext uri="{FF2B5EF4-FFF2-40B4-BE49-F238E27FC236}">
                            <a16:creationId xmlns:a16="http://schemas.microsoft.com/office/drawing/2014/main" id="{9145FFD0-DCCC-4B10-BF61-7D45DE10B73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25626" y="5553945"/>
                        <a:ext cx="901075" cy="224349"/>
                      </a:xfrm>
                      <a:prstGeom prst="rect">
                        <a:avLst/>
                      </a:prstGeom>
                    </p:spPr>
                  </p:pic>
                  <p:pic>
                    <p:nvPicPr>
                      <p:cNvPr id="242" name="그림 241">
                        <a:extLst>
                          <a:ext uri="{FF2B5EF4-FFF2-40B4-BE49-F238E27FC236}">
                            <a16:creationId xmlns:a16="http://schemas.microsoft.com/office/drawing/2014/main" id="{B9474932-7C0E-4096-8631-EBC359413BE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21979" y="5351273"/>
                        <a:ext cx="901075" cy="224349"/>
                      </a:xfrm>
                      <a:prstGeom prst="rect">
                        <a:avLst/>
                      </a:prstGeom>
                    </p:spPr>
                  </p:pic>
                </p:grpSp>
              </p:grpSp>
              <p:grpSp>
                <p:nvGrpSpPr>
                  <p:cNvPr id="229" name="그룹 228">
                    <a:extLst>
                      <a:ext uri="{FF2B5EF4-FFF2-40B4-BE49-F238E27FC236}">
                        <a16:creationId xmlns:a16="http://schemas.microsoft.com/office/drawing/2014/main" id="{930FCDA2-8AD2-45D4-B3B5-85989BD8CDD4}"/>
                      </a:ext>
                    </a:extLst>
                  </p:cNvPr>
                  <p:cNvGrpSpPr/>
                  <p:nvPr/>
                </p:nvGrpSpPr>
                <p:grpSpPr>
                  <a:xfrm>
                    <a:off x="3890357" y="5070056"/>
                    <a:ext cx="620298" cy="307521"/>
                    <a:chOff x="5068165" y="6032105"/>
                    <a:chExt cx="620298" cy="307521"/>
                  </a:xfrm>
                </p:grpSpPr>
                <p:grpSp>
                  <p:nvGrpSpPr>
                    <p:cNvPr id="230" name="그룹 229">
                      <a:extLst>
                        <a:ext uri="{FF2B5EF4-FFF2-40B4-BE49-F238E27FC236}">
                          <a16:creationId xmlns:a16="http://schemas.microsoft.com/office/drawing/2014/main" id="{5214A4BB-621D-4439-9036-C9CADAEA28A7}"/>
                        </a:ext>
                      </a:extLst>
                    </p:cNvPr>
                    <p:cNvGrpSpPr/>
                    <p:nvPr/>
                  </p:nvGrpSpPr>
                  <p:grpSpPr>
                    <a:xfrm>
                      <a:off x="5068165" y="6032105"/>
                      <a:ext cx="304329" cy="307521"/>
                      <a:chOff x="3913109" y="5351273"/>
                      <a:chExt cx="913592" cy="622545"/>
                    </a:xfrm>
                  </p:grpSpPr>
                  <p:pic>
                    <p:nvPicPr>
                      <p:cNvPr id="235" name="그림 234">
                        <a:extLst>
                          <a:ext uri="{FF2B5EF4-FFF2-40B4-BE49-F238E27FC236}">
                            <a16:creationId xmlns:a16="http://schemas.microsoft.com/office/drawing/2014/main" id="{DCC82BA3-889A-476E-AB3A-F40D13BAA9F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13109" y="5749469"/>
                        <a:ext cx="901076" cy="224349"/>
                      </a:xfrm>
                      <a:prstGeom prst="rect">
                        <a:avLst/>
                      </a:prstGeom>
                    </p:spPr>
                  </p:pic>
                  <p:pic>
                    <p:nvPicPr>
                      <p:cNvPr id="236" name="그림 235">
                        <a:extLst>
                          <a:ext uri="{FF2B5EF4-FFF2-40B4-BE49-F238E27FC236}">
                            <a16:creationId xmlns:a16="http://schemas.microsoft.com/office/drawing/2014/main" id="{E175155A-B27A-4165-AE01-8ABFD2BF5B3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25626" y="5553945"/>
                        <a:ext cx="901075" cy="224349"/>
                      </a:xfrm>
                      <a:prstGeom prst="rect">
                        <a:avLst/>
                      </a:prstGeom>
                    </p:spPr>
                  </p:pic>
                  <p:pic>
                    <p:nvPicPr>
                      <p:cNvPr id="237" name="그림 236">
                        <a:extLst>
                          <a:ext uri="{FF2B5EF4-FFF2-40B4-BE49-F238E27FC236}">
                            <a16:creationId xmlns:a16="http://schemas.microsoft.com/office/drawing/2014/main" id="{FCBD0355-3B27-4FF2-8250-3F1CD87501E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21979" y="5351273"/>
                        <a:ext cx="901075" cy="224349"/>
                      </a:xfrm>
                      <a:prstGeom prst="rect">
                        <a:avLst/>
                      </a:prstGeom>
                    </p:spPr>
                  </p:pic>
                </p:grpSp>
                <p:grpSp>
                  <p:nvGrpSpPr>
                    <p:cNvPr id="231" name="그룹 230">
                      <a:extLst>
                        <a:ext uri="{FF2B5EF4-FFF2-40B4-BE49-F238E27FC236}">
                          <a16:creationId xmlns:a16="http://schemas.microsoft.com/office/drawing/2014/main" id="{E7E855A8-6DDE-4532-9548-3A85498CE10B}"/>
                        </a:ext>
                      </a:extLst>
                    </p:cNvPr>
                    <p:cNvGrpSpPr/>
                    <p:nvPr/>
                  </p:nvGrpSpPr>
                  <p:grpSpPr>
                    <a:xfrm>
                      <a:off x="5384134" y="6032105"/>
                      <a:ext cx="304329" cy="307521"/>
                      <a:chOff x="3913109" y="5351273"/>
                      <a:chExt cx="913592" cy="622545"/>
                    </a:xfrm>
                  </p:grpSpPr>
                  <p:pic>
                    <p:nvPicPr>
                      <p:cNvPr id="232" name="그림 231">
                        <a:extLst>
                          <a:ext uri="{FF2B5EF4-FFF2-40B4-BE49-F238E27FC236}">
                            <a16:creationId xmlns:a16="http://schemas.microsoft.com/office/drawing/2014/main" id="{3C662D91-0244-4392-B0B3-233BAF4B9B7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13109" y="5749469"/>
                        <a:ext cx="901076" cy="224349"/>
                      </a:xfrm>
                      <a:prstGeom prst="rect">
                        <a:avLst/>
                      </a:prstGeom>
                    </p:spPr>
                  </p:pic>
                  <p:pic>
                    <p:nvPicPr>
                      <p:cNvPr id="233" name="그림 232">
                        <a:extLst>
                          <a:ext uri="{FF2B5EF4-FFF2-40B4-BE49-F238E27FC236}">
                            <a16:creationId xmlns:a16="http://schemas.microsoft.com/office/drawing/2014/main" id="{FC59D903-68CB-4680-92BA-F0881103FB3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25626" y="5553945"/>
                        <a:ext cx="901075" cy="224349"/>
                      </a:xfrm>
                      <a:prstGeom prst="rect">
                        <a:avLst/>
                      </a:prstGeom>
                    </p:spPr>
                  </p:pic>
                  <p:pic>
                    <p:nvPicPr>
                      <p:cNvPr id="234" name="그림 233">
                        <a:extLst>
                          <a:ext uri="{FF2B5EF4-FFF2-40B4-BE49-F238E27FC236}">
                            <a16:creationId xmlns:a16="http://schemas.microsoft.com/office/drawing/2014/main" id="{1ABB57FD-2171-4AD2-AB57-D38528D9F49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21979" y="5351273"/>
                        <a:ext cx="901075" cy="224349"/>
                      </a:xfrm>
                      <a:prstGeom prst="rect">
                        <a:avLst/>
                      </a:prstGeom>
                    </p:spPr>
                  </p:pic>
                </p:grpSp>
              </p:grpSp>
            </p:grpSp>
            <p:grpSp>
              <p:nvGrpSpPr>
                <p:cNvPr id="214" name="그룹 213">
                  <a:extLst>
                    <a:ext uri="{FF2B5EF4-FFF2-40B4-BE49-F238E27FC236}">
                      <a16:creationId xmlns:a16="http://schemas.microsoft.com/office/drawing/2014/main" id="{91FB21A4-C406-4CFC-9A21-D6C472015A1D}"/>
                    </a:ext>
                  </a:extLst>
                </p:cNvPr>
                <p:cNvGrpSpPr/>
                <p:nvPr/>
              </p:nvGrpSpPr>
              <p:grpSpPr>
                <a:xfrm>
                  <a:off x="2680877" y="5181054"/>
                  <a:ext cx="304329" cy="951380"/>
                  <a:chOff x="3890357" y="5070056"/>
                  <a:chExt cx="304329" cy="951380"/>
                </a:xfrm>
              </p:grpSpPr>
              <p:grpSp>
                <p:nvGrpSpPr>
                  <p:cNvPr id="215" name="그룹 214">
                    <a:extLst>
                      <a:ext uri="{FF2B5EF4-FFF2-40B4-BE49-F238E27FC236}">
                        <a16:creationId xmlns:a16="http://schemas.microsoft.com/office/drawing/2014/main" id="{0F778DA6-DE5F-4DE9-A28C-D2C68EA641C4}"/>
                      </a:ext>
                    </a:extLst>
                  </p:cNvPr>
                  <p:cNvGrpSpPr/>
                  <p:nvPr/>
                </p:nvGrpSpPr>
                <p:grpSpPr>
                  <a:xfrm>
                    <a:off x="3890357" y="5713915"/>
                    <a:ext cx="304329" cy="307521"/>
                    <a:chOff x="3913109" y="5351273"/>
                    <a:chExt cx="913592" cy="622545"/>
                  </a:xfrm>
                </p:grpSpPr>
                <p:pic>
                  <p:nvPicPr>
                    <p:cNvPr id="224" name="그림 223">
                      <a:extLst>
                        <a:ext uri="{FF2B5EF4-FFF2-40B4-BE49-F238E27FC236}">
                          <a16:creationId xmlns:a16="http://schemas.microsoft.com/office/drawing/2014/main" id="{2CF32196-94A5-45E6-87DD-0EE93BAC563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13109" y="5749469"/>
                      <a:ext cx="901076" cy="224349"/>
                    </a:xfrm>
                    <a:prstGeom prst="rect">
                      <a:avLst/>
                    </a:prstGeom>
                  </p:spPr>
                </p:pic>
                <p:pic>
                  <p:nvPicPr>
                    <p:cNvPr id="225" name="그림 224">
                      <a:extLst>
                        <a:ext uri="{FF2B5EF4-FFF2-40B4-BE49-F238E27FC236}">
                          <a16:creationId xmlns:a16="http://schemas.microsoft.com/office/drawing/2014/main" id="{7310B1D2-5935-4E09-AF9E-B1B02E981E5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25626" y="5553945"/>
                      <a:ext cx="901075" cy="224349"/>
                    </a:xfrm>
                    <a:prstGeom prst="rect">
                      <a:avLst/>
                    </a:prstGeom>
                  </p:spPr>
                </p:pic>
                <p:pic>
                  <p:nvPicPr>
                    <p:cNvPr id="226" name="그림 225">
                      <a:extLst>
                        <a:ext uri="{FF2B5EF4-FFF2-40B4-BE49-F238E27FC236}">
                          <a16:creationId xmlns:a16="http://schemas.microsoft.com/office/drawing/2014/main" id="{851ABEAF-ABAF-4724-8481-0DAE69A613B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21979" y="5351273"/>
                      <a:ext cx="901075" cy="224349"/>
                    </a:xfrm>
                    <a:prstGeom prst="rect">
                      <a:avLst/>
                    </a:prstGeom>
                  </p:spPr>
                </p:pic>
              </p:grpSp>
              <p:grpSp>
                <p:nvGrpSpPr>
                  <p:cNvPr id="216" name="그룹 215">
                    <a:extLst>
                      <a:ext uri="{FF2B5EF4-FFF2-40B4-BE49-F238E27FC236}">
                        <a16:creationId xmlns:a16="http://schemas.microsoft.com/office/drawing/2014/main" id="{2BA53BE4-C5C0-45EB-8094-80D47ECD6D6C}"/>
                      </a:ext>
                    </a:extLst>
                  </p:cNvPr>
                  <p:cNvGrpSpPr/>
                  <p:nvPr/>
                </p:nvGrpSpPr>
                <p:grpSpPr>
                  <a:xfrm>
                    <a:off x="3890357" y="5392503"/>
                    <a:ext cx="304329" cy="307521"/>
                    <a:chOff x="3913109" y="5351273"/>
                    <a:chExt cx="913592" cy="622545"/>
                  </a:xfrm>
                </p:grpSpPr>
                <p:pic>
                  <p:nvPicPr>
                    <p:cNvPr id="221" name="그림 220">
                      <a:extLst>
                        <a:ext uri="{FF2B5EF4-FFF2-40B4-BE49-F238E27FC236}">
                          <a16:creationId xmlns:a16="http://schemas.microsoft.com/office/drawing/2014/main" id="{6CCCFE59-C29C-4966-90C8-85B08D34BCC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13109" y="5749469"/>
                      <a:ext cx="901076" cy="224349"/>
                    </a:xfrm>
                    <a:prstGeom prst="rect">
                      <a:avLst/>
                    </a:prstGeom>
                  </p:spPr>
                </p:pic>
                <p:pic>
                  <p:nvPicPr>
                    <p:cNvPr id="222" name="그림 221">
                      <a:extLst>
                        <a:ext uri="{FF2B5EF4-FFF2-40B4-BE49-F238E27FC236}">
                          <a16:creationId xmlns:a16="http://schemas.microsoft.com/office/drawing/2014/main" id="{0818045D-4531-4361-917B-10A1FF58380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25626" y="5553945"/>
                      <a:ext cx="901075" cy="224349"/>
                    </a:xfrm>
                    <a:prstGeom prst="rect">
                      <a:avLst/>
                    </a:prstGeom>
                  </p:spPr>
                </p:pic>
                <p:pic>
                  <p:nvPicPr>
                    <p:cNvPr id="223" name="그림 222">
                      <a:extLst>
                        <a:ext uri="{FF2B5EF4-FFF2-40B4-BE49-F238E27FC236}">
                          <a16:creationId xmlns:a16="http://schemas.microsoft.com/office/drawing/2014/main" id="{6C05EFC9-E9AB-4A74-B7A5-DBE6E59E03F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21979" y="5351273"/>
                      <a:ext cx="901075" cy="224349"/>
                    </a:xfrm>
                    <a:prstGeom prst="rect">
                      <a:avLst/>
                    </a:prstGeom>
                  </p:spPr>
                </p:pic>
              </p:grpSp>
              <p:grpSp>
                <p:nvGrpSpPr>
                  <p:cNvPr id="217" name="그룹 216">
                    <a:extLst>
                      <a:ext uri="{FF2B5EF4-FFF2-40B4-BE49-F238E27FC236}">
                        <a16:creationId xmlns:a16="http://schemas.microsoft.com/office/drawing/2014/main" id="{EF0CB579-03D3-4E62-A294-153B225B54D8}"/>
                      </a:ext>
                    </a:extLst>
                  </p:cNvPr>
                  <p:cNvGrpSpPr/>
                  <p:nvPr/>
                </p:nvGrpSpPr>
                <p:grpSpPr>
                  <a:xfrm>
                    <a:off x="3890357" y="5070056"/>
                    <a:ext cx="304329" cy="307521"/>
                    <a:chOff x="3913109" y="5351273"/>
                    <a:chExt cx="913592" cy="622545"/>
                  </a:xfrm>
                </p:grpSpPr>
                <p:pic>
                  <p:nvPicPr>
                    <p:cNvPr id="218" name="그림 217">
                      <a:extLst>
                        <a:ext uri="{FF2B5EF4-FFF2-40B4-BE49-F238E27FC236}">
                          <a16:creationId xmlns:a16="http://schemas.microsoft.com/office/drawing/2014/main" id="{B71FC68F-88B4-4A56-8354-077F43BA9C5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13109" y="5749469"/>
                      <a:ext cx="901076" cy="224349"/>
                    </a:xfrm>
                    <a:prstGeom prst="rect">
                      <a:avLst/>
                    </a:prstGeom>
                  </p:spPr>
                </p:pic>
                <p:pic>
                  <p:nvPicPr>
                    <p:cNvPr id="219" name="그림 218">
                      <a:extLst>
                        <a:ext uri="{FF2B5EF4-FFF2-40B4-BE49-F238E27FC236}">
                          <a16:creationId xmlns:a16="http://schemas.microsoft.com/office/drawing/2014/main" id="{3440CBF1-72DB-4B4A-98B8-F85342C05D6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25626" y="5553945"/>
                      <a:ext cx="901075" cy="224349"/>
                    </a:xfrm>
                    <a:prstGeom prst="rect">
                      <a:avLst/>
                    </a:prstGeom>
                  </p:spPr>
                </p:pic>
                <p:pic>
                  <p:nvPicPr>
                    <p:cNvPr id="220" name="그림 219">
                      <a:extLst>
                        <a:ext uri="{FF2B5EF4-FFF2-40B4-BE49-F238E27FC236}">
                          <a16:creationId xmlns:a16="http://schemas.microsoft.com/office/drawing/2014/main" id="{FDFDB55F-EBAF-4A89-8051-42A085179D7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21979" y="5351273"/>
                      <a:ext cx="901075" cy="224349"/>
                    </a:xfrm>
                    <a:prstGeom prst="rect">
                      <a:avLst/>
                    </a:prstGeom>
                  </p:spPr>
                </p:pic>
              </p:grpSp>
            </p:grpSp>
          </p:grpSp>
        </p:grpSp>
      </p:grpSp>
    </p:spTree>
    <p:extLst>
      <p:ext uri="{BB962C8B-B14F-4D97-AF65-F5344CB8AC3E}">
        <p14:creationId xmlns:p14="http://schemas.microsoft.com/office/powerpoint/2010/main" val="391575681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
            <a:extLst>
              <a:ext uri="{FF2B5EF4-FFF2-40B4-BE49-F238E27FC236}">
                <a16:creationId xmlns:a16="http://schemas.microsoft.com/office/drawing/2014/main" id="{A1A1144C-C324-413D-A03D-51465028448B}"/>
              </a:ext>
            </a:extLst>
          </p:cNvPr>
          <p:cNvGrpSpPr/>
          <p:nvPr/>
        </p:nvGrpSpPr>
        <p:grpSpPr>
          <a:xfrm>
            <a:off x="1051644" y="4065237"/>
            <a:ext cx="5702300" cy="278172"/>
            <a:chOff x="1051644" y="4301531"/>
            <a:chExt cx="5702300" cy="278172"/>
          </a:xfrm>
        </p:grpSpPr>
        <p:sp>
          <p:nvSpPr>
            <p:cNvPr id="9" name="직사각형 8">
              <a:extLst>
                <a:ext uri="{FF2B5EF4-FFF2-40B4-BE49-F238E27FC236}">
                  <a16:creationId xmlns:a16="http://schemas.microsoft.com/office/drawing/2014/main" id="{FF90F3CA-4D0A-4247-AB94-7F6408AFB428}"/>
                </a:ext>
              </a:extLst>
            </p:cNvPr>
            <p:cNvSpPr/>
            <p:nvPr/>
          </p:nvSpPr>
          <p:spPr>
            <a:xfrm>
              <a:off x="1234524" y="4302704"/>
              <a:ext cx="551942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spcAft>
                  <a:spcPts val="600"/>
                </a:spcAft>
              </a:pPr>
              <a:r>
                <a:rPr lang="vi-VN" altLang="ko-KR" dirty="0">
                  <a:solidFill>
                    <a:schemeClr val="bg1">
                      <a:lumMod val="65000"/>
                    </a:schemeClr>
                  </a:solidFill>
                  <a:latin typeface="SamsungOne-400" panose="020B0503030303020204" pitchFamily="34" charset="0"/>
                  <a:ea typeface="SamsungOne-400" panose="020B0503030303020204" pitchFamily="34" charset="0"/>
                </a:rPr>
                <a:t>1.1. Dữ liệu trong lịch sử loài người</a:t>
              </a:r>
              <a:endParaRPr lang="en-US" altLang="ko-KR" dirty="0">
                <a:solidFill>
                  <a:schemeClr val="bg1">
                    <a:lumMod val="65000"/>
                  </a:schemeClr>
                </a:solidFill>
                <a:latin typeface="SamsungOne-400" panose="020B0503030303020204" pitchFamily="34" charset="0"/>
                <a:ea typeface="SamsungOne-400" panose="020B0503030303020204" pitchFamily="34" charset="0"/>
              </a:endParaRPr>
            </a:p>
          </p:txBody>
        </p:sp>
        <p:sp>
          <p:nvSpPr>
            <p:cNvPr id="10" name="직사각형 9">
              <a:extLst>
                <a:ext uri="{FF2B5EF4-FFF2-40B4-BE49-F238E27FC236}">
                  <a16:creationId xmlns:a16="http://schemas.microsoft.com/office/drawing/2014/main" id="{AB1E89AB-DC67-48FA-886E-E8ED5B5382BD}"/>
                </a:ext>
              </a:extLst>
            </p:cNvPr>
            <p:cNvSpPr/>
            <p:nvPr/>
          </p:nvSpPr>
          <p:spPr>
            <a:xfrm>
              <a:off x="1051644" y="4301531"/>
              <a:ext cx="36000" cy="252000"/>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rgbClr val="1429A0"/>
                </a:solidFill>
                <a:latin typeface="SamsungOne-400" panose="020B0503030303020204" pitchFamily="34" charset="0"/>
                <a:ea typeface="SamsungOneKorean 400" panose="020B0503030303020204" pitchFamily="50" charset="-127"/>
              </a:endParaRPr>
            </a:p>
          </p:txBody>
        </p:sp>
      </p:grpSp>
      <p:grpSp>
        <p:nvGrpSpPr>
          <p:cNvPr id="3" name="그룹 2">
            <a:extLst>
              <a:ext uri="{FF2B5EF4-FFF2-40B4-BE49-F238E27FC236}">
                <a16:creationId xmlns:a16="http://schemas.microsoft.com/office/drawing/2014/main" id="{247CE55B-7615-40AA-AC8D-ACA281169870}"/>
              </a:ext>
            </a:extLst>
          </p:cNvPr>
          <p:cNvGrpSpPr/>
          <p:nvPr/>
        </p:nvGrpSpPr>
        <p:grpSpPr>
          <a:xfrm>
            <a:off x="1051644" y="4495071"/>
            <a:ext cx="5702300" cy="278172"/>
            <a:chOff x="1051644" y="4746823"/>
            <a:chExt cx="5702300" cy="278172"/>
          </a:xfrm>
        </p:grpSpPr>
        <p:sp>
          <p:nvSpPr>
            <p:cNvPr id="12" name="직사각형 11">
              <a:extLst>
                <a:ext uri="{FF2B5EF4-FFF2-40B4-BE49-F238E27FC236}">
                  <a16:creationId xmlns:a16="http://schemas.microsoft.com/office/drawing/2014/main" id="{A5FA72B7-1003-4A99-AEDC-DA7865FF197A}"/>
                </a:ext>
              </a:extLst>
            </p:cNvPr>
            <p:cNvSpPr/>
            <p:nvPr/>
          </p:nvSpPr>
          <p:spPr>
            <a:xfrm>
              <a:off x="1234524" y="4747996"/>
              <a:ext cx="551942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spcAft>
                  <a:spcPts val="600"/>
                </a:spcAft>
              </a:pPr>
              <a:r>
                <a:rPr lang="en-US" altLang="ko-KR" dirty="0">
                  <a:solidFill>
                    <a:schemeClr val="bg1">
                      <a:lumMod val="65000"/>
                    </a:schemeClr>
                  </a:solidFill>
                  <a:latin typeface="SamsungOne-400" panose="020B0503030303020204" pitchFamily="34" charset="0"/>
                  <a:ea typeface="SamsungOne-400" panose="020B0503030303020204" pitchFamily="34" charset="0"/>
                </a:rPr>
                <a:t>1.2. </a:t>
              </a:r>
              <a:r>
                <a:rPr lang="en-US" altLang="ko-KR" dirty="0" err="1">
                  <a:solidFill>
                    <a:schemeClr val="bg1">
                      <a:lumMod val="65000"/>
                    </a:schemeClr>
                  </a:solidFill>
                  <a:latin typeface="SamsungOne-400" panose="020B0503030303020204" pitchFamily="34" charset="0"/>
                  <a:ea typeface="SamsungOne-400" panose="020B0503030303020204" pitchFamily="34" charset="0"/>
                </a:rPr>
                <a:t>Dữ</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liệu</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đang</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biến</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đổi</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thế</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giới</a:t>
              </a:r>
              <a:endParaRPr lang="en-US" altLang="ko-KR" dirty="0">
                <a:solidFill>
                  <a:schemeClr val="bg1">
                    <a:lumMod val="65000"/>
                  </a:schemeClr>
                </a:solidFill>
                <a:latin typeface="SamsungOne-400" panose="020B0503030303020204" pitchFamily="34" charset="0"/>
                <a:ea typeface="SamsungOne-400" panose="020B0503030303020204" pitchFamily="34" charset="0"/>
              </a:endParaRPr>
            </a:p>
          </p:txBody>
        </p:sp>
        <p:sp>
          <p:nvSpPr>
            <p:cNvPr id="13" name="직사각형 12">
              <a:extLst>
                <a:ext uri="{FF2B5EF4-FFF2-40B4-BE49-F238E27FC236}">
                  <a16:creationId xmlns:a16="http://schemas.microsoft.com/office/drawing/2014/main" id="{2AD43763-8C9F-4FB2-8AF4-571A34F947B5}"/>
                </a:ext>
              </a:extLst>
            </p:cNvPr>
            <p:cNvSpPr/>
            <p:nvPr/>
          </p:nvSpPr>
          <p:spPr>
            <a:xfrm>
              <a:off x="1051644" y="4746823"/>
              <a:ext cx="36000" cy="252000"/>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rgbClr val="1429A0"/>
                </a:solidFill>
                <a:latin typeface="SamsungOne-400" panose="020B0503030303020204" pitchFamily="34" charset="0"/>
                <a:ea typeface="SamsungOneKorean 400" panose="020B0503030303020204" pitchFamily="50" charset="-127"/>
              </a:endParaRPr>
            </a:p>
          </p:txBody>
        </p:sp>
      </p:grpSp>
      <p:grpSp>
        <p:nvGrpSpPr>
          <p:cNvPr id="14" name="Group 2">
            <a:extLst>
              <a:ext uri="{FF2B5EF4-FFF2-40B4-BE49-F238E27FC236}">
                <a16:creationId xmlns:a16="http://schemas.microsoft.com/office/drawing/2014/main" id="{9D6333FB-A271-4B78-AE87-E2DE2DD68D82}"/>
              </a:ext>
            </a:extLst>
          </p:cNvPr>
          <p:cNvGrpSpPr/>
          <p:nvPr/>
        </p:nvGrpSpPr>
        <p:grpSpPr>
          <a:xfrm>
            <a:off x="1051644" y="4924905"/>
            <a:ext cx="5702300" cy="278172"/>
            <a:chOff x="571500" y="5165783"/>
            <a:chExt cx="5702300" cy="278172"/>
          </a:xfrm>
        </p:grpSpPr>
        <p:sp>
          <p:nvSpPr>
            <p:cNvPr id="15" name="직사각형 43">
              <a:extLst>
                <a:ext uri="{FF2B5EF4-FFF2-40B4-BE49-F238E27FC236}">
                  <a16:creationId xmlns:a16="http://schemas.microsoft.com/office/drawing/2014/main" id="{F6AEDB5B-7E02-49E4-B178-A369B891D513}"/>
                </a:ext>
              </a:extLst>
            </p:cNvPr>
            <p:cNvSpPr/>
            <p:nvPr/>
          </p:nvSpPr>
          <p:spPr>
            <a:xfrm>
              <a:off x="754380" y="5166956"/>
              <a:ext cx="551942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spcAft>
                  <a:spcPts val="600"/>
                </a:spcAft>
              </a:pPr>
              <a:r>
                <a:rPr lang="en-US" altLang="ko-KR" dirty="0">
                  <a:solidFill>
                    <a:schemeClr val="bg1">
                      <a:lumMod val="65000"/>
                    </a:schemeClr>
                  </a:solidFill>
                  <a:latin typeface="SamsungOne-400" panose="020B0503030303020204" pitchFamily="34" charset="0"/>
                  <a:ea typeface="SamsungOne-400" panose="020B0503030303020204" pitchFamily="34" charset="0"/>
                </a:rPr>
                <a:t>1.3. </a:t>
              </a:r>
              <a:r>
                <a:rPr lang="en-US" altLang="ko-KR" dirty="0" err="1">
                  <a:solidFill>
                    <a:schemeClr val="bg1">
                      <a:lumMod val="65000"/>
                    </a:schemeClr>
                  </a:solidFill>
                  <a:latin typeface="SamsungOne-400" panose="020B0503030303020204" pitchFamily="34" charset="0"/>
                  <a:ea typeface="SamsungOne-400" panose="020B0503030303020204" pitchFamily="34" charset="0"/>
                </a:rPr>
                <a:t>Tại</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sao</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cần</a:t>
              </a:r>
              <a:r>
                <a:rPr lang="en-US" altLang="ko-KR" dirty="0">
                  <a:solidFill>
                    <a:schemeClr val="bg1">
                      <a:lumMod val="65000"/>
                    </a:schemeClr>
                  </a:solidFill>
                  <a:latin typeface="SamsungOne-400" panose="020B0503030303020204" pitchFamily="34" charset="0"/>
                  <a:ea typeface="SamsungOne-400" panose="020B0503030303020204" pitchFamily="34" charset="0"/>
                </a:rPr>
                <a:t> Big Data</a:t>
              </a:r>
            </a:p>
          </p:txBody>
        </p:sp>
        <p:sp>
          <p:nvSpPr>
            <p:cNvPr id="16" name="직사각형 44">
              <a:extLst>
                <a:ext uri="{FF2B5EF4-FFF2-40B4-BE49-F238E27FC236}">
                  <a16:creationId xmlns:a16="http://schemas.microsoft.com/office/drawing/2014/main" id="{696618E7-422E-4DEE-85E3-57CBA1C6E106}"/>
                </a:ext>
              </a:extLst>
            </p:cNvPr>
            <p:cNvSpPr/>
            <p:nvPr/>
          </p:nvSpPr>
          <p:spPr>
            <a:xfrm>
              <a:off x="571500" y="5165783"/>
              <a:ext cx="36000" cy="252000"/>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latin typeface="SamsungOne-400" panose="020B0503030303020204" pitchFamily="34" charset="0"/>
                <a:ea typeface="SamsungOneKorean 400" panose="020B0503030303020204" pitchFamily="50" charset="-127"/>
              </a:endParaRPr>
            </a:p>
          </p:txBody>
        </p:sp>
      </p:grpSp>
      <p:grpSp>
        <p:nvGrpSpPr>
          <p:cNvPr id="17" name="Group 20">
            <a:extLst>
              <a:ext uri="{FF2B5EF4-FFF2-40B4-BE49-F238E27FC236}">
                <a16:creationId xmlns:a16="http://schemas.microsoft.com/office/drawing/2014/main" id="{0DB6379E-6FBC-4739-BAE4-F600C003C9A9}"/>
              </a:ext>
            </a:extLst>
          </p:cNvPr>
          <p:cNvGrpSpPr/>
          <p:nvPr/>
        </p:nvGrpSpPr>
        <p:grpSpPr>
          <a:xfrm>
            <a:off x="1051644" y="5354739"/>
            <a:ext cx="5702300" cy="278172"/>
            <a:chOff x="571500" y="5165783"/>
            <a:chExt cx="5702300" cy="278172"/>
          </a:xfrm>
        </p:grpSpPr>
        <p:sp>
          <p:nvSpPr>
            <p:cNvPr id="18" name="직사각형 43">
              <a:extLst>
                <a:ext uri="{FF2B5EF4-FFF2-40B4-BE49-F238E27FC236}">
                  <a16:creationId xmlns:a16="http://schemas.microsoft.com/office/drawing/2014/main" id="{46C60662-A056-4DF1-9C26-02E4368AF452}"/>
                </a:ext>
              </a:extLst>
            </p:cNvPr>
            <p:cNvSpPr/>
            <p:nvPr/>
          </p:nvSpPr>
          <p:spPr>
            <a:xfrm>
              <a:off x="754380" y="5166956"/>
              <a:ext cx="551942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spcAft>
                  <a:spcPts val="600"/>
                </a:spcAft>
              </a:pPr>
              <a:r>
                <a:rPr lang="en-US" altLang="ko-KR" dirty="0">
                  <a:solidFill>
                    <a:schemeClr val="tx1">
                      <a:lumMod val="75000"/>
                      <a:lumOff val="25000"/>
                    </a:schemeClr>
                  </a:solidFill>
                  <a:latin typeface="SamsungOne-700" panose="020B0803030303020204" pitchFamily="34" charset="0"/>
                  <a:ea typeface="SamsungOne-700" panose="020B0803030303020204" pitchFamily="34" charset="0"/>
                </a:rPr>
                <a:t>1.4. </a:t>
              </a:r>
              <a:r>
                <a:rPr lang="en-US" altLang="ko-KR" dirty="0" err="1">
                  <a:solidFill>
                    <a:schemeClr val="tx1">
                      <a:lumMod val="75000"/>
                      <a:lumOff val="25000"/>
                    </a:schemeClr>
                  </a:solidFill>
                  <a:latin typeface="SamsungOne-700" panose="020B0803030303020204" pitchFamily="34" charset="0"/>
                  <a:ea typeface="SamsungOne-700" panose="020B0803030303020204" pitchFamily="34" charset="0"/>
                </a:rPr>
                <a:t>Thay</a:t>
              </a:r>
              <a:r>
                <a:rPr lang="en-US" altLang="ko-KR" dirty="0">
                  <a:solidFill>
                    <a:schemeClr val="tx1">
                      <a:lumMod val="75000"/>
                      <a:lumOff val="25000"/>
                    </a:schemeClr>
                  </a:solidFill>
                  <a:latin typeface="SamsungOne-700" panose="020B0803030303020204" pitchFamily="34" charset="0"/>
                  <a:ea typeface="SamsungOne-700" panose="020B0803030303020204" pitchFamily="34" charset="0"/>
                </a:rPr>
                <a:t> </a:t>
              </a:r>
              <a:r>
                <a:rPr lang="en-US" altLang="ko-KR" dirty="0" err="1">
                  <a:solidFill>
                    <a:schemeClr val="tx1">
                      <a:lumMod val="75000"/>
                      <a:lumOff val="25000"/>
                    </a:schemeClr>
                  </a:solidFill>
                  <a:latin typeface="SamsungOne-700" panose="020B0803030303020204" pitchFamily="34" charset="0"/>
                  <a:ea typeface="SamsungOne-700" panose="020B0803030303020204" pitchFamily="34" charset="0"/>
                </a:rPr>
                <a:t>đổi</a:t>
              </a:r>
              <a:r>
                <a:rPr lang="en-US" altLang="ko-KR" dirty="0">
                  <a:solidFill>
                    <a:schemeClr val="tx1">
                      <a:lumMod val="75000"/>
                      <a:lumOff val="25000"/>
                    </a:schemeClr>
                  </a:solidFill>
                  <a:latin typeface="SamsungOne-700" panose="020B0803030303020204" pitchFamily="34" charset="0"/>
                  <a:ea typeface="SamsungOne-700" panose="020B0803030303020204" pitchFamily="34" charset="0"/>
                </a:rPr>
                <a:t> </a:t>
              </a:r>
              <a:r>
                <a:rPr lang="en-US" altLang="ko-KR" dirty="0" err="1">
                  <a:solidFill>
                    <a:schemeClr val="tx1">
                      <a:lumMod val="75000"/>
                      <a:lumOff val="25000"/>
                    </a:schemeClr>
                  </a:solidFill>
                  <a:latin typeface="SamsungOne-700" panose="020B0803030303020204" pitchFamily="34" charset="0"/>
                  <a:ea typeface="SamsungOne-700" panose="020B0803030303020204" pitchFamily="34" charset="0"/>
                </a:rPr>
                <a:t>cách</a:t>
              </a:r>
              <a:r>
                <a:rPr lang="en-US" altLang="ko-KR" dirty="0">
                  <a:solidFill>
                    <a:schemeClr val="tx1">
                      <a:lumMod val="75000"/>
                      <a:lumOff val="25000"/>
                    </a:schemeClr>
                  </a:solidFill>
                  <a:latin typeface="SamsungOne-700" panose="020B0803030303020204" pitchFamily="34" charset="0"/>
                  <a:ea typeface="SamsungOne-700" panose="020B0803030303020204" pitchFamily="34" charset="0"/>
                </a:rPr>
                <a:t> </a:t>
              </a:r>
              <a:r>
                <a:rPr lang="en-US" altLang="ko-KR" dirty="0" err="1">
                  <a:solidFill>
                    <a:schemeClr val="tx1">
                      <a:lumMod val="75000"/>
                      <a:lumOff val="25000"/>
                    </a:schemeClr>
                  </a:solidFill>
                  <a:latin typeface="SamsungOne-700" panose="020B0803030303020204" pitchFamily="34" charset="0"/>
                  <a:ea typeface="SamsungOne-700" panose="020B0803030303020204" pitchFamily="34" charset="0"/>
                </a:rPr>
                <a:t>xử</a:t>
              </a:r>
              <a:r>
                <a:rPr lang="en-US" altLang="ko-KR" dirty="0">
                  <a:solidFill>
                    <a:schemeClr val="tx1">
                      <a:lumMod val="75000"/>
                      <a:lumOff val="25000"/>
                    </a:schemeClr>
                  </a:solidFill>
                  <a:latin typeface="SamsungOne-700" panose="020B0803030303020204" pitchFamily="34" charset="0"/>
                  <a:ea typeface="SamsungOne-700" panose="020B0803030303020204" pitchFamily="34" charset="0"/>
                </a:rPr>
                <a:t> </a:t>
              </a:r>
              <a:r>
                <a:rPr lang="en-US" altLang="ko-KR" dirty="0" err="1">
                  <a:solidFill>
                    <a:schemeClr val="tx1">
                      <a:lumMod val="75000"/>
                      <a:lumOff val="25000"/>
                    </a:schemeClr>
                  </a:solidFill>
                  <a:latin typeface="SamsungOne-700" panose="020B0803030303020204" pitchFamily="34" charset="0"/>
                  <a:ea typeface="SamsungOne-700" panose="020B0803030303020204" pitchFamily="34" charset="0"/>
                </a:rPr>
                <a:t>lý</a:t>
              </a:r>
              <a:r>
                <a:rPr lang="en-US" altLang="ko-KR" dirty="0">
                  <a:solidFill>
                    <a:schemeClr val="tx1">
                      <a:lumMod val="75000"/>
                      <a:lumOff val="25000"/>
                    </a:schemeClr>
                  </a:solidFill>
                  <a:latin typeface="SamsungOne-700" panose="020B0803030303020204" pitchFamily="34" charset="0"/>
                  <a:ea typeface="SamsungOne-700" panose="020B0803030303020204" pitchFamily="34" charset="0"/>
                </a:rPr>
                <a:t> Big Data</a:t>
              </a:r>
            </a:p>
          </p:txBody>
        </p:sp>
        <p:sp>
          <p:nvSpPr>
            <p:cNvPr id="19" name="직사각형 44">
              <a:extLst>
                <a:ext uri="{FF2B5EF4-FFF2-40B4-BE49-F238E27FC236}">
                  <a16:creationId xmlns:a16="http://schemas.microsoft.com/office/drawing/2014/main" id="{5460AFF3-DF58-4C46-A26F-5619BD72C73C}"/>
                </a:ext>
              </a:extLst>
            </p:cNvPr>
            <p:cNvSpPr/>
            <p:nvPr/>
          </p:nvSpPr>
          <p:spPr>
            <a:xfrm>
              <a:off x="571500" y="5165783"/>
              <a:ext cx="36000" cy="252000"/>
            </a:xfrm>
            <a:prstGeom prst="rect">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rgbClr val="1429A0"/>
                </a:solidFill>
                <a:latin typeface="SamsungOne-400" panose="020B0503030303020204" pitchFamily="34" charset="0"/>
                <a:ea typeface="SamsungOneKorean 400" panose="020B0503030303020204" pitchFamily="50" charset="-127"/>
              </a:endParaRPr>
            </a:p>
          </p:txBody>
        </p:sp>
      </p:grpSp>
      <p:sp>
        <p:nvSpPr>
          <p:cNvPr id="20" name="직사각형 133">
            <a:extLst>
              <a:ext uri="{FF2B5EF4-FFF2-40B4-BE49-F238E27FC236}">
                <a16:creationId xmlns:a16="http://schemas.microsoft.com/office/drawing/2014/main" id="{551F01E8-8777-4A7B-AD71-63E7C805C68C}"/>
              </a:ext>
            </a:extLst>
          </p:cNvPr>
          <p:cNvSpPr/>
          <p:nvPr/>
        </p:nvSpPr>
        <p:spPr>
          <a:xfrm>
            <a:off x="990000" y="3038807"/>
            <a:ext cx="8344500"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200">
              <a:defRPr/>
            </a:pPr>
            <a:r>
              <a:rPr lang="en-US" altLang="ko-KR" sz="3200" dirty="0" err="1">
                <a:solidFill>
                  <a:schemeClr val="tx1"/>
                </a:solidFill>
                <a:latin typeface="iCiel Samsung Sharp Sans Bold" pitchFamily="2" charset="0"/>
                <a:ea typeface="iCiel Samsung Sharp Sans Bold" pitchFamily="2" charset="0"/>
                <a:cs typeface="iCiel Samsung Sharp Sans Bold" pitchFamily="2" charset="0"/>
              </a:rPr>
              <a:t>Tổng</a:t>
            </a:r>
            <a:r>
              <a:rPr lang="en-US" altLang="ko-KR" sz="3200" dirty="0">
                <a:solidFill>
                  <a:schemeClr val="tx1"/>
                </a:solidFill>
                <a:latin typeface="iCiel Samsung Sharp Sans Bold" pitchFamily="2" charset="0"/>
                <a:ea typeface="iCiel Samsung Sharp Sans Bold" pitchFamily="2" charset="0"/>
                <a:cs typeface="iCiel Samsung Sharp Sans Bold" pitchFamily="2" charset="0"/>
              </a:rPr>
              <a:t> </a:t>
            </a:r>
            <a:r>
              <a:rPr lang="en-US" altLang="ko-KR" sz="3200" dirty="0" err="1">
                <a:solidFill>
                  <a:schemeClr val="tx1"/>
                </a:solidFill>
                <a:latin typeface="iCiel Samsung Sharp Sans Bold" pitchFamily="2" charset="0"/>
                <a:ea typeface="iCiel Samsung Sharp Sans Bold" pitchFamily="2" charset="0"/>
                <a:cs typeface="iCiel Samsung Sharp Sans Bold" pitchFamily="2" charset="0"/>
              </a:rPr>
              <a:t>quan</a:t>
            </a:r>
            <a:r>
              <a:rPr lang="en-US" altLang="ko-KR" sz="3200" dirty="0">
                <a:solidFill>
                  <a:schemeClr val="tx1"/>
                </a:solidFill>
                <a:latin typeface="iCiel Samsung Sharp Sans Bold" pitchFamily="2" charset="0"/>
                <a:ea typeface="iCiel Samsung Sharp Sans Bold" pitchFamily="2" charset="0"/>
                <a:cs typeface="iCiel Samsung Sharp Sans Bold" pitchFamily="2" charset="0"/>
              </a:rPr>
              <a:t> </a:t>
            </a:r>
            <a:r>
              <a:rPr lang="en-US" altLang="ko-KR" sz="3200" dirty="0" err="1">
                <a:solidFill>
                  <a:schemeClr val="tx1"/>
                </a:solidFill>
                <a:latin typeface="iCiel Samsung Sharp Sans Bold" pitchFamily="2" charset="0"/>
                <a:ea typeface="iCiel Samsung Sharp Sans Bold" pitchFamily="2" charset="0"/>
                <a:cs typeface="iCiel Samsung Sharp Sans Bold" pitchFamily="2" charset="0"/>
              </a:rPr>
              <a:t>và</a:t>
            </a:r>
            <a:r>
              <a:rPr lang="en-US" altLang="ko-KR" sz="3200" dirty="0">
                <a:solidFill>
                  <a:schemeClr val="tx1"/>
                </a:solidFill>
                <a:latin typeface="iCiel Samsung Sharp Sans Bold" pitchFamily="2" charset="0"/>
                <a:ea typeface="iCiel Samsung Sharp Sans Bold" pitchFamily="2" charset="0"/>
                <a:cs typeface="iCiel Samsung Sharp Sans Bold" pitchFamily="2" charset="0"/>
              </a:rPr>
              <a:t> </a:t>
            </a:r>
            <a:r>
              <a:rPr lang="en-US" altLang="ko-KR" sz="3200" dirty="0" err="1">
                <a:solidFill>
                  <a:schemeClr val="tx1"/>
                </a:solidFill>
                <a:latin typeface="iCiel Samsung Sharp Sans Bold" pitchFamily="2" charset="0"/>
                <a:ea typeface="iCiel Samsung Sharp Sans Bold" pitchFamily="2" charset="0"/>
                <a:cs typeface="iCiel Samsung Sharp Sans Bold" pitchFamily="2" charset="0"/>
              </a:rPr>
              <a:t>nền</a:t>
            </a:r>
            <a:r>
              <a:rPr lang="en-US" altLang="ko-KR" sz="3200" dirty="0">
                <a:solidFill>
                  <a:schemeClr val="tx1"/>
                </a:solidFill>
                <a:latin typeface="iCiel Samsung Sharp Sans Bold" pitchFamily="2" charset="0"/>
                <a:ea typeface="iCiel Samsung Sharp Sans Bold" pitchFamily="2" charset="0"/>
                <a:cs typeface="iCiel Samsung Sharp Sans Bold" pitchFamily="2" charset="0"/>
              </a:rPr>
              <a:t> </a:t>
            </a:r>
            <a:r>
              <a:rPr lang="en-US" altLang="ko-KR" sz="3200" dirty="0" err="1">
                <a:solidFill>
                  <a:schemeClr val="tx1"/>
                </a:solidFill>
                <a:latin typeface="iCiel Samsung Sharp Sans Bold" pitchFamily="2" charset="0"/>
                <a:ea typeface="iCiel Samsung Sharp Sans Bold" pitchFamily="2" charset="0"/>
                <a:cs typeface="iCiel Samsung Sharp Sans Bold" pitchFamily="2" charset="0"/>
              </a:rPr>
              <a:t>tảng</a:t>
            </a:r>
            <a:r>
              <a:rPr lang="en-US" altLang="ko-KR" sz="3200" dirty="0">
                <a:solidFill>
                  <a:schemeClr val="tx1"/>
                </a:solidFill>
                <a:latin typeface="iCiel Samsung Sharp Sans Bold" pitchFamily="2" charset="0"/>
                <a:ea typeface="iCiel Samsung Sharp Sans Bold" pitchFamily="2" charset="0"/>
                <a:cs typeface="iCiel Samsung Sharp Sans Bold" pitchFamily="2" charset="0"/>
              </a:rPr>
              <a:t> </a:t>
            </a:r>
            <a:r>
              <a:rPr lang="en-US" altLang="ko-KR" sz="3200" dirty="0" err="1">
                <a:solidFill>
                  <a:schemeClr val="tx1"/>
                </a:solidFill>
                <a:latin typeface="iCiel Samsung Sharp Sans Bold" pitchFamily="2" charset="0"/>
                <a:ea typeface="iCiel Samsung Sharp Sans Bold" pitchFamily="2" charset="0"/>
                <a:cs typeface="iCiel Samsung Sharp Sans Bold" pitchFamily="2" charset="0"/>
              </a:rPr>
              <a:t>của</a:t>
            </a:r>
            <a:r>
              <a:rPr lang="en-US" altLang="ko-KR" sz="3200" dirty="0">
                <a:solidFill>
                  <a:schemeClr val="tx1"/>
                </a:solidFill>
                <a:latin typeface="iCiel Samsung Sharp Sans Bold" pitchFamily="2" charset="0"/>
                <a:ea typeface="iCiel Samsung Sharp Sans Bold" pitchFamily="2" charset="0"/>
                <a:cs typeface="iCiel Samsung Sharp Sans Bold" pitchFamily="2" charset="0"/>
              </a:rPr>
              <a:t> Big Data</a:t>
            </a:r>
          </a:p>
        </p:txBody>
      </p:sp>
      <p:sp>
        <p:nvSpPr>
          <p:cNvPr id="21" name="직사각형 133">
            <a:extLst>
              <a:ext uri="{FF2B5EF4-FFF2-40B4-BE49-F238E27FC236}">
                <a16:creationId xmlns:a16="http://schemas.microsoft.com/office/drawing/2014/main" id="{F30E60FD-5340-4E90-99F1-BB9E55EB305D}"/>
              </a:ext>
            </a:extLst>
          </p:cNvPr>
          <p:cNvSpPr/>
          <p:nvPr/>
        </p:nvSpPr>
        <p:spPr>
          <a:xfrm>
            <a:off x="990000" y="2748477"/>
            <a:ext cx="5479711"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200">
              <a:defRPr/>
            </a:pPr>
            <a:r>
              <a:rPr lang="en-US" altLang="ko-KR" sz="2000" dirty="0" err="1">
                <a:solidFill>
                  <a:schemeClr val="bg1">
                    <a:lumMod val="50000"/>
                  </a:schemeClr>
                </a:solidFill>
                <a:latin typeface="iCiel Samsung Sharp Sans Bold" pitchFamily="2" charset="0"/>
                <a:ea typeface="iCiel Samsung Sharp Sans Bold" pitchFamily="2" charset="0"/>
                <a:cs typeface="iCiel Samsung Sharp Sans Bold" pitchFamily="2" charset="0"/>
              </a:rPr>
              <a:t>Bài</a:t>
            </a:r>
            <a:r>
              <a:rPr lang="en-US" altLang="ko-KR" sz="2000" dirty="0">
                <a:solidFill>
                  <a:schemeClr val="bg1">
                    <a:lumMod val="50000"/>
                  </a:schemeClr>
                </a:solidFill>
                <a:latin typeface="iCiel Samsung Sharp Sans Bold" pitchFamily="2" charset="0"/>
                <a:ea typeface="iCiel Samsung Sharp Sans Bold" pitchFamily="2" charset="0"/>
                <a:cs typeface="iCiel Samsung Sharp Sans Bold" pitchFamily="2" charset="0"/>
              </a:rPr>
              <a:t> 1. </a:t>
            </a:r>
            <a:endParaRPr lang="en-US" altLang="ko-KR" sz="5400" dirty="0">
              <a:solidFill>
                <a:schemeClr val="bg1">
                  <a:lumMod val="50000"/>
                </a:schemeClr>
              </a:solidFill>
              <a:latin typeface="iCiel Samsung Sharp Sans Bold" pitchFamily="2" charset="0"/>
              <a:ea typeface="iCiel Samsung Sharp Sans Bold" pitchFamily="2" charset="0"/>
              <a:cs typeface="iCiel Samsung Sharp Sans Bold" pitchFamily="2" charset="0"/>
            </a:endParaRPr>
          </a:p>
        </p:txBody>
      </p:sp>
    </p:spTree>
    <p:extLst>
      <p:ext uri="{BB962C8B-B14F-4D97-AF65-F5344CB8AC3E}">
        <p14:creationId xmlns:p14="http://schemas.microsoft.com/office/powerpoint/2010/main" val="77013135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직사각형 4">
            <a:extLst>
              <a:ext uri="{FF2B5EF4-FFF2-40B4-BE49-F238E27FC236}">
                <a16:creationId xmlns:a16="http://schemas.microsoft.com/office/drawing/2014/main" id="{2CDD47E7-A92F-46B3-9432-7AA91274D4C0}"/>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1.4.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Thay</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đổi</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cách</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xử</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lý</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Big Data</a:t>
            </a:r>
          </a:p>
        </p:txBody>
      </p:sp>
      <p:sp>
        <p:nvSpPr>
          <p:cNvPr id="6" name="직사각형 5">
            <a:extLst>
              <a:ext uri="{FF2B5EF4-FFF2-40B4-BE49-F238E27FC236}">
                <a16:creationId xmlns:a16="http://schemas.microsoft.com/office/drawing/2014/main" id="{8085742E-FED4-4E26-95B0-3F39AE3A1F40}"/>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err="1">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  01</a:t>
            </a:r>
          </a:p>
        </p:txBody>
      </p:sp>
      <p:sp>
        <p:nvSpPr>
          <p:cNvPr id="7" name="직사각형 6">
            <a:extLst>
              <a:ext uri="{FF2B5EF4-FFF2-40B4-BE49-F238E27FC236}">
                <a16:creationId xmlns:a16="http://schemas.microsoft.com/office/drawing/2014/main" id="{F5063A56-86BD-4943-BB4B-214545E05C1F}"/>
              </a:ext>
            </a:extLst>
          </p:cNvPr>
          <p:cNvSpPr/>
          <p:nvPr/>
        </p:nvSpPr>
        <p:spPr>
          <a:xfrm>
            <a:off x="546895" y="1523719"/>
            <a:ext cx="8797130"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vl="0">
              <a:defRPr/>
            </a:pPr>
            <a:r>
              <a:rPr lang="vi-VN" altLang="ko-KR" sz="3200" dirty="0">
                <a:solidFill>
                  <a:prstClr val="black">
                    <a:lumMod val="95000"/>
                    <a:lumOff val="5000"/>
                  </a:prstClr>
                </a:solidFill>
                <a:latin typeface="iCiel Samsung Sharp Sans Bold" pitchFamily="2" charset="0"/>
                <a:ea typeface="iCiel Samsung Sharp Sans Bold" pitchFamily="2" charset="0"/>
                <a:cs typeface="iCiel Samsung Sharp Sans Bold" pitchFamily="2" charset="0"/>
              </a:rPr>
              <a:t>Vai trò của một kỹ sư dữ liệu</a:t>
            </a:r>
            <a:endParaRPr lang="en-US" altLang="ko-KR" sz="3200" dirty="0">
              <a:solidFill>
                <a:prstClr val="black">
                  <a:lumMod val="95000"/>
                  <a:lumOff val="5000"/>
                </a:prstClr>
              </a:solidFill>
              <a:latin typeface="iCiel Samsung Sharp Sans Bold" pitchFamily="2" charset="0"/>
              <a:ea typeface="iCiel Samsung Sharp Sans Bold" pitchFamily="2" charset="0"/>
              <a:cs typeface="iCiel Samsung Sharp Sans Bold" pitchFamily="2" charset="0"/>
            </a:endParaRPr>
          </a:p>
        </p:txBody>
      </p:sp>
      <p:sp>
        <p:nvSpPr>
          <p:cNvPr id="24" name="Rectangle 12">
            <a:extLst>
              <a:ext uri="{FF2B5EF4-FFF2-40B4-BE49-F238E27FC236}">
                <a16:creationId xmlns:a16="http://schemas.microsoft.com/office/drawing/2014/main" id="{E277348E-A426-4328-8026-92DBEF9D4D99}"/>
              </a:ext>
            </a:extLst>
          </p:cNvPr>
          <p:cNvSpPr/>
          <p:nvPr/>
        </p:nvSpPr>
        <p:spPr>
          <a:xfrm>
            <a:off x="711201" y="2563519"/>
            <a:ext cx="5260974" cy="218097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defRP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Các kỹ sư tận dụng các nguyên liệu sẵn có hiện tại để tạo ra những sản phẩm tốt nhất</a:t>
            </a:r>
          </a:p>
          <a:p>
            <a:pPr marL="182563" indent="-182563">
              <a:spcAft>
                <a:spcPts val="800"/>
              </a:spcAft>
              <a:buClr>
                <a:srgbClr val="193EB0"/>
              </a:buClr>
              <a:buFont typeface="SamsungOne 400" panose="020B0503030303020204" pitchFamily="34" charset="0"/>
              <a:buChar char="‣"/>
              <a:defRP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Một sản phẩm hoặc hệ thống thường không thể hỗ trợ các thành phần đắt tiền nhất hiện có</a:t>
            </a:r>
          </a:p>
          <a:p>
            <a:pPr marL="182563" indent="-182563">
              <a:spcAft>
                <a:spcPts val="800"/>
              </a:spcAft>
              <a:buClr>
                <a:srgbClr val="193EB0"/>
              </a:buClr>
              <a:buFont typeface="SamsungOne 400" panose="020B0503030303020204" pitchFamily="34" charset="0"/>
              <a:buChar char="‣"/>
              <a:defRP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Các thành phần mới liên tục có sẵn hoặc trở nên có sẵn với chi phí hợp lý</a:t>
            </a:r>
          </a:p>
          <a:p>
            <a:pPr marL="182563" indent="-182563">
              <a:spcAft>
                <a:spcPts val="800"/>
              </a:spcAft>
              <a:buClr>
                <a:srgbClr val="193EB0"/>
              </a:buClr>
              <a:buFont typeface="SamsungOne 400" panose="020B0503030303020204" pitchFamily="34" charset="0"/>
              <a:buChar char="‣"/>
              <a:defRP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Thỏa hiệp phải được thực hiện đối với các lựa chọn thành phần và sau đó các giải pháp phải được thiết kế để khắc phục mọi thiếu sót vốn có trong các lựa chọn đó</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nvGrpSpPr>
          <p:cNvPr id="25" name="Group 2">
            <a:extLst>
              <a:ext uri="{FF2B5EF4-FFF2-40B4-BE49-F238E27FC236}">
                <a16:creationId xmlns:a16="http://schemas.microsoft.com/office/drawing/2014/main" id="{BD2C58B4-1A8B-445B-90E7-5454701EDEC9}"/>
              </a:ext>
            </a:extLst>
          </p:cNvPr>
          <p:cNvGrpSpPr/>
          <p:nvPr/>
        </p:nvGrpSpPr>
        <p:grpSpPr>
          <a:xfrm>
            <a:off x="558800" y="2232686"/>
            <a:ext cx="5321299" cy="215444"/>
            <a:chOff x="558800" y="2232686"/>
            <a:chExt cx="5321299" cy="215444"/>
          </a:xfrm>
        </p:grpSpPr>
        <p:sp>
          <p:nvSpPr>
            <p:cNvPr id="26" name="직사각형 25">
              <a:extLst>
                <a:ext uri="{FF2B5EF4-FFF2-40B4-BE49-F238E27FC236}">
                  <a16:creationId xmlns:a16="http://schemas.microsoft.com/office/drawing/2014/main" id="{E49B0CEE-36AF-401A-BD7D-539D8ADB4512}"/>
                </a:ext>
              </a:extLst>
            </p:cNvPr>
            <p:cNvSpPr/>
            <p:nvPr/>
          </p:nvSpPr>
          <p:spPr>
            <a:xfrm>
              <a:off x="558800" y="2244056"/>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white"/>
                </a:solidFill>
                <a:effectLst/>
                <a:uLnTx/>
                <a:uFillTx/>
                <a:latin typeface="SamsungOne-400" panose="020B0503030303020204" pitchFamily="34" charset="0"/>
                <a:ea typeface="SamsungOneKorean 400" panose="020B0503030303020204" pitchFamily="50" charset="-127"/>
                <a:cs typeface="+mn-cs"/>
              </a:endParaRPr>
            </a:p>
          </p:txBody>
        </p:sp>
        <p:sp>
          <p:nvSpPr>
            <p:cNvPr id="27" name="직사각형 26">
              <a:extLst>
                <a:ext uri="{FF2B5EF4-FFF2-40B4-BE49-F238E27FC236}">
                  <a16:creationId xmlns:a16="http://schemas.microsoft.com/office/drawing/2014/main" id="{50C8834C-FD2E-4036-B282-1697A2B1FBB4}"/>
                </a:ext>
              </a:extLst>
            </p:cNvPr>
            <p:cNvSpPr/>
            <p:nvPr/>
          </p:nvSpPr>
          <p:spPr>
            <a:xfrm>
              <a:off x="711200" y="2232686"/>
              <a:ext cx="5168899"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vl="0" defTabSz="457200">
                <a:spcAft>
                  <a:spcPts val="600"/>
                </a:spcAft>
                <a:defRPr/>
              </a:pP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K</a:t>
              </a:r>
              <a:r>
                <a:rPr lang="vi-VN" altLang="ko-KR" sz="1400" dirty="0">
                  <a:solidFill>
                    <a:prstClr val="black">
                      <a:lumMod val="85000"/>
                      <a:lumOff val="15000"/>
                    </a:prstClr>
                  </a:solidFill>
                  <a:latin typeface="SamsungOne-400" panose="020B0503030303020204" pitchFamily="34" charset="0"/>
                  <a:ea typeface="SamsungOne-400" panose="020B0503030303020204" pitchFamily="34" charset="0"/>
                </a:rPr>
                <a:t>ỹ sư giống như một đầu bếp</a:t>
              </a:r>
              <a:endParaRPr lang="en-US" altLang="ko-KR" sz="14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pic>
        <p:nvPicPr>
          <p:cNvPr id="9" name="그림 8">
            <a:extLst>
              <a:ext uri="{FF2B5EF4-FFF2-40B4-BE49-F238E27FC236}">
                <a16:creationId xmlns:a16="http://schemas.microsoft.com/office/drawing/2014/main" id="{40F72DA3-CE62-46BE-A1CF-0D9205247F4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65077" y="2985133"/>
            <a:ext cx="2660909" cy="2011684"/>
          </a:xfrm>
          <a:prstGeom prst="rect">
            <a:avLst/>
          </a:prstGeom>
        </p:spPr>
      </p:pic>
    </p:spTree>
    <p:extLst>
      <p:ext uri="{BB962C8B-B14F-4D97-AF65-F5344CB8AC3E}">
        <p14:creationId xmlns:p14="http://schemas.microsoft.com/office/powerpoint/2010/main" val="90088323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직사각형 4">
            <a:extLst>
              <a:ext uri="{FF2B5EF4-FFF2-40B4-BE49-F238E27FC236}">
                <a16:creationId xmlns:a16="http://schemas.microsoft.com/office/drawing/2014/main" id="{668C3705-4296-4845-8E94-8438969390D1}"/>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err="1">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  01</a:t>
            </a:r>
          </a:p>
        </p:txBody>
      </p:sp>
      <p:sp>
        <p:nvSpPr>
          <p:cNvPr id="6" name="직사각형 5">
            <a:extLst>
              <a:ext uri="{FF2B5EF4-FFF2-40B4-BE49-F238E27FC236}">
                <a16:creationId xmlns:a16="http://schemas.microsoft.com/office/drawing/2014/main" id="{0DFB8555-79FF-4E82-B641-2604E8610342}"/>
              </a:ext>
            </a:extLst>
          </p:cNvPr>
          <p:cNvSpPr/>
          <p:nvPr/>
        </p:nvSpPr>
        <p:spPr>
          <a:xfrm>
            <a:off x="546895" y="1523719"/>
            <a:ext cx="8797130"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vl="0">
              <a:defRPr/>
            </a:pPr>
            <a:r>
              <a:rPr lang="en-US" altLang="ko-KR" sz="3200" dirty="0" err="1">
                <a:solidFill>
                  <a:srgbClr val="0D0D0D"/>
                </a:solidFill>
                <a:latin typeface="iCiel Samsung Sharp Sans Bold" pitchFamily="2" charset="0"/>
                <a:ea typeface="iCiel Samsung Sharp Sans Bold" pitchFamily="2" charset="0"/>
                <a:cs typeface="iCiel Samsung Sharp Sans Bold" pitchFamily="2" charset="0"/>
              </a:rPr>
              <a:t>Cách</a:t>
            </a:r>
            <a:r>
              <a:rPr lang="en-US" altLang="ko-KR" sz="3200" dirty="0">
                <a:solidFill>
                  <a:srgbClr val="0D0D0D"/>
                </a:solidFill>
                <a:latin typeface="iCiel Samsung Sharp Sans Bold" pitchFamily="2" charset="0"/>
                <a:ea typeface="iCiel Samsung Sharp Sans Bold" pitchFamily="2" charset="0"/>
                <a:cs typeface="iCiel Samsung Sharp Sans Bold" pitchFamily="2" charset="0"/>
              </a:rPr>
              <a:t> </a:t>
            </a:r>
            <a:r>
              <a:rPr lang="en-US" altLang="ko-KR" sz="3200" dirty="0" err="1">
                <a:solidFill>
                  <a:srgbClr val="0D0D0D"/>
                </a:solidFill>
                <a:latin typeface="iCiel Samsung Sharp Sans Bold" pitchFamily="2" charset="0"/>
                <a:ea typeface="iCiel Samsung Sharp Sans Bold" pitchFamily="2" charset="0"/>
                <a:cs typeface="iCiel Samsung Sharp Sans Bold" pitchFamily="2" charset="0"/>
              </a:rPr>
              <a:t>đối</a:t>
            </a:r>
            <a:r>
              <a:rPr lang="en-US" altLang="ko-KR" sz="3200" dirty="0">
                <a:solidFill>
                  <a:srgbClr val="0D0D0D"/>
                </a:solidFill>
                <a:latin typeface="iCiel Samsung Sharp Sans Bold" pitchFamily="2" charset="0"/>
                <a:ea typeface="iCiel Samsung Sharp Sans Bold" pitchFamily="2" charset="0"/>
                <a:cs typeface="iCiel Samsung Sharp Sans Bold" pitchFamily="2" charset="0"/>
              </a:rPr>
              <a:t> </a:t>
            </a:r>
            <a:r>
              <a:rPr lang="en-US" altLang="ko-KR" sz="3200" dirty="0" err="1">
                <a:solidFill>
                  <a:srgbClr val="0D0D0D"/>
                </a:solidFill>
                <a:latin typeface="iCiel Samsung Sharp Sans Bold" pitchFamily="2" charset="0"/>
                <a:ea typeface="iCiel Samsung Sharp Sans Bold" pitchFamily="2" charset="0"/>
                <a:cs typeface="iCiel Samsung Sharp Sans Bold" pitchFamily="2" charset="0"/>
              </a:rPr>
              <a:t>phó</a:t>
            </a:r>
            <a:r>
              <a:rPr lang="en-US" altLang="ko-KR" sz="3200" dirty="0">
                <a:solidFill>
                  <a:srgbClr val="0D0D0D"/>
                </a:solidFill>
                <a:latin typeface="iCiel Samsung Sharp Sans Bold" pitchFamily="2" charset="0"/>
                <a:ea typeface="iCiel Samsung Sharp Sans Bold" pitchFamily="2" charset="0"/>
                <a:cs typeface="iCiel Samsung Sharp Sans Bold" pitchFamily="2" charset="0"/>
              </a:rPr>
              <a:t> </a:t>
            </a:r>
            <a:r>
              <a:rPr lang="en-US" altLang="ko-KR" sz="3200" dirty="0" err="1">
                <a:solidFill>
                  <a:srgbClr val="0D0D0D"/>
                </a:solidFill>
                <a:latin typeface="iCiel Samsung Sharp Sans Bold" pitchFamily="2" charset="0"/>
                <a:ea typeface="iCiel Samsung Sharp Sans Bold" pitchFamily="2" charset="0"/>
                <a:cs typeface="iCiel Samsung Sharp Sans Bold" pitchFamily="2" charset="0"/>
              </a:rPr>
              <a:t>với</a:t>
            </a:r>
            <a:r>
              <a:rPr lang="en-US" altLang="ko-KR" sz="3200" dirty="0">
                <a:solidFill>
                  <a:srgbClr val="0D0D0D"/>
                </a:solidFill>
                <a:latin typeface="iCiel Samsung Sharp Sans Bold" pitchFamily="2" charset="0"/>
                <a:ea typeface="iCiel Samsung Sharp Sans Bold" pitchFamily="2" charset="0"/>
                <a:cs typeface="iCiel Samsung Sharp Sans Bold" pitchFamily="2" charset="0"/>
              </a:rPr>
              <a:t> Big Data</a:t>
            </a:r>
          </a:p>
        </p:txBody>
      </p:sp>
      <p:grpSp>
        <p:nvGrpSpPr>
          <p:cNvPr id="22" name="Group 2">
            <a:extLst>
              <a:ext uri="{FF2B5EF4-FFF2-40B4-BE49-F238E27FC236}">
                <a16:creationId xmlns:a16="http://schemas.microsoft.com/office/drawing/2014/main" id="{353B5787-FF0C-48FA-A162-AB9DBEE2AD7E}"/>
              </a:ext>
            </a:extLst>
          </p:cNvPr>
          <p:cNvGrpSpPr/>
          <p:nvPr/>
        </p:nvGrpSpPr>
        <p:grpSpPr>
          <a:xfrm>
            <a:off x="558800" y="2232686"/>
            <a:ext cx="5321299" cy="215444"/>
            <a:chOff x="558800" y="2232686"/>
            <a:chExt cx="5321299" cy="215444"/>
          </a:xfrm>
        </p:grpSpPr>
        <p:sp>
          <p:nvSpPr>
            <p:cNvPr id="23" name="직사각형 22">
              <a:extLst>
                <a:ext uri="{FF2B5EF4-FFF2-40B4-BE49-F238E27FC236}">
                  <a16:creationId xmlns:a16="http://schemas.microsoft.com/office/drawing/2014/main" id="{4FC0234A-BBF5-4A38-B915-231ECC3C0C0F}"/>
                </a:ext>
              </a:extLst>
            </p:cNvPr>
            <p:cNvSpPr/>
            <p:nvPr/>
          </p:nvSpPr>
          <p:spPr>
            <a:xfrm>
              <a:off x="558800" y="2244056"/>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white"/>
                </a:solidFill>
                <a:effectLst/>
                <a:uLnTx/>
                <a:uFillTx/>
                <a:latin typeface="SamsungOne-400" panose="020B0503030303020204" pitchFamily="34" charset="0"/>
                <a:ea typeface="SamsungOneKorean 400" panose="020B0503030303020204" pitchFamily="50" charset="-127"/>
                <a:cs typeface="+mn-cs"/>
              </a:endParaRPr>
            </a:p>
          </p:txBody>
        </p:sp>
        <p:sp>
          <p:nvSpPr>
            <p:cNvPr id="24" name="직사각형 23">
              <a:extLst>
                <a:ext uri="{FF2B5EF4-FFF2-40B4-BE49-F238E27FC236}">
                  <a16:creationId xmlns:a16="http://schemas.microsoft.com/office/drawing/2014/main" id="{5C135533-01CF-4411-B9A1-2C019E91DBA9}"/>
                </a:ext>
              </a:extLst>
            </p:cNvPr>
            <p:cNvSpPr/>
            <p:nvPr/>
          </p:nvSpPr>
          <p:spPr>
            <a:xfrm>
              <a:off x="711200" y="2232686"/>
              <a:ext cx="5168899"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vl="0" defTabSz="457200">
                <a:spcAft>
                  <a:spcPts val="600"/>
                </a:spcAft>
                <a:defRPr/>
              </a:pP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Yêu</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cầu</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của</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nền</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tảng</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dữ</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liệu</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lớn</a:t>
              </a:r>
              <a:endParaRPr lang="en-US" altLang="ko-KR" sz="14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sp>
        <p:nvSpPr>
          <p:cNvPr id="25" name="Rectangle 12">
            <a:extLst>
              <a:ext uri="{FF2B5EF4-FFF2-40B4-BE49-F238E27FC236}">
                <a16:creationId xmlns:a16="http://schemas.microsoft.com/office/drawing/2014/main" id="{D0010BB1-EB5B-47C7-B4A7-3C2C77DF1F3C}"/>
              </a:ext>
            </a:extLst>
          </p:cNvPr>
          <p:cNvSpPr/>
          <p:nvPr/>
        </p:nvSpPr>
        <p:spPr>
          <a:xfrm>
            <a:off x="711199" y="2563519"/>
            <a:ext cx="4402667" cy="218097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defRPr/>
            </a:pPr>
            <a:r>
              <a:rPr lang="vi-VN" altLang="ko-KR" sz="1300" dirty="0">
                <a:solidFill>
                  <a:schemeClr val="tx1"/>
                </a:solidFill>
                <a:latin typeface="SamsungOne-400" panose="020B0503030303020204" pitchFamily="34" charset="0"/>
                <a:ea typeface="SamsungOne-400" panose="020B0503030303020204" pitchFamily="34" charset="0"/>
              </a:rPr>
              <a:t>Chi phí ban đầu phải hợp lý và có thể quản lý được và khi hệ thống phát triển</a:t>
            </a:r>
          </a:p>
          <a:p>
            <a:pPr marL="182563" indent="-182563">
              <a:spcAft>
                <a:spcPts val="800"/>
              </a:spcAft>
              <a:buClr>
                <a:srgbClr val="193EB0"/>
              </a:buClr>
              <a:buFont typeface="SamsungOne 400" panose="020B0503030303020204" pitchFamily="34" charset="0"/>
              <a:buChar char="‣"/>
              <a:defRPr/>
            </a:pPr>
            <a:r>
              <a:rPr lang="vi-VN" altLang="ko-KR" sz="1300" dirty="0">
                <a:solidFill>
                  <a:schemeClr val="tx1"/>
                </a:solidFill>
                <a:latin typeface="SamsungOne-400" panose="020B0503030303020204" pitchFamily="34" charset="0"/>
                <a:ea typeface="SamsungOne-400" panose="020B0503030303020204" pitchFamily="34" charset="0"/>
              </a:rPr>
              <a:t>Khả năng lưu trữ và xử lý lượng dữ liệu khổng lồ (petabyte ++) trong thời gian hợp lý</a:t>
            </a:r>
          </a:p>
          <a:p>
            <a:pPr marL="182563" indent="-182563">
              <a:spcAft>
                <a:spcPts val="800"/>
              </a:spcAft>
              <a:buClr>
                <a:srgbClr val="193EB0"/>
              </a:buClr>
              <a:buFont typeface="SamsungOne 400" panose="020B0503030303020204" pitchFamily="34" charset="0"/>
              <a:buChar char="‣"/>
              <a:defRPr/>
            </a:pPr>
            <a:r>
              <a:rPr lang="vi-VN" altLang="ko-KR" sz="1300" dirty="0">
                <a:solidFill>
                  <a:schemeClr val="tx1"/>
                </a:solidFill>
                <a:latin typeface="SamsungOne-400" panose="020B0503030303020204" pitchFamily="34" charset="0"/>
                <a:ea typeface="SamsungOne-400" panose="020B0503030303020204" pitchFamily="34" charset="0"/>
              </a:rPr>
              <a:t>Vì quá trình dồn dữ liệu không chậm lại nên có thể phát triển khi các yêu cầu về lưu trữ và xử lý tăng lên trong tương lai</a:t>
            </a:r>
          </a:p>
          <a:p>
            <a:pPr marL="182563" indent="-182563">
              <a:spcAft>
                <a:spcPts val="800"/>
              </a:spcAft>
              <a:buClr>
                <a:srgbClr val="193EB0"/>
              </a:buClr>
              <a:buFont typeface="SamsungOne 400" panose="020B0503030303020204" pitchFamily="34" charset="0"/>
              <a:buChar char="‣"/>
              <a:defRPr/>
            </a:pPr>
            <a:r>
              <a:rPr lang="vi-VN" altLang="ko-KR" sz="1300" dirty="0">
                <a:solidFill>
                  <a:schemeClr val="tx1"/>
                </a:solidFill>
                <a:latin typeface="SamsungOne-400" panose="020B0503030303020204" pitchFamily="34" charset="0"/>
                <a:ea typeface="SamsungOne-400" panose="020B0503030303020204" pitchFamily="34" charset="0"/>
              </a:rPr>
              <a:t>Dữ liệu không thể bị mất. Hệ thống phải có khả năng chịu lỗi.</a:t>
            </a:r>
            <a:endParaRPr lang="en-US" altLang="ko-KR" sz="1300" dirty="0">
              <a:solidFill>
                <a:schemeClr val="tx1"/>
              </a:solidFill>
              <a:latin typeface="SamsungOne-400" panose="020B0503030303020204" pitchFamily="34" charset="0"/>
              <a:ea typeface="SamsungOne-400" panose="020B0503030303020204" pitchFamily="34" charset="0"/>
            </a:endParaRPr>
          </a:p>
        </p:txBody>
      </p:sp>
      <p:sp>
        <p:nvSpPr>
          <p:cNvPr id="15" name="직사각형 14">
            <a:extLst>
              <a:ext uri="{FF2B5EF4-FFF2-40B4-BE49-F238E27FC236}">
                <a16:creationId xmlns:a16="http://schemas.microsoft.com/office/drawing/2014/main" id="{2CE4104C-CD54-4499-AC90-661B3D3CF560}"/>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1.4.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Thay</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đổi</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cách</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xử</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lý</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Big Data</a:t>
            </a:r>
          </a:p>
        </p:txBody>
      </p:sp>
      <p:sp>
        <p:nvSpPr>
          <p:cNvPr id="7" name="직사각형 6">
            <a:extLst>
              <a:ext uri="{FF2B5EF4-FFF2-40B4-BE49-F238E27FC236}">
                <a16:creationId xmlns:a16="http://schemas.microsoft.com/office/drawing/2014/main" id="{6BF601F0-7771-4556-B499-3EE4F0A00EE4}"/>
              </a:ext>
            </a:extLst>
          </p:cNvPr>
          <p:cNvSpPr/>
          <p:nvPr/>
        </p:nvSpPr>
        <p:spPr>
          <a:xfrm>
            <a:off x="711199" y="4953295"/>
            <a:ext cx="3926075" cy="338554"/>
          </a:xfrm>
          <a:prstGeom prst="rect">
            <a:avLst/>
          </a:prstGeom>
        </p:spPr>
        <p:txBody>
          <a:bodyPr wrap="none">
            <a:spAutoFit/>
          </a:bodyPr>
          <a:lstStyle/>
          <a:p>
            <a:r>
              <a:rPr lang="en-US" altLang="ko-KR" sz="1600" dirty="0" err="1">
                <a:latin typeface="SamsungOne-600" panose="020B0703030303020204" pitchFamily="34" charset="0"/>
                <a:ea typeface="SamsungOne-600" panose="020B0703030303020204" pitchFamily="34" charset="0"/>
              </a:rPr>
              <a:t>Giải</a:t>
            </a:r>
            <a:r>
              <a:rPr lang="en-US" altLang="ko-KR" sz="1600" dirty="0">
                <a:latin typeface="SamsungOne-600" panose="020B0703030303020204" pitchFamily="34" charset="0"/>
                <a:ea typeface="SamsungOne-600" panose="020B0703030303020204" pitchFamily="34" charset="0"/>
              </a:rPr>
              <a:t> </a:t>
            </a:r>
            <a:r>
              <a:rPr lang="en-US" altLang="ko-KR" sz="1600" dirty="0" err="1">
                <a:latin typeface="SamsungOne-600" panose="020B0703030303020204" pitchFamily="34" charset="0"/>
                <a:ea typeface="SamsungOne-600" panose="020B0703030303020204" pitchFamily="34" charset="0"/>
              </a:rPr>
              <a:t>pháp</a:t>
            </a:r>
            <a:r>
              <a:rPr lang="en-US" altLang="ko-KR" sz="1600" dirty="0">
                <a:latin typeface="SamsungOne-600" panose="020B0703030303020204" pitchFamily="34" charset="0"/>
                <a:ea typeface="SamsungOne-600" panose="020B0703030303020204" pitchFamily="34" charset="0"/>
              </a:rPr>
              <a:t> </a:t>
            </a:r>
            <a:r>
              <a:rPr lang="en-US" altLang="ko-KR" sz="1600" dirty="0" err="1">
                <a:latin typeface="SamsungOne-600" panose="020B0703030303020204" pitchFamily="34" charset="0"/>
                <a:ea typeface="SamsungOne-600" panose="020B0703030303020204" pitchFamily="34" charset="0"/>
              </a:rPr>
              <a:t>là</a:t>
            </a:r>
            <a:r>
              <a:rPr lang="en-US" altLang="ko-KR" sz="1600" dirty="0">
                <a:latin typeface="SamsungOne-600" panose="020B0703030303020204" pitchFamily="34" charset="0"/>
                <a:ea typeface="SamsungOne-600" panose="020B0703030303020204" pitchFamily="34" charset="0"/>
              </a:rPr>
              <a:t> </a:t>
            </a:r>
            <a:r>
              <a:rPr lang="en-US" altLang="ko-KR" sz="1600" dirty="0" err="1">
                <a:latin typeface="SamsungOne-600" panose="020B0703030303020204" pitchFamily="34" charset="0"/>
                <a:ea typeface="SamsungOne-600" panose="020B0703030303020204" pitchFamily="34" charset="0"/>
              </a:rPr>
              <a:t>kiến</a:t>
            </a:r>
            <a:r>
              <a:rPr lang="en-US" altLang="ko-KR" sz="1600" dirty="0">
                <a:latin typeface="SamsungOne-600" panose="020B0703030303020204" pitchFamily="34" charset="0"/>
                <a:ea typeface="SamsungOne-600" panose="020B0703030303020204" pitchFamily="34" charset="0"/>
              </a:rPr>
              <a:t> </a:t>
            </a:r>
            <a:r>
              <a:rPr lang="en-US" altLang="ko-KR" sz="1600" dirty="0" err="1">
                <a:latin typeface="SamsungOne-600" panose="020B0703030303020204" pitchFamily="34" charset="0"/>
                <a:ea typeface="SamsungOne-600" panose="020B0703030303020204" pitchFamily="34" charset="0"/>
              </a:rPr>
              <a:t>trúc</a:t>
            </a:r>
            <a:r>
              <a:rPr lang="en-US" altLang="ko-KR" sz="1600" dirty="0">
                <a:latin typeface="SamsungOne-600" panose="020B0703030303020204" pitchFamily="34" charset="0"/>
                <a:ea typeface="SamsungOne-600" panose="020B0703030303020204" pitchFamily="34" charset="0"/>
              </a:rPr>
              <a:t> </a:t>
            </a:r>
            <a:r>
              <a:rPr lang="en-US" altLang="ko-KR" sz="1600" dirty="0" err="1">
                <a:latin typeface="SamsungOne-600" panose="020B0703030303020204" pitchFamily="34" charset="0"/>
                <a:ea typeface="SamsungOne-600" panose="020B0703030303020204" pitchFamily="34" charset="0"/>
              </a:rPr>
              <a:t>phân</a:t>
            </a:r>
            <a:r>
              <a:rPr lang="en-US" altLang="ko-KR" sz="1600" dirty="0">
                <a:latin typeface="SamsungOne-600" panose="020B0703030303020204" pitchFamily="34" charset="0"/>
                <a:ea typeface="SamsungOne-600" panose="020B0703030303020204" pitchFamily="34" charset="0"/>
              </a:rPr>
              <a:t> </a:t>
            </a:r>
            <a:r>
              <a:rPr lang="en-US" altLang="ko-KR" sz="1600" dirty="0" err="1">
                <a:latin typeface="SamsungOne-600" panose="020B0703030303020204" pitchFamily="34" charset="0"/>
                <a:ea typeface="SamsungOne-600" panose="020B0703030303020204" pitchFamily="34" charset="0"/>
              </a:rPr>
              <a:t>tán</a:t>
            </a:r>
            <a:r>
              <a:rPr lang="en-US" altLang="ko-KR" sz="1600" dirty="0">
                <a:latin typeface="SamsungOne-600" panose="020B0703030303020204" pitchFamily="34" charset="0"/>
                <a:ea typeface="SamsungOne-600" panose="020B0703030303020204" pitchFamily="34" charset="0"/>
              </a:rPr>
              <a:t> song </a:t>
            </a:r>
            <a:r>
              <a:rPr lang="en-US" altLang="ko-KR" sz="1600" dirty="0" err="1">
                <a:latin typeface="SamsungOne-600" panose="020B0703030303020204" pitchFamily="34" charset="0"/>
                <a:ea typeface="SamsungOne-600" panose="020B0703030303020204" pitchFamily="34" charset="0"/>
              </a:rPr>
              <a:t>song</a:t>
            </a:r>
            <a:endParaRPr lang="en-US" altLang="ko-KR" sz="1600" dirty="0">
              <a:latin typeface="SamsungOne-600" panose="020B0703030303020204" pitchFamily="34" charset="0"/>
              <a:ea typeface="SamsungOne-600" panose="020B0703030303020204" pitchFamily="34" charset="0"/>
            </a:endParaRPr>
          </a:p>
        </p:txBody>
      </p:sp>
      <p:grpSp>
        <p:nvGrpSpPr>
          <p:cNvPr id="21" name="그룹 20">
            <a:extLst>
              <a:ext uri="{FF2B5EF4-FFF2-40B4-BE49-F238E27FC236}">
                <a16:creationId xmlns:a16="http://schemas.microsoft.com/office/drawing/2014/main" id="{0FCE000F-2D64-49A8-87A6-140ECE793BC5}"/>
              </a:ext>
            </a:extLst>
          </p:cNvPr>
          <p:cNvGrpSpPr/>
          <p:nvPr/>
        </p:nvGrpSpPr>
        <p:grpSpPr>
          <a:xfrm>
            <a:off x="5317068" y="2448130"/>
            <a:ext cx="3675196" cy="3146152"/>
            <a:chOff x="5990836" y="2778572"/>
            <a:chExt cx="2835342" cy="2601712"/>
          </a:xfrm>
          <a:solidFill>
            <a:srgbClr val="E9F2FC"/>
          </a:solidFill>
        </p:grpSpPr>
        <p:sp>
          <p:nvSpPr>
            <p:cNvPr id="26" name="직사각형 25">
              <a:extLst>
                <a:ext uri="{FF2B5EF4-FFF2-40B4-BE49-F238E27FC236}">
                  <a16:creationId xmlns:a16="http://schemas.microsoft.com/office/drawing/2014/main" id="{6EDD0804-3171-4515-9A9D-0B611F75EA2A}"/>
                </a:ext>
              </a:extLst>
            </p:cNvPr>
            <p:cNvSpPr/>
            <p:nvPr/>
          </p:nvSpPr>
          <p:spPr>
            <a:xfrm>
              <a:off x="5990836" y="2778572"/>
              <a:ext cx="1417671" cy="1300856"/>
            </a:xfrm>
            <a:prstGeom prst="rect">
              <a:avLst/>
            </a:prstGeom>
            <a:grpFill/>
            <a:ln w="28575">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dirty="0" err="1">
                  <a:solidFill>
                    <a:srgbClr val="1F45BC"/>
                  </a:solidFill>
                  <a:latin typeface="SamsungOne-700" panose="020B0803030303020204" pitchFamily="34" charset="0"/>
                  <a:ea typeface="SamsungOne-700" panose="020B0803030303020204" pitchFamily="34" charset="0"/>
                </a:rPr>
                <a:t>Hiệu</a:t>
              </a:r>
              <a:r>
                <a:rPr lang="en-US" altLang="ko-KR" sz="1600" dirty="0">
                  <a:solidFill>
                    <a:srgbClr val="1F45BC"/>
                  </a:solidFill>
                  <a:latin typeface="SamsungOne-700" panose="020B0803030303020204" pitchFamily="34" charset="0"/>
                  <a:ea typeface="SamsungOne-700" panose="020B0803030303020204" pitchFamily="34" charset="0"/>
                </a:rPr>
                <a:t> </a:t>
              </a:r>
              <a:r>
                <a:rPr lang="en-US" altLang="ko-KR" sz="1600" dirty="0" err="1">
                  <a:solidFill>
                    <a:srgbClr val="1F45BC"/>
                  </a:solidFill>
                  <a:latin typeface="SamsungOne-700" panose="020B0803030303020204" pitchFamily="34" charset="0"/>
                  <a:ea typeface="SamsungOne-700" panose="020B0803030303020204" pitchFamily="34" charset="0"/>
                </a:rPr>
                <a:t>quả</a:t>
              </a:r>
              <a:r>
                <a:rPr lang="en-US" altLang="ko-KR" sz="1600" dirty="0">
                  <a:solidFill>
                    <a:srgbClr val="1F45BC"/>
                  </a:solidFill>
                  <a:latin typeface="SamsungOne-700" panose="020B0803030303020204" pitchFamily="34" charset="0"/>
                  <a:ea typeface="SamsungOne-700" panose="020B0803030303020204" pitchFamily="34" charset="0"/>
                </a:rPr>
                <a:t> chi </a:t>
              </a:r>
              <a:r>
                <a:rPr lang="en-US" altLang="ko-KR" sz="1600" dirty="0" err="1">
                  <a:solidFill>
                    <a:srgbClr val="1F45BC"/>
                  </a:solidFill>
                  <a:latin typeface="SamsungOne-700" panose="020B0803030303020204" pitchFamily="34" charset="0"/>
                  <a:ea typeface="SamsungOne-700" panose="020B0803030303020204" pitchFamily="34" charset="0"/>
                </a:rPr>
                <a:t>phí</a:t>
              </a:r>
              <a:endParaRPr lang="ko-KR" altLang="en-US" sz="1600" dirty="0">
                <a:solidFill>
                  <a:srgbClr val="1F45BC"/>
                </a:solidFill>
                <a:latin typeface="SamsungOne-700" panose="020B0803030303020204" pitchFamily="34" charset="0"/>
                <a:ea typeface="SamsungOneKorean 400" panose="020B0503030303020204" pitchFamily="50" charset="-127"/>
              </a:endParaRPr>
            </a:p>
          </p:txBody>
        </p:sp>
        <p:sp>
          <p:nvSpPr>
            <p:cNvPr id="27" name="직사각형 26">
              <a:extLst>
                <a:ext uri="{FF2B5EF4-FFF2-40B4-BE49-F238E27FC236}">
                  <a16:creationId xmlns:a16="http://schemas.microsoft.com/office/drawing/2014/main" id="{E6269230-7955-4E8E-9E39-1794CD95BF96}"/>
                </a:ext>
              </a:extLst>
            </p:cNvPr>
            <p:cNvSpPr/>
            <p:nvPr/>
          </p:nvSpPr>
          <p:spPr>
            <a:xfrm>
              <a:off x="7408507" y="2778572"/>
              <a:ext cx="1417671" cy="1300856"/>
            </a:xfrm>
            <a:prstGeom prst="rect">
              <a:avLst/>
            </a:prstGeom>
            <a:grpFill/>
            <a:ln w="28575">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dirty="0" err="1">
                  <a:solidFill>
                    <a:srgbClr val="1F45BC"/>
                  </a:solidFill>
                  <a:latin typeface="SamsungOne-700" panose="020B0803030303020204" pitchFamily="34" charset="0"/>
                  <a:ea typeface="SamsungOne-700" panose="020B0803030303020204" pitchFamily="34" charset="0"/>
                </a:rPr>
                <a:t>Hiệu</a:t>
              </a:r>
              <a:r>
                <a:rPr lang="en-US" altLang="ko-KR" sz="1600" dirty="0">
                  <a:solidFill>
                    <a:srgbClr val="1F45BC"/>
                  </a:solidFill>
                  <a:latin typeface="SamsungOne-700" panose="020B0803030303020204" pitchFamily="34" charset="0"/>
                  <a:ea typeface="SamsungOne-700" panose="020B0803030303020204" pitchFamily="34" charset="0"/>
                </a:rPr>
                <a:t> </a:t>
              </a:r>
              <a:r>
                <a:rPr lang="en-US" altLang="ko-KR" sz="1600" dirty="0" err="1">
                  <a:solidFill>
                    <a:srgbClr val="1F45BC"/>
                  </a:solidFill>
                  <a:latin typeface="SamsungOne-700" panose="020B0803030303020204" pitchFamily="34" charset="0"/>
                  <a:ea typeface="SamsungOne-700" panose="020B0803030303020204" pitchFamily="34" charset="0"/>
                </a:rPr>
                <a:t>suất</a:t>
              </a:r>
              <a:endParaRPr lang="ko-KR" altLang="en-US" sz="1600" dirty="0">
                <a:solidFill>
                  <a:srgbClr val="1F45BC"/>
                </a:solidFill>
                <a:latin typeface="SamsungOne-700" panose="020B0803030303020204" pitchFamily="34" charset="0"/>
                <a:ea typeface="SamsungOneKorean 400" panose="020B0503030303020204" pitchFamily="50" charset="-127"/>
              </a:endParaRPr>
            </a:p>
          </p:txBody>
        </p:sp>
        <p:sp>
          <p:nvSpPr>
            <p:cNvPr id="28" name="직사각형 27">
              <a:extLst>
                <a:ext uri="{FF2B5EF4-FFF2-40B4-BE49-F238E27FC236}">
                  <a16:creationId xmlns:a16="http://schemas.microsoft.com/office/drawing/2014/main" id="{90DBC295-1BF4-4CCF-9FBF-9F7A14F17189}"/>
                </a:ext>
              </a:extLst>
            </p:cNvPr>
            <p:cNvSpPr/>
            <p:nvPr/>
          </p:nvSpPr>
          <p:spPr>
            <a:xfrm>
              <a:off x="5990836" y="4079428"/>
              <a:ext cx="1417671" cy="1300856"/>
            </a:xfrm>
            <a:prstGeom prst="rect">
              <a:avLst/>
            </a:prstGeom>
            <a:grpFill/>
            <a:ln w="28575">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dirty="0" err="1">
                  <a:solidFill>
                    <a:srgbClr val="1F45BC"/>
                  </a:solidFill>
                  <a:latin typeface="SamsungOne-700" panose="020B0803030303020204" pitchFamily="34" charset="0"/>
                  <a:ea typeface="SamsungOne-700" panose="020B0803030303020204" pitchFamily="34" charset="0"/>
                </a:rPr>
                <a:t>Khả</a:t>
              </a:r>
              <a:r>
                <a:rPr lang="en-US" altLang="ko-KR" sz="1600" dirty="0">
                  <a:solidFill>
                    <a:srgbClr val="1F45BC"/>
                  </a:solidFill>
                  <a:latin typeface="SamsungOne-700" panose="020B0803030303020204" pitchFamily="34" charset="0"/>
                  <a:ea typeface="SamsungOne-700" panose="020B0803030303020204" pitchFamily="34" charset="0"/>
                </a:rPr>
                <a:t> </a:t>
              </a:r>
              <a:r>
                <a:rPr lang="en-US" altLang="ko-KR" sz="1600" dirty="0" err="1">
                  <a:solidFill>
                    <a:srgbClr val="1F45BC"/>
                  </a:solidFill>
                  <a:latin typeface="SamsungOne-700" panose="020B0803030303020204" pitchFamily="34" charset="0"/>
                  <a:ea typeface="SamsungOne-700" panose="020B0803030303020204" pitchFamily="34" charset="0"/>
                </a:rPr>
                <a:t>năng</a:t>
              </a:r>
              <a:r>
                <a:rPr lang="en-US" altLang="ko-KR" sz="1600" dirty="0">
                  <a:solidFill>
                    <a:srgbClr val="1F45BC"/>
                  </a:solidFill>
                  <a:latin typeface="SamsungOne-700" panose="020B0803030303020204" pitchFamily="34" charset="0"/>
                  <a:ea typeface="SamsungOne-700" panose="020B0803030303020204" pitchFamily="34" charset="0"/>
                </a:rPr>
                <a:t> </a:t>
              </a:r>
              <a:r>
                <a:rPr lang="en-US" altLang="ko-KR" sz="1600" dirty="0" err="1">
                  <a:solidFill>
                    <a:srgbClr val="1F45BC"/>
                  </a:solidFill>
                  <a:latin typeface="SamsungOne-700" panose="020B0803030303020204" pitchFamily="34" charset="0"/>
                  <a:ea typeface="SamsungOne-700" panose="020B0803030303020204" pitchFamily="34" charset="0"/>
                </a:rPr>
                <a:t>mở</a:t>
              </a:r>
              <a:r>
                <a:rPr lang="en-US" altLang="ko-KR" sz="1600" dirty="0">
                  <a:solidFill>
                    <a:srgbClr val="1F45BC"/>
                  </a:solidFill>
                  <a:latin typeface="SamsungOne-700" panose="020B0803030303020204" pitchFamily="34" charset="0"/>
                  <a:ea typeface="SamsungOne-700" panose="020B0803030303020204" pitchFamily="34" charset="0"/>
                </a:rPr>
                <a:t> </a:t>
              </a:r>
              <a:r>
                <a:rPr lang="en-US" altLang="ko-KR" sz="1600" dirty="0" err="1">
                  <a:solidFill>
                    <a:srgbClr val="1F45BC"/>
                  </a:solidFill>
                  <a:latin typeface="SamsungOne-700" panose="020B0803030303020204" pitchFamily="34" charset="0"/>
                  <a:ea typeface="SamsungOne-700" panose="020B0803030303020204" pitchFamily="34" charset="0"/>
                </a:rPr>
                <a:t>rộng</a:t>
              </a:r>
              <a:endParaRPr lang="ko-KR" altLang="en-US" sz="1600" dirty="0">
                <a:solidFill>
                  <a:srgbClr val="1F45BC"/>
                </a:solidFill>
                <a:latin typeface="SamsungOne-700" panose="020B0803030303020204" pitchFamily="34" charset="0"/>
                <a:ea typeface="SamsungOneKorean 400" panose="020B0503030303020204" pitchFamily="50" charset="-127"/>
              </a:endParaRPr>
            </a:p>
          </p:txBody>
        </p:sp>
        <p:sp>
          <p:nvSpPr>
            <p:cNvPr id="29" name="직사각형 28">
              <a:extLst>
                <a:ext uri="{FF2B5EF4-FFF2-40B4-BE49-F238E27FC236}">
                  <a16:creationId xmlns:a16="http://schemas.microsoft.com/office/drawing/2014/main" id="{2B7A48E4-385A-4BB0-AE09-F7F463A014C7}"/>
                </a:ext>
              </a:extLst>
            </p:cNvPr>
            <p:cNvSpPr/>
            <p:nvPr/>
          </p:nvSpPr>
          <p:spPr>
            <a:xfrm>
              <a:off x="7408507" y="4079428"/>
              <a:ext cx="1417671" cy="1300856"/>
            </a:xfrm>
            <a:prstGeom prst="rect">
              <a:avLst/>
            </a:prstGeom>
            <a:grpFill/>
            <a:ln w="28575">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dirty="0" err="1">
                  <a:solidFill>
                    <a:srgbClr val="1F45BC"/>
                  </a:solidFill>
                  <a:latin typeface="SamsungOne-700" panose="020B0803030303020204" pitchFamily="34" charset="0"/>
                  <a:ea typeface="SamsungOne-700" panose="020B0803030303020204" pitchFamily="34" charset="0"/>
                </a:rPr>
                <a:t>Khả</a:t>
              </a:r>
              <a:r>
                <a:rPr lang="en-US" altLang="ko-KR" sz="1600" dirty="0">
                  <a:solidFill>
                    <a:srgbClr val="1F45BC"/>
                  </a:solidFill>
                  <a:latin typeface="SamsungOne-700" panose="020B0803030303020204" pitchFamily="34" charset="0"/>
                  <a:ea typeface="SamsungOne-700" panose="020B0803030303020204" pitchFamily="34" charset="0"/>
                </a:rPr>
                <a:t> </a:t>
              </a:r>
              <a:r>
                <a:rPr lang="en-US" altLang="ko-KR" sz="1600" dirty="0" err="1">
                  <a:solidFill>
                    <a:srgbClr val="1F45BC"/>
                  </a:solidFill>
                  <a:latin typeface="SamsungOne-700" panose="020B0803030303020204" pitchFamily="34" charset="0"/>
                  <a:ea typeface="SamsungOne-700" panose="020B0803030303020204" pitchFamily="34" charset="0"/>
                </a:rPr>
                <a:t>dụng</a:t>
              </a:r>
              <a:endParaRPr lang="ko-KR" altLang="en-US" sz="1600" dirty="0">
                <a:solidFill>
                  <a:srgbClr val="1F45BC"/>
                </a:solidFill>
                <a:latin typeface="SamsungOne-700" panose="020B0803030303020204" pitchFamily="34" charset="0"/>
                <a:ea typeface="SamsungOneKorean 400" panose="020B0503030303020204" pitchFamily="50" charset="-127"/>
              </a:endParaRPr>
            </a:p>
          </p:txBody>
        </p:sp>
      </p:grpSp>
    </p:spTree>
    <p:extLst>
      <p:ext uri="{BB962C8B-B14F-4D97-AF65-F5344CB8AC3E}">
        <p14:creationId xmlns:p14="http://schemas.microsoft.com/office/powerpoint/2010/main" val="377899271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직사각형 19">
            <a:extLst>
              <a:ext uri="{FF2B5EF4-FFF2-40B4-BE49-F238E27FC236}">
                <a16:creationId xmlns:a16="http://schemas.microsoft.com/office/drawing/2014/main" id="{6853823E-87F5-439C-8D32-E2C62C5F4D79}"/>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err="1">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  01</a:t>
            </a:r>
          </a:p>
        </p:txBody>
      </p:sp>
      <p:sp>
        <p:nvSpPr>
          <p:cNvPr id="21" name="직사각형 20">
            <a:extLst>
              <a:ext uri="{FF2B5EF4-FFF2-40B4-BE49-F238E27FC236}">
                <a16:creationId xmlns:a16="http://schemas.microsoft.com/office/drawing/2014/main" id="{06254A6C-A494-474A-8511-33BBE7C98D14}"/>
              </a:ext>
            </a:extLst>
          </p:cNvPr>
          <p:cNvSpPr/>
          <p:nvPr/>
        </p:nvSpPr>
        <p:spPr>
          <a:xfrm>
            <a:off x="546895" y="1523719"/>
            <a:ext cx="8797130"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vl="0">
              <a:defRPr/>
            </a:pPr>
            <a:r>
              <a:rPr lang="en-US" altLang="ko-KR" sz="3200" dirty="0" err="1">
                <a:solidFill>
                  <a:srgbClr val="0D0D0D"/>
                </a:solidFill>
                <a:latin typeface="iCiel Samsung Sharp Sans Bold" pitchFamily="2" charset="0"/>
                <a:ea typeface="iCiel Samsung Sharp Sans Bold" pitchFamily="2" charset="0"/>
                <a:cs typeface="iCiel Samsung Sharp Sans Bold" pitchFamily="2" charset="0"/>
              </a:rPr>
              <a:t>Hiệu</a:t>
            </a:r>
            <a:r>
              <a:rPr lang="en-US" altLang="ko-KR" sz="3200" dirty="0">
                <a:solidFill>
                  <a:srgbClr val="0D0D0D"/>
                </a:solidFill>
                <a:latin typeface="iCiel Samsung Sharp Sans Bold" pitchFamily="2" charset="0"/>
                <a:ea typeface="iCiel Samsung Sharp Sans Bold" pitchFamily="2" charset="0"/>
                <a:cs typeface="iCiel Samsung Sharp Sans Bold" pitchFamily="2" charset="0"/>
              </a:rPr>
              <a:t> </a:t>
            </a:r>
            <a:r>
              <a:rPr lang="en-US" altLang="ko-KR" sz="3200" dirty="0" err="1">
                <a:solidFill>
                  <a:srgbClr val="0D0D0D"/>
                </a:solidFill>
                <a:latin typeface="iCiel Samsung Sharp Sans Bold" pitchFamily="2" charset="0"/>
                <a:ea typeface="iCiel Samsung Sharp Sans Bold" pitchFamily="2" charset="0"/>
                <a:cs typeface="iCiel Samsung Sharp Sans Bold" pitchFamily="2" charset="0"/>
              </a:rPr>
              <a:t>quả</a:t>
            </a:r>
            <a:r>
              <a:rPr lang="en-US" altLang="ko-KR" sz="3200" dirty="0">
                <a:solidFill>
                  <a:srgbClr val="0D0D0D"/>
                </a:solidFill>
                <a:latin typeface="iCiel Samsung Sharp Sans Bold" pitchFamily="2" charset="0"/>
                <a:ea typeface="iCiel Samsung Sharp Sans Bold" pitchFamily="2" charset="0"/>
                <a:cs typeface="iCiel Samsung Sharp Sans Bold" pitchFamily="2" charset="0"/>
              </a:rPr>
              <a:t> chi </a:t>
            </a:r>
            <a:r>
              <a:rPr lang="en-US" altLang="ko-KR" sz="3200" dirty="0" err="1">
                <a:solidFill>
                  <a:srgbClr val="0D0D0D"/>
                </a:solidFill>
                <a:latin typeface="iCiel Samsung Sharp Sans Bold" pitchFamily="2" charset="0"/>
                <a:ea typeface="iCiel Samsung Sharp Sans Bold" pitchFamily="2" charset="0"/>
                <a:cs typeface="iCiel Samsung Sharp Sans Bold" pitchFamily="2" charset="0"/>
              </a:rPr>
              <a:t>phí</a:t>
            </a:r>
            <a:endParaRPr lang="en-US" altLang="ko-KR" sz="3200" dirty="0">
              <a:solidFill>
                <a:srgbClr val="0D0D0D"/>
              </a:solidFill>
              <a:latin typeface="iCiel Samsung Sharp Sans Bold" pitchFamily="2" charset="0"/>
              <a:ea typeface="iCiel Samsung Sharp Sans Bold" pitchFamily="2" charset="0"/>
              <a:cs typeface="iCiel Samsung Sharp Sans Bold" pitchFamily="2" charset="0"/>
            </a:endParaRPr>
          </a:p>
        </p:txBody>
      </p:sp>
      <p:grpSp>
        <p:nvGrpSpPr>
          <p:cNvPr id="25" name="Group 2">
            <a:extLst>
              <a:ext uri="{FF2B5EF4-FFF2-40B4-BE49-F238E27FC236}">
                <a16:creationId xmlns:a16="http://schemas.microsoft.com/office/drawing/2014/main" id="{A7782F4A-405C-4729-8248-5CCEF7B83E3C}"/>
              </a:ext>
            </a:extLst>
          </p:cNvPr>
          <p:cNvGrpSpPr/>
          <p:nvPr/>
        </p:nvGrpSpPr>
        <p:grpSpPr>
          <a:xfrm>
            <a:off x="558800" y="2232686"/>
            <a:ext cx="5321299" cy="215444"/>
            <a:chOff x="558800" y="2232686"/>
            <a:chExt cx="5321299" cy="215444"/>
          </a:xfrm>
        </p:grpSpPr>
        <p:sp>
          <p:nvSpPr>
            <p:cNvPr id="26" name="직사각형 25">
              <a:extLst>
                <a:ext uri="{FF2B5EF4-FFF2-40B4-BE49-F238E27FC236}">
                  <a16:creationId xmlns:a16="http://schemas.microsoft.com/office/drawing/2014/main" id="{5C5A59D6-52E7-468E-B134-2DB793EF8CC9}"/>
                </a:ext>
              </a:extLst>
            </p:cNvPr>
            <p:cNvSpPr/>
            <p:nvPr/>
          </p:nvSpPr>
          <p:spPr>
            <a:xfrm>
              <a:off x="558800" y="2244056"/>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white"/>
                </a:solidFill>
                <a:effectLst/>
                <a:uLnTx/>
                <a:uFillTx/>
                <a:latin typeface="SamsungOne-400" panose="020B0503030303020204" pitchFamily="34" charset="0"/>
                <a:ea typeface="SamsungOneKorean 400" panose="020B0503030303020204" pitchFamily="50" charset="-127"/>
                <a:cs typeface="+mn-cs"/>
              </a:endParaRPr>
            </a:p>
          </p:txBody>
        </p:sp>
        <p:sp>
          <p:nvSpPr>
            <p:cNvPr id="27" name="직사각형 26">
              <a:extLst>
                <a:ext uri="{FF2B5EF4-FFF2-40B4-BE49-F238E27FC236}">
                  <a16:creationId xmlns:a16="http://schemas.microsoft.com/office/drawing/2014/main" id="{D58DD06F-BD44-48BE-B976-299EBAEA006F}"/>
                </a:ext>
              </a:extLst>
            </p:cNvPr>
            <p:cNvSpPr/>
            <p:nvPr/>
          </p:nvSpPr>
          <p:spPr>
            <a:xfrm>
              <a:off x="711200" y="2232686"/>
              <a:ext cx="5168899"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vl="0">
                <a:defRPr/>
              </a:pP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Sử</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dụng</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phần</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cứng</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tiết</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kiệm</a:t>
              </a:r>
              <a:endParaRPr lang="en-US" altLang="ko-KR" sz="14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sp>
        <p:nvSpPr>
          <p:cNvPr id="107" name="Rectangle 12">
            <a:extLst>
              <a:ext uri="{FF2B5EF4-FFF2-40B4-BE49-F238E27FC236}">
                <a16:creationId xmlns:a16="http://schemas.microsoft.com/office/drawing/2014/main" id="{5FE9E6A6-650A-4DE9-A1E3-3090A747B716}"/>
              </a:ext>
            </a:extLst>
          </p:cNvPr>
          <p:cNvSpPr/>
          <p:nvPr/>
        </p:nvSpPr>
        <p:spPr>
          <a:xfrm>
            <a:off x="711200" y="2563519"/>
            <a:ext cx="8632825" cy="5455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defRP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Chuyển đổi từ Mở rộng quy mô</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(Scale-up) </a:t>
            </a: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 sang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Nhân</a:t>
            </a: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 rộng quy mô</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(Scale-out)</a:t>
            </a: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 là cách duy nhất để hỗ trợ tăng trưởng dung lượng lưu trữ theo cách tiết kiệm chi phí</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sp>
        <p:nvSpPr>
          <p:cNvPr id="114" name="직사각형 113">
            <a:extLst>
              <a:ext uri="{FF2B5EF4-FFF2-40B4-BE49-F238E27FC236}">
                <a16:creationId xmlns:a16="http://schemas.microsoft.com/office/drawing/2014/main" id="{701D9D48-E6D3-45CF-97F1-FAE06DB8A72D}"/>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1.4.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Thay</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đổi</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cách</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xử</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lý</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Big Data</a:t>
            </a:r>
          </a:p>
        </p:txBody>
      </p:sp>
      <p:grpSp>
        <p:nvGrpSpPr>
          <p:cNvPr id="44" name="그룹 43">
            <a:extLst>
              <a:ext uri="{FF2B5EF4-FFF2-40B4-BE49-F238E27FC236}">
                <a16:creationId xmlns:a16="http://schemas.microsoft.com/office/drawing/2014/main" id="{79F4CEA2-E3BB-4D13-BFB8-F36DF25C95CC}"/>
              </a:ext>
            </a:extLst>
          </p:cNvPr>
          <p:cNvGrpSpPr/>
          <p:nvPr/>
        </p:nvGrpSpPr>
        <p:grpSpPr>
          <a:xfrm>
            <a:off x="1336972" y="3251754"/>
            <a:ext cx="2985845" cy="2903137"/>
            <a:chOff x="1336972" y="3267231"/>
            <a:chExt cx="2985845" cy="2903137"/>
          </a:xfrm>
        </p:grpSpPr>
        <p:grpSp>
          <p:nvGrpSpPr>
            <p:cNvPr id="45" name="그룹 44">
              <a:extLst>
                <a:ext uri="{FF2B5EF4-FFF2-40B4-BE49-F238E27FC236}">
                  <a16:creationId xmlns:a16="http://schemas.microsoft.com/office/drawing/2014/main" id="{3B9C59B1-C9C9-4B88-9506-6FD8186D60C5}"/>
                </a:ext>
              </a:extLst>
            </p:cNvPr>
            <p:cNvGrpSpPr/>
            <p:nvPr/>
          </p:nvGrpSpPr>
          <p:grpSpPr>
            <a:xfrm>
              <a:off x="1571134" y="4790846"/>
              <a:ext cx="2490629" cy="791514"/>
              <a:chOff x="1571134" y="4790846"/>
              <a:chExt cx="2490629" cy="791514"/>
            </a:xfrm>
          </p:grpSpPr>
          <p:grpSp>
            <p:nvGrpSpPr>
              <p:cNvPr id="50" name="그룹 49">
                <a:extLst>
                  <a:ext uri="{FF2B5EF4-FFF2-40B4-BE49-F238E27FC236}">
                    <a16:creationId xmlns:a16="http://schemas.microsoft.com/office/drawing/2014/main" id="{63EC3FFE-1B32-45C3-B1B4-810A87D7C105}"/>
                  </a:ext>
                </a:extLst>
              </p:cNvPr>
              <p:cNvGrpSpPr/>
              <p:nvPr/>
            </p:nvGrpSpPr>
            <p:grpSpPr>
              <a:xfrm>
                <a:off x="1736300" y="4790846"/>
                <a:ext cx="2325463" cy="791514"/>
                <a:chOff x="1736300" y="4790846"/>
                <a:chExt cx="2325463" cy="791514"/>
              </a:xfrm>
            </p:grpSpPr>
            <p:sp>
              <p:nvSpPr>
                <p:cNvPr id="55" name="직사각형 15">
                  <a:extLst>
                    <a:ext uri="{FF2B5EF4-FFF2-40B4-BE49-F238E27FC236}">
                      <a16:creationId xmlns:a16="http://schemas.microsoft.com/office/drawing/2014/main" id="{6FBDF8DE-4BCF-4895-AA51-A4234E699590}"/>
                    </a:ext>
                  </a:extLst>
                </p:cNvPr>
                <p:cNvSpPr/>
                <p:nvPr/>
              </p:nvSpPr>
              <p:spPr>
                <a:xfrm>
                  <a:off x="2314888" y="5336139"/>
                  <a:ext cx="548548" cy="246221"/>
                </a:xfrm>
                <a:prstGeom prst="rect">
                  <a:avLst/>
                </a:prstGeom>
              </p:spPr>
              <p:txBody>
                <a:bodyPr wrap="none">
                  <a:spAutoFit/>
                </a:bodyPr>
                <a:lstStyle/>
                <a:p>
                  <a:pPr defTabSz="914400" fontAlgn="base" latinLnBrk="1">
                    <a:spcBef>
                      <a:spcPct val="0"/>
                    </a:spcBef>
                    <a:spcAft>
                      <a:spcPct val="0"/>
                    </a:spcAft>
                  </a:pPr>
                  <a:r>
                    <a:rPr kumimoji="1" lang="en-US" altLang="ko-KR" sz="1000" dirty="0">
                      <a:solidFill>
                        <a:srgbClr val="6D7FED"/>
                      </a:solidFill>
                      <a:latin typeface="SamsungOne-700" panose="020B0803030303020204" pitchFamily="34" charset="0"/>
                      <a:ea typeface="SamsungOne-700" panose="020B0803030303020204" pitchFamily="34" charset="0"/>
                    </a:rPr>
                    <a:t>100TB</a:t>
                  </a:r>
                  <a:endParaRPr kumimoji="1" lang="ko-KR" altLang="en-US" sz="1000" dirty="0">
                    <a:solidFill>
                      <a:srgbClr val="6D7FED"/>
                    </a:solidFill>
                    <a:latin typeface="SamsungOne-700" panose="020B0803030303020204" pitchFamily="34" charset="0"/>
                    <a:ea typeface="SamsungOneKorean 400" panose="020B0503030303020204" pitchFamily="50" charset="-127"/>
                  </a:endParaRPr>
                </a:p>
              </p:txBody>
            </p:sp>
            <p:sp>
              <p:nvSpPr>
                <p:cNvPr id="56" name="직사각형 15">
                  <a:extLst>
                    <a:ext uri="{FF2B5EF4-FFF2-40B4-BE49-F238E27FC236}">
                      <a16:creationId xmlns:a16="http://schemas.microsoft.com/office/drawing/2014/main" id="{4EC67020-EB60-4E00-A490-8439A6AC4462}"/>
                    </a:ext>
                  </a:extLst>
                </p:cNvPr>
                <p:cNvSpPr/>
                <p:nvPr/>
              </p:nvSpPr>
              <p:spPr>
                <a:xfrm>
                  <a:off x="1736300" y="5007552"/>
                  <a:ext cx="893193" cy="230832"/>
                </a:xfrm>
                <a:prstGeom prst="rect">
                  <a:avLst/>
                </a:prstGeom>
              </p:spPr>
              <p:txBody>
                <a:bodyPr wrap="none">
                  <a:spAutoFit/>
                </a:bodyPr>
                <a:lstStyle/>
                <a:p>
                  <a:pPr defTabSz="914400" fontAlgn="base" latinLnBrk="1">
                    <a:spcBef>
                      <a:spcPct val="0"/>
                    </a:spcBef>
                    <a:spcAft>
                      <a:spcPct val="0"/>
                    </a:spcAft>
                  </a:pPr>
                  <a:r>
                    <a:rPr kumimoji="1" lang="en-US" altLang="ko-KR" sz="900" dirty="0">
                      <a:solidFill>
                        <a:srgbClr val="6D7FED"/>
                      </a:solidFill>
                      <a:latin typeface="SamsungOne-700" panose="020B0803030303020204" pitchFamily="34" charset="0"/>
                      <a:ea typeface="SamsungOne-700" panose="020B0803030303020204" pitchFamily="34" charset="0"/>
                    </a:rPr>
                    <a:t>200,000 IOPS</a:t>
                  </a:r>
                  <a:endParaRPr kumimoji="1" lang="ko-KR" altLang="en-US" sz="900" dirty="0">
                    <a:solidFill>
                      <a:srgbClr val="6D7FED"/>
                    </a:solidFill>
                    <a:latin typeface="SamsungOne-700" panose="020B0803030303020204" pitchFamily="34" charset="0"/>
                    <a:ea typeface="SamsungOneKorean 400" panose="020B0503030303020204" pitchFamily="50" charset="-127"/>
                  </a:endParaRPr>
                </a:p>
              </p:txBody>
            </p:sp>
            <p:sp>
              <p:nvSpPr>
                <p:cNvPr id="57" name="직사각형 15">
                  <a:extLst>
                    <a:ext uri="{FF2B5EF4-FFF2-40B4-BE49-F238E27FC236}">
                      <a16:creationId xmlns:a16="http://schemas.microsoft.com/office/drawing/2014/main" id="{8779AB41-F015-4F6F-9278-E22A9BCDF025}"/>
                    </a:ext>
                  </a:extLst>
                </p:cNvPr>
                <p:cNvSpPr/>
                <p:nvPr/>
              </p:nvSpPr>
              <p:spPr>
                <a:xfrm>
                  <a:off x="2404962" y="4796466"/>
                  <a:ext cx="893193" cy="230832"/>
                </a:xfrm>
                <a:prstGeom prst="rect">
                  <a:avLst/>
                </a:prstGeom>
              </p:spPr>
              <p:txBody>
                <a:bodyPr wrap="none">
                  <a:spAutoFit/>
                </a:bodyPr>
                <a:lstStyle/>
                <a:p>
                  <a:pPr defTabSz="914400" fontAlgn="base" latinLnBrk="1">
                    <a:spcBef>
                      <a:spcPct val="0"/>
                    </a:spcBef>
                    <a:spcAft>
                      <a:spcPct val="0"/>
                    </a:spcAft>
                  </a:pPr>
                  <a:r>
                    <a:rPr kumimoji="1" lang="en-US" altLang="ko-KR" sz="900" dirty="0">
                      <a:solidFill>
                        <a:srgbClr val="60C4D2"/>
                      </a:solidFill>
                      <a:latin typeface="SamsungOne-700" panose="020B0803030303020204" pitchFamily="34" charset="0"/>
                      <a:ea typeface="SamsungOne-700" panose="020B0803030303020204" pitchFamily="34" charset="0"/>
                    </a:rPr>
                    <a:t>200,000 IOPS</a:t>
                  </a:r>
                  <a:endParaRPr kumimoji="1" lang="ko-KR" altLang="en-US" sz="900" dirty="0">
                    <a:solidFill>
                      <a:srgbClr val="60C4D2"/>
                    </a:solidFill>
                    <a:latin typeface="SamsungOne-700" panose="020B0803030303020204" pitchFamily="34" charset="0"/>
                    <a:ea typeface="SamsungOneKorean 400" panose="020B0503030303020204" pitchFamily="50" charset="-127"/>
                  </a:endParaRPr>
                </a:p>
              </p:txBody>
            </p:sp>
            <p:sp>
              <p:nvSpPr>
                <p:cNvPr id="58" name="직사각형 15">
                  <a:extLst>
                    <a:ext uri="{FF2B5EF4-FFF2-40B4-BE49-F238E27FC236}">
                      <a16:creationId xmlns:a16="http://schemas.microsoft.com/office/drawing/2014/main" id="{56F002EA-03CD-4E26-919E-6230E571F588}"/>
                    </a:ext>
                  </a:extLst>
                </p:cNvPr>
                <p:cNvSpPr/>
                <p:nvPr/>
              </p:nvSpPr>
              <p:spPr>
                <a:xfrm>
                  <a:off x="2688692" y="5105113"/>
                  <a:ext cx="556563" cy="246221"/>
                </a:xfrm>
                <a:prstGeom prst="rect">
                  <a:avLst/>
                </a:prstGeom>
              </p:spPr>
              <p:txBody>
                <a:bodyPr wrap="none">
                  <a:spAutoFit/>
                </a:bodyPr>
                <a:lstStyle/>
                <a:p>
                  <a:pPr defTabSz="914400" fontAlgn="base" latinLnBrk="1">
                    <a:spcBef>
                      <a:spcPct val="0"/>
                    </a:spcBef>
                    <a:spcAft>
                      <a:spcPct val="0"/>
                    </a:spcAft>
                  </a:pPr>
                  <a:r>
                    <a:rPr kumimoji="1" lang="en-US" altLang="ko-KR" sz="1000" dirty="0">
                      <a:solidFill>
                        <a:srgbClr val="60C4D2"/>
                      </a:solidFill>
                      <a:latin typeface="SamsungOne-700" panose="020B0803030303020204" pitchFamily="34" charset="0"/>
                      <a:ea typeface="SamsungOne-700" panose="020B0803030303020204" pitchFamily="34" charset="0"/>
                    </a:rPr>
                    <a:t>200TB</a:t>
                  </a:r>
                  <a:endParaRPr kumimoji="1" lang="ko-KR" altLang="en-US" sz="1000" dirty="0">
                    <a:solidFill>
                      <a:srgbClr val="60C4D2"/>
                    </a:solidFill>
                    <a:latin typeface="SamsungOne-700" panose="020B0803030303020204" pitchFamily="34" charset="0"/>
                    <a:ea typeface="SamsungOneKorean 400" panose="020B0503030303020204" pitchFamily="50" charset="-127"/>
                  </a:endParaRPr>
                </a:p>
              </p:txBody>
            </p:sp>
            <p:sp>
              <p:nvSpPr>
                <p:cNvPr id="59" name="직사각형 15">
                  <a:extLst>
                    <a:ext uri="{FF2B5EF4-FFF2-40B4-BE49-F238E27FC236}">
                      <a16:creationId xmlns:a16="http://schemas.microsoft.com/office/drawing/2014/main" id="{BAA8A04E-A4E4-4E8A-931E-163B87044CEC}"/>
                    </a:ext>
                  </a:extLst>
                </p:cNvPr>
                <p:cNvSpPr/>
                <p:nvPr/>
              </p:nvSpPr>
              <p:spPr>
                <a:xfrm>
                  <a:off x="3168570" y="4790846"/>
                  <a:ext cx="893193" cy="230832"/>
                </a:xfrm>
                <a:prstGeom prst="rect">
                  <a:avLst/>
                </a:prstGeom>
              </p:spPr>
              <p:txBody>
                <a:bodyPr wrap="none">
                  <a:spAutoFit/>
                </a:bodyPr>
                <a:lstStyle/>
                <a:p>
                  <a:pPr defTabSz="914400" fontAlgn="base" latinLnBrk="1">
                    <a:spcBef>
                      <a:spcPct val="0"/>
                    </a:spcBef>
                    <a:spcAft>
                      <a:spcPct val="0"/>
                    </a:spcAft>
                  </a:pPr>
                  <a:r>
                    <a:rPr kumimoji="1" lang="en-US" altLang="ko-KR" sz="900" dirty="0">
                      <a:solidFill>
                        <a:srgbClr val="66A1FE"/>
                      </a:solidFill>
                      <a:latin typeface="SamsungOne-700" panose="020B0803030303020204" pitchFamily="34" charset="0"/>
                      <a:ea typeface="SamsungOne-700" panose="020B0803030303020204" pitchFamily="34" charset="0"/>
                    </a:rPr>
                    <a:t>200,000 IOPS</a:t>
                  </a:r>
                  <a:endParaRPr kumimoji="1" lang="ko-KR" altLang="en-US" sz="900" dirty="0">
                    <a:solidFill>
                      <a:srgbClr val="66A1FE"/>
                    </a:solidFill>
                    <a:latin typeface="SamsungOne-700" panose="020B0803030303020204" pitchFamily="34" charset="0"/>
                    <a:ea typeface="SamsungOneKorean 400" panose="020B0503030303020204" pitchFamily="50" charset="-127"/>
                  </a:endParaRPr>
                </a:p>
              </p:txBody>
            </p:sp>
            <p:sp>
              <p:nvSpPr>
                <p:cNvPr id="60" name="직사각형 15">
                  <a:extLst>
                    <a:ext uri="{FF2B5EF4-FFF2-40B4-BE49-F238E27FC236}">
                      <a16:creationId xmlns:a16="http://schemas.microsoft.com/office/drawing/2014/main" id="{01415F1B-612A-4152-8DC3-1F835BFE52BB}"/>
                    </a:ext>
                  </a:extLst>
                </p:cNvPr>
                <p:cNvSpPr/>
                <p:nvPr/>
              </p:nvSpPr>
              <p:spPr>
                <a:xfrm>
                  <a:off x="3220705" y="5105113"/>
                  <a:ext cx="559769" cy="246221"/>
                </a:xfrm>
                <a:prstGeom prst="rect">
                  <a:avLst/>
                </a:prstGeom>
              </p:spPr>
              <p:txBody>
                <a:bodyPr wrap="none">
                  <a:spAutoFit/>
                </a:bodyPr>
                <a:lstStyle/>
                <a:p>
                  <a:pPr defTabSz="914400" fontAlgn="base" latinLnBrk="1">
                    <a:spcBef>
                      <a:spcPct val="0"/>
                    </a:spcBef>
                    <a:spcAft>
                      <a:spcPct val="0"/>
                    </a:spcAft>
                  </a:pPr>
                  <a:r>
                    <a:rPr kumimoji="1" lang="en-US" altLang="ko-KR" sz="1000" dirty="0">
                      <a:solidFill>
                        <a:srgbClr val="66A1FE"/>
                      </a:solidFill>
                      <a:latin typeface="SamsungOne-700" panose="020B0803030303020204" pitchFamily="34" charset="0"/>
                      <a:ea typeface="SamsungOne-700" panose="020B0803030303020204" pitchFamily="34" charset="0"/>
                    </a:rPr>
                    <a:t>300TB</a:t>
                  </a:r>
                  <a:endParaRPr kumimoji="1" lang="ko-KR" altLang="en-US" sz="1000" dirty="0">
                    <a:solidFill>
                      <a:srgbClr val="66A1FE"/>
                    </a:solidFill>
                    <a:latin typeface="SamsungOne-700" panose="020B0803030303020204" pitchFamily="34" charset="0"/>
                    <a:ea typeface="SamsungOneKorean 400" panose="020B0503030303020204" pitchFamily="50" charset="-127"/>
                  </a:endParaRPr>
                </a:p>
              </p:txBody>
            </p:sp>
          </p:grpSp>
          <p:grpSp>
            <p:nvGrpSpPr>
              <p:cNvPr id="51" name="그룹 50">
                <a:extLst>
                  <a:ext uri="{FF2B5EF4-FFF2-40B4-BE49-F238E27FC236}">
                    <a16:creationId xmlns:a16="http://schemas.microsoft.com/office/drawing/2014/main" id="{3DBC96F9-065A-438A-B415-D0F863F7C53C}"/>
                  </a:ext>
                </a:extLst>
              </p:cNvPr>
              <p:cNvGrpSpPr/>
              <p:nvPr/>
            </p:nvGrpSpPr>
            <p:grpSpPr>
              <a:xfrm>
                <a:off x="1571134" y="5071336"/>
                <a:ext cx="2160372" cy="433285"/>
                <a:chOff x="1571134" y="5071336"/>
                <a:chExt cx="2160372" cy="433285"/>
              </a:xfrm>
            </p:grpSpPr>
            <p:sp>
              <p:nvSpPr>
                <p:cNvPr id="52" name="모서리가 둥근 직사각형 91">
                  <a:extLst>
                    <a:ext uri="{FF2B5EF4-FFF2-40B4-BE49-F238E27FC236}">
                      <a16:creationId xmlns:a16="http://schemas.microsoft.com/office/drawing/2014/main" id="{22C75A4E-C4CB-4642-B658-06BE07578871}"/>
                    </a:ext>
                  </a:extLst>
                </p:cNvPr>
                <p:cNvSpPr/>
                <p:nvPr/>
              </p:nvSpPr>
              <p:spPr>
                <a:xfrm rot="16200000">
                  <a:off x="3402977" y="4808221"/>
                  <a:ext cx="65413" cy="591644"/>
                </a:xfrm>
                <a:prstGeom prst="roundRect">
                  <a:avLst>
                    <a:gd name="adj" fmla="val 50000"/>
                  </a:avLst>
                </a:prstGeom>
                <a:solidFill>
                  <a:srgbClr val="66A1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a typeface="SamsungOneKorean 400" panose="020B0503030303020204" pitchFamily="50" charset="-127"/>
                  </a:endParaRPr>
                </a:p>
              </p:txBody>
            </p:sp>
            <p:sp>
              <p:nvSpPr>
                <p:cNvPr id="53" name="모서리가 둥근 직사각형 85">
                  <a:extLst>
                    <a:ext uri="{FF2B5EF4-FFF2-40B4-BE49-F238E27FC236}">
                      <a16:creationId xmlns:a16="http://schemas.microsoft.com/office/drawing/2014/main" id="{3A1ABC71-A167-4FDB-9D23-F0D5C04E0FE9}"/>
                    </a:ext>
                  </a:extLst>
                </p:cNvPr>
                <p:cNvSpPr/>
                <p:nvPr/>
              </p:nvSpPr>
              <p:spPr>
                <a:xfrm rot="16200000">
                  <a:off x="2878826" y="4808221"/>
                  <a:ext cx="65413" cy="591644"/>
                </a:xfrm>
                <a:prstGeom prst="roundRect">
                  <a:avLst>
                    <a:gd name="adj" fmla="val 50000"/>
                  </a:avLst>
                </a:prstGeom>
                <a:solidFill>
                  <a:srgbClr val="60C4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a typeface="SamsungOneKorean 400" panose="020B0503030303020204" pitchFamily="50" charset="-127"/>
                  </a:endParaRPr>
                </a:p>
              </p:txBody>
            </p:sp>
            <p:sp>
              <p:nvSpPr>
                <p:cNvPr id="54" name="모서리가 둥근 직사각형 1">
                  <a:extLst>
                    <a:ext uri="{FF2B5EF4-FFF2-40B4-BE49-F238E27FC236}">
                      <a16:creationId xmlns:a16="http://schemas.microsoft.com/office/drawing/2014/main" id="{705DD71D-C6E9-488B-ABCC-4EE76B5E13F2}"/>
                    </a:ext>
                  </a:extLst>
                </p:cNvPr>
                <p:cNvSpPr/>
                <p:nvPr/>
              </p:nvSpPr>
              <p:spPr>
                <a:xfrm rot="3067811">
                  <a:off x="2151923" y="4858419"/>
                  <a:ext cx="65413" cy="1226991"/>
                </a:xfrm>
                <a:prstGeom prst="roundRect">
                  <a:avLst>
                    <a:gd name="adj" fmla="val 50000"/>
                  </a:avLst>
                </a:prstGeom>
                <a:solidFill>
                  <a:srgbClr val="6D7F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a typeface="SamsungOneKorean 400" panose="020B0503030303020204" pitchFamily="50" charset="-127"/>
                  </a:endParaRPr>
                </a:p>
              </p:txBody>
            </p:sp>
          </p:grpSp>
        </p:grpSp>
        <p:cxnSp>
          <p:nvCxnSpPr>
            <p:cNvPr id="46" name="연결선: 꺾임 45">
              <a:extLst>
                <a:ext uri="{FF2B5EF4-FFF2-40B4-BE49-F238E27FC236}">
                  <a16:creationId xmlns:a16="http://schemas.microsoft.com/office/drawing/2014/main" id="{017725B5-9694-41F8-AA03-4FB0C2BA3B83}"/>
                </a:ext>
              </a:extLst>
            </p:cNvPr>
            <p:cNvCxnSpPr/>
            <p:nvPr/>
          </p:nvCxnSpPr>
          <p:spPr>
            <a:xfrm>
              <a:off x="1694817" y="3607093"/>
              <a:ext cx="2628000" cy="2268000"/>
            </a:xfrm>
            <a:prstGeom prst="bentConnector3">
              <a:avLst>
                <a:gd name="adj1" fmla="val 77"/>
              </a:avLst>
            </a:prstGeom>
            <a:ln w="28575">
              <a:solidFill>
                <a:srgbClr val="1F45BC"/>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직사각형 15">
              <a:extLst>
                <a:ext uri="{FF2B5EF4-FFF2-40B4-BE49-F238E27FC236}">
                  <a16:creationId xmlns:a16="http://schemas.microsoft.com/office/drawing/2014/main" id="{4D0A3634-3E8E-4E08-843B-71FED8FE0712}"/>
                </a:ext>
              </a:extLst>
            </p:cNvPr>
            <p:cNvSpPr/>
            <p:nvPr/>
          </p:nvSpPr>
          <p:spPr>
            <a:xfrm rot="16200000">
              <a:off x="832507" y="4602594"/>
              <a:ext cx="1285929" cy="276999"/>
            </a:xfrm>
            <a:prstGeom prst="rect">
              <a:avLst/>
            </a:prstGeom>
          </p:spPr>
          <p:txBody>
            <a:bodyPr wrap="none">
              <a:spAutoFit/>
            </a:bodyPr>
            <a:lstStyle/>
            <a:p>
              <a:pPr algn="ctr" defTabSz="914400" fontAlgn="base" latinLnBrk="1">
                <a:spcBef>
                  <a:spcPct val="0"/>
                </a:spcBef>
                <a:spcAft>
                  <a:spcPct val="0"/>
                </a:spcAft>
              </a:pPr>
              <a:r>
                <a:rPr kumimoji="1" lang="en-US" altLang="ko-KR" sz="1200" dirty="0" err="1">
                  <a:solidFill>
                    <a:srgbClr val="1F45BC"/>
                  </a:solidFill>
                  <a:latin typeface="SamsungOne-700" panose="020B0803030303020204" pitchFamily="34" charset="0"/>
                  <a:ea typeface="SamsungOne-700" panose="020B0803030303020204" pitchFamily="34" charset="0"/>
                </a:rPr>
                <a:t>Hiệu</a:t>
              </a:r>
              <a:r>
                <a:rPr kumimoji="1" lang="en-US" altLang="ko-KR" sz="1200" dirty="0">
                  <a:solidFill>
                    <a:srgbClr val="1F45BC"/>
                  </a:solidFill>
                  <a:latin typeface="SamsungOne-700" panose="020B0803030303020204" pitchFamily="34" charset="0"/>
                  <a:ea typeface="SamsungOne-700" panose="020B0803030303020204" pitchFamily="34" charset="0"/>
                </a:rPr>
                <a:t> </a:t>
              </a:r>
              <a:r>
                <a:rPr kumimoji="1" lang="en-US" altLang="ko-KR" sz="1200" dirty="0" err="1">
                  <a:solidFill>
                    <a:srgbClr val="1F45BC"/>
                  </a:solidFill>
                  <a:latin typeface="SamsungOne-700" panose="020B0803030303020204" pitchFamily="34" charset="0"/>
                  <a:ea typeface="SamsungOne-700" panose="020B0803030303020204" pitchFamily="34" charset="0"/>
                </a:rPr>
                <a:t>suất</a:t>
              </a:r>
              <a:r>
                <a:rPr kumimoji="1" lang="en-US" altLang="ko-KR" sz="1200" dirty="0">
                  <a:solidFill>
                    <a:srgbClr val="1F45BC"/>
                  </a:solidFill>
                  <a:latin typeface="SamsungOne-700" panose="020B0803030303020204" pitchFamily="34" charset="0"/>
                  <a:ea typeface="SamsungOne-700" panose="020B0803030303020204" pitchFamily="34" charset="0"/>
                </a:rPr>
                <a:t> (IOPS)</a:t>
              </a:r>
              <a:endParaRPr kumimoji="1" lang="ko-KR" altLang="en-US" sz="1200" dirty="0">
                <a:solidFill>
                  <a:srgbClr val="1F45BC"/>
                </a:solidFill>
                <a:latin typeface="SamsungOne-700" panose="020B0803030303020204" pitchFamily="34" charset="0"/>
                <a:ea typeface="SamsungOneKorean 400" panose="020B0503030303020204" pitchFamily="50" charset="-127"/>
              </a:endParaRPr>
            </a:p>
          </p:txBody>
        </p:sp>
        <p:sp>
          <p:nvSpPr>
            <p:cNvPr id="48" name="직사각형 15">
              <a:extLst>
                <a:ext uri="{FF2B5EF4-FFF2-40B4-BE49-F238E27FC236}">
                  <a16:creationId xmlns:a16="http://schemas.microsoft.com/office/drawing/2014/main" id="{08B4752D-E365-4878-BBA1-60FDA6CADE74}"/>
                </a:ext>
              </a:extLst>
            </p:cNvPr>
            <p:cNvSpPr/>
            <p:nvPr/>
          </p:nvSpPr>
          <p:spPr>
            <a:xfrm>
              <a:off x="2431576" y="5893369"/>
              <a:ext cx="1132041" cy="276999"/>
            </a:xfrm>
            <a:prstGeom prst="rect">
              <a:avLst/>
            </a:prstGeom>
          </p:spPr>
          <p:txBody>
            <a:bodyPr wrap="none">
              <a:spAutoFit/>
            </a:bodyPr>
            <a:lstStyle/>
            <a:p>
              <a:pPr defTabSz="914400" fontAlgn="base" latinLnBrk="1">
                <a:spcBef>
                  <a:spcPct val="0"/>
                </a:spcBef>
                <a:spcAft>
                  <a:spcPct val="0"/>
                </a:spcAft>
              </a:pPr>
              <a:r>
                <a:rPr kumimoji="1" lang="en-US" altLang="ko-KR" sz="1200" dirty="0" err="1">
                  <a:solidFill>
                    <a:srgbClr val="1F45BC"/>
                  </a:solidFill>
                  <a:latin typeface="SamsungOne-700" panose="020B0803030303020204" pitchFamily="34" charset="0"/>
                  <a:ea typeface="SamsungOne-700" panose="020B0803030303020204" pitchFamily="34" charset="0"/>
                </a:rPr>
                <a:t>Khả</a:t>
              </a:r>
              <a:r>
                <a:rPr kumimoji="1" lang="en-US" altLang="ko-KR" sz="1200" dirty="0">
                  <a:solidFill>
                    <a:srgbClr val="1F45BC"/>
                  </a:solidFill>
                  <a:latin typeface="SamsungOne-700" panose="020B0803030303020204" pitchFamily="34" charset="0"/>
                  <a:ea typeface="SamsungOne-700" panose="020B0803030303020204" pitchFamily="34" charset="0"/>
                </a:rPr>
                <a:t> </a:t>
              </a:r>
              <a:r>
                <a:rPr kumimoji="1" lang="en-US" altLang="ko-KR" sz="1200" dirty="0" err="1">
                  <a:solidFill>
                    <a:srgbClr val="1F45BC"/>
                  </a:solidFill>
                  <a:latin typeface="SamsungOne-700" panose="020B0803030303020204" pitchFamily="34" charset="0"/>
                  <a:ea typeface="SamsungOne-700" panose="020B0803030303020204" pitchFamily="34" charset="0"/>
                </a:rPr>
                <a:t>năng</a:t>
              </a:r>
              <a:r>
                <a:rPr kumimoji="1" lang="en-US" altLang="ko-KR" sz="1200" dirty="0">
                  <a:solidFill>
                    <a:srgbClr val="1F45BC"/>
                  </a:solidFill>
                  <a:latin typeface="SamsungOne-700" panose="020B0803030303020204" pitchFamily="34" charset="0"/>
                  <a:ea typeface="SamsungOne-700" panose="020B0803030303020204" pitchFamily="34" charset="0"/>
                </a:rPr>
                <a:t> (TB)</a:t>
              </a:r>
              <a:endParaRPr kumimoji="1" lang="ko-KR" altLang="en-US" sz="1200" dirty="0">
                <a:solidFill>
                  <a:srgbClr val="1F45BC"/>
                </a:solidFill>
                <a:latin typeface="SamsungOne-700" panose="020B0803030303020204" pitchFamily="34" charset="0"/>
                <a:ea typeface="SamsungOneKorean 400" panose="020B0503030303020204" pitchFamily="50" charset="-127"/>
              </a:endParaRPr>
            </a:p>
          </p:txBody>
        </p:sp>
        <p:sp>
          <p:nvSpPr>
            <p:cNvPr id="49" name="직사각형 15">
              <a:extLst>
                <a:ext uri="{FF2B5EF4-FFF2-40B4-BE49-F238E27FC236}">
                  <a16:creationId xmlns:a16="http://schemas.microsoft.com/office/drawing/2014/main" id="{B611733B-8168-4694-B104-850AE94B4F82}"/>
                </a:ext>
              </a:extLst>
            </p:cNvPr>
            <p:cNvSpPr/>
            <p:nvPr/>
          </p:nvSpPr>
          <p:spPr>
            <a:xfrm>
              <a:off x="2534436" y="3267231"/>
              <a:ext cx="1492177" cy="340519"/>
            </a:xfrm>
            <a:prstGeom prst="roundRect">
              <a:avLst/>
            </a:prstGeom>
            <a:solidFill>
              <a:srgbClr val="E9F2FC"/>
            </a:solidFill>
          </p:spPr>
          <p:txBody>
            <a:bodyPr wrap="none">
              <a:spAutoFit/>
            </a:bodyPr>
            <a:lstStyle/>
            <a:p>
              <a:pPr defTabSz="914400" fontAlgn="base" latinLnBrk="1">
                <a:spcBef>
                  <a:spcPct val="0"/>
                </a:spcBef>
                <a:spcAft>
                  <a:spcPct val="0"/>
                </a:spcAft>
              </a:pPr>
              <a:r>
                <a:rPr kumimoji="1" lang="en-US" altLang="ko-KR" sz="1400" dirty="0" err="1">
                  <a:solidFill>
                    <a:srgbClr val="1F45BC"/>
                  </a:solidFill>
                  <a:latin typeface="SamsungOne-700" panose="020B0803030303020204" pitchFamily="34" charset="0"/>
                  <a:ea typeface="SamsungOne-700" panose="020B0803030303020204" pitchFamily="34" charset="0"/>
                </a:rPr>
                <a:t>Mở</a:t>
              </a:r>
              <a:r>
                <a:rPr kumimoji="1" lang="en-US" altLang="ko-KR" sz="1400" dirty="0">
                  <a:solidFill>
                    <a:srgbClr val="1F45BC"/>
                  </a:solidFill>
                  <a:latin typeface="SamsungOne-700" panose="020B0803030303020204" pitchFamily="34" charset="0"/>
                  <a:ea typeface="SamsungOne-700" panose="020B0803030303020204" pitchFamily="34" charset="0"/>
                </a:rPr>
                <a:t> </a:t>
              </a:r>
              <a:r>
                <a:rPr kumimoji="1" lang="en-US" altLang="ko-KR" sz="1400" dirty="0" err="1">
                  <a:solidFill>
                    <a:srgbClr val="1F45BC"/>
                  </a:solidFill>
                  <a:latin typeface="SamsungOne-700" panose="020B0803030303020204" pitchFamily="34" charset="0"/>
                  <a:ea typeface="SamsungOne-700" panose="020B0803030303020204" pitchFamily="34" charset="0"/>
                </a:rPr>
                <a:t>rộng</a:t>
              </a:r>
              <a:r>
                <a:rPr kumimoji="1" lang="en-US" altLang="ko-KR" sz="1400" dirty="0">
                  <a:solidFill>
                    <a:srgbClr val="1F45BC"/>
                  </a:solidFill>
                  <a:latin typeface="SamsungOne-700" panose="020B0803030303020204" pitchFamily="34" charset="0"/>
                  <a:ea typeface="SamsungOne-700" panose="020B0803030303020204" pitchFamily="34" charset="0"/>
                </a:rPr>
                <a:t> </a:t>
              </a:r>
              <a:r>
                <a:rPr kumimoji="1" lang="en-US" altLang="ko-KR" sz="1400" dirty="0" err="1">
                  <a:solidFill>
                    <a:srgbClr val="1F45BC"/>
                  </a:solidFill>
                  <a:latin typeface="SamsungOne-700" panose="020B0803030303020204" pitchFamily="34" charset="0"/>
                  <a:ea typeface="SamsungOne-700" panose="020B0803030303020204" pitchFamily="34" charset="0"/>
                </a:rPr>
                <a:t>quy</a:t>
              </a:r>
              <a:r>
                <a:rPr kumimoji="1" lang="en-US" altLang="ko-KR" sz="1400" dirty="0">
                  <a:solidFill>
                    <a:srgbClr val="1F45BC"/>
                  </a:solidFill>
                  <a:latin typeface="SamsungOne-700" panose="020B0803030303020204" pitchFamily="34" charset="0"/>
                  <a:ea typeface="SamsungOne-700" panose="020B0803030303020204" pitchFamily="34" charset="0"/>
                </a:rPr>
                <a:t> </a:t>
              </a:r>
              <a:r>
                <a:rPr kumimoji="1" lang="en-US" altLang="ko-KR" sz="1400" dirty="0" err="1">
                  <a:solidFill>
                    <a:srgbClr val="1F45BC"/>
                  </a:solidFill>
                  <a:latin typeface="SamsungOne-700" panose="020B0803030303020204" pitchFamily="34" charset="0"/>
                  <a:ea typeface="SamsungOne-700" panose="020B0803030303020204" pitchFamily="34" charset="0"/>
                </a:rPr>
                <a:t>mô</a:t>
              </a:r>
              <a:endParaRPr kumimoji="1" lang="ko-KR" altLang="en-US" sz="1400" dirty="0">
                <a:solidFill>
                  <a:srgbClr val="1F45BC"/>
                </a:solidFill>
                <a:latin typeface="SamsungOne-700" panose="020B0803030303020204" pitchFamily="34" charset="0"/>
                <a:ea typeface="SamsungOneKorean 400" panose="020B0503030303020204" pitchFamily="50" charset="-127"/>
              </a:endParaRPr>
            </a:p>
          </p:txBody>
        </p:sp>
      </p:grpSp>
      <p:grpSp>
        <p:nvGrpSpPr>
          <p:cNvPr id="61" name="그룹 60">
            <a:extLst>
              <a:ext uri="{FF2B5EF4-FFF2-40B4-BE49-F238E27FC236}">
                <a16:creationId xmlns:a16="http://schemas.microsoft.com/office/drawing/2014/main" id="{B715511E-90A5-49C8-B077-4256681A30CB}"/>
              </a:ext>
            </a:extLst>
          </p:cNvPr>
          <p:cNvGrpSpPr/>
          <p:nvPr/>
        </p:nvGrpSpPr>
        <p:grpSpPr>
          <a:xfrm>
            <a:off x="5583184" y="3251754"/>
            <a:ext cx="2985843" cy="2905299"/>
            <a:chOff x="5583184" y="3251754"/>
            <a:chExt cx="2985843" cy="2905299"/>
          </a:xfrm>
        </p:grpSpPr>
        <p:grpSp>
          <p:nvGrpSpPr>
            <p:cNvPr id="62" name="그룹 61">
              <a:extLst>
                <a:ext uri="{FF2B5EF4-FFF2-40B4-BE49-F238E27FC236}">
                  <a16:creationId xmlns:a16="http://schemas.microsoft.com/office/drawing/2014/main" id="{FADE364C-72A7-4407-B90A-8249372F0257}"/>
                </a:ext>
              </a:extLst>
            </p:cNvPr>
            <p:cNvGrpSpPr/>
            <p:nvPr/>
          </p:nvGrpSpPr>
          <p:grpSpPr>
            <a:xfrm>
              <a:off x="5818557" y="3945836"/>
              <a:ext cx="2686901" cy="1615126"/>
              <a:chOff x="5818557" y="3936311"/>
              <a:chExt cx="2686901" cy="1615126"/>
            </a:xfrm>
          </p:grpSpPr>
          <p:sp>
            <p:nvSpPr>
              <p:cNvPr id="71" name="직사각형 15">
                <a:extLst>
                  <a:ext uri="{FF2B5EF4-FFF2-40B4-BE49-F238E27FC236}">
                    <a16:creationId xmlns:a16="http://schemas.microsoft.com/office/drawing/2014/main" id="{E5FBBC28-9101-47B1-A493-E4DF2CC457CB}"/>
                  </a:ext>
                </a:extLst>
              </p:cNvPr>
              <p:cNvSpPr/>
              <p:nvPr/>
            </p:nvSpPr>
            <p:spPr>
              <a:xfrm>
                <a:off x="6580354" y="5305216"/>
                <a:ext cx="559769" cy="246221"/>
              </a:xfrm>
              <a:prstGeom prst="rect">
                <a:avLst/>
              </a:prstGeom>
            </p:spPr>
            <p:txBody>
              <a:bodyPr wrap="none">
                <a:spAutoFit/>
              </a:bodyPr>
              <a:lstStyle/>
              <a:p>
                <a:pPr defTabSz="914400" fontAlgn="base" latinLnBrk="1">
                  <a:spcBef>
                    <a:spcPct val="0"/>
                  </a:spcBef>
                  <a:spcAft>
                    <a:spcPct val="0"/>
                  </a:spcAft>
                </a:pPr>
                <a:r>
                  <a:rPr kumimoji="1" lang="en-US" altLang="ko-KR" sz="1000" dirty="0">
                    <a:solidFill>
                      <a:srgbClr val="6D7FED"/>
                    </a:solidFill>
                    <a:latin typeface="SamsungOne-700" panose="020B0803030303020204" pitchFamily="34" charset="0"/>
                    <a:ea typeface="SamsungOne-700" panose="020B0803030303020204" pitchFamily="34" charset="0"/>
                  </a:rPr>
                  <a:t>300TB</a:t>
                </a:r>
                <a:endParaRPr kumimoji="1" lang="ko-KR" altLang="en-US" sz="1000" dirty="0">
                  <a:solidFill>
                    <a:srgbClr val="6D7FED"/>
                  </a:solidFill>
                  <a:latin typeface="SamsungOne-700" panose="020B0803030303020204" pitchFamily="34" charset="0"/>
                  <a:ea typeface="SamsungOneKorean 400" panose="020B0503030303020204" pitchFamily="50" charset="-127"/>
                </a:endParaRPr>
              </a:p>
            </p:txBody>
          </p:sp>
          <p:sp>
            <p:nvSpPr>
              <p:cNvPr id="72" name="직사각형 15">
                <a:extLst>
                  <a:ext uri="{FF2B5EF4-FFF2-40B4-BE49-F238E27FC236}">
                    <a16:creationId xmlns:a16="http://schemas.microsoft.com/office/drawing/2014/main" id="{60B15785-756C-4A49-8636-B8AB61986C22}"/>
                  </a:ext>
                </a:extLst>
              </p:cNvPr>
              <p:cNvSpPr/>
              <p:nvPr/>
            </p:nvSpPr>
            <p:spPr>
              <a:xfrm>
                <a:off x="5959503" y="5015982"/>
                <a:ext cx="894797" cy="230832"/>
              </a:xfrm>
              <a:prstGeom prst="rect">
                <a:avLst/>
              </a:prstGeom>
            </p:spPr>
            <p:txBody>
              <a:bodyPr wrap="none">
                <a:spAutoFit/>
              </a:bodyPr>
              <a:lstStyle/>
              <a:p>
                <a:pPr defTabSz="914400" fontAlgn="base" latinLnBrk="1">
                  <a:spcBef>
                    <a:spcPct val="0"/>
                  </a:spcBef>
                  <a:spcAft>
                    <a:spcPct val="0"/>
                  </a:spcAft>
                </a:pPr>
                <a:r>
                  <a:rPr kumimoji="1" lang="en-US" altLang="ko-KR" sz="900" dirty="0">
                    <a:solidFill>
                      <a:srgbClr val="6D7FED"/>
                    </a:solidFill>
                    <a:latin typeface="SamsungOne-700" panose="020B0803030303020204" pitchFamily="34" charset="0"/>
                    <a:ea typeface="SamsungOne-700" panose="020B0803030303020204" pitchFamily="34" charset="0"/>
                  </a:rPr>
                  <a:t>500,000 IOPS</a:t>
                </a:r>
                <a:endParaRPr kumimoji="1" lang="ko-KR" altLang="en-US" sz="900" dirty="0">
                  <a:solidFill>
                    <a:srgbClr val="6D7FED"/>
                  </a:solidFill>
                  <a:latin typeface="SamsungOne-700" panose="020B0803030303020204" pitchFamily="34" charset="0"/>
                  <a:ea typeface="SamsungOneKorean 400" panose="020B0503030303020204" pitchFamily="50" charset="-127"/>
                </a:endParaRPr>
              </a:p>
            </p:txBody>
          </p:sp>
          <p:sp>
            <p:nvSpPr>
              <p:cNvPr id="73" name="직사각형 15">
                <a:extLst>
                  <a:ext uri="{FF2B5EF4-FFF2-40B4-BE49-F238E27FC236}">
                    <a16:creationId xmlns:a16="http://schemas.microsoft.com/office/drawing/2014/main" id="{45098F76-6DC6-4D27-80F5-527718E3D9D2}"/>
                  </a:ext>
                </a:extLst>
              </p:cNvPr>
              <p:cNvSpPr/>
              <p:nvPr/>
            </p:nvSpPr>
            <p:spPr>
              <a:xfrm>
                <a:off x="6402711" y="4663033"/>
                <a:ext cx="896399" cy="230832"/>
              </a:xfrm>
              <a:prstGeom prst="rect">
                <a:avLst/>
              </a:prstGeom>
            </p:spPr>
            <p:txBody>
              <a:bodyPr wrap="none">
                <a:spAutoFit/>
              </a:bodyPr>
              <a:lstStyle/>
              <a:p>
                <a:pPr defTabSz="914400" fontAlgn="base" latinLnBrk="1">
                  <a:spcBef>
                    <a:spcPct val="0"/>
                  </a:spcBef>
                  <a:spcAft>
                    <a:spcPct val="0"/>
                  </a:spcAft>
                </a:pPr>
                <a:r>
                  <a:rPr kumimoji="1" lang="en-US" altLang="ko-KR" sz="900" dirty="0">
                    <a:solidFill>
                      <a:srgbClr val="60C4D2"/>
                    </a:solidFill>
                    <a:latin typeface="SamsungOne-700" panose="020B0803030303020204" pitchFamily="34" charset="0"/>
                    <a:ea typeface="SamsungOne-700" panose="020B0803030303020204" pitchFamily="34" charset="0"/>
                  </a:rPr>
                  <a:t>600,000 IOPS</a:t>
                </a:r>
                <a:endParaRPr kumimoji="1" lang="ko-KR" altLang="en-US" sz="900" dirty="0">
                  <a:solidFill>
                    <a:srgbClr val="60C4D2"/>
                  </a:solidFill>
                  <a:latin typeface="SamsungOne-700" panose="020B0803030303020204" pitchFamily="34" charset="0"/>
                  <a:ea typeface="SamsungOneKorean 400" panose="020B0503030303020204" pitchFamily="50" charset="-127"/>
                </a:endParaRPr>
              </a:p>
            </p:txBody>
          </p:sp>
          <p:sp>
            <p:nvSpPr>
              <p:cNvPr id="74" name="직사각형 15">
                <a:extLst>
                  <a:ext uri="{FF2B5EF4-FFF2-40B4-BE49-F238E27FC236}">
                    <a16:creationId xmlns:a16="http://schemas.microsoft.com/office/drawing/2014/main" id="{8E1FC3FF-DE4C-470F-86BA-870B3C70DA09}"/>
                  </a:ext>
                </a:extLst>
              </p:cNvPr>
              <p:cNvSpPr/>
              <p:nvPr/>
            </p:nvSpPr>
            <p:spPr>
              <a:xfrm>
                <a:off x="7058940" y="4903003"/>
                <a:ext cx="551754" cy="246221"/>
              </a:xfrm>
              <a:prstGeom prst="rect">
                <a:avLst/>
              </a:prstGeom>
            </p:spPr>
            <p:txBody>
              <a:bodyPr wrap="none">
                <a:spAutoFit/>
              </a:bodyPr>
              <a:lstStyle/>
              <a:p>
                <a:pPr defTabSz="914400" fontAlgn="base" latinLnBrk="1">
                  <a:spcBef>
                    <a:spcPct val="0"/>
                  </a:spcBef>
                  <a:spcAft>
                    <a:spcPct val="0"/>
                  </a:spcAft>
                </a:pPr>
                <a:r>
                  <a:rPr kumimoji="1" lang="en-US" altLang="ko-KR" sz="1000" dirty="0">
                    <a:solidFill>
                      <a:srgbClr val="60C4D2"/>
                    </a:solidFill>
                    <a:latin typeface="SamsungOne-700" panose="020B0803030303020204" pitchFamily="34" charset="0"/>
                    <a:ea typeface="SamsungOne-700" panose="020B0803030303020204" pitchFamily="34" charset="0"/>
                  </a:rPr>
                  <a:t>360TB</a:t>
                </a:r>
                <a:endParaRPr kumimoji="1" lang="ko-KR" altLang="en-US" sz="1000" dirty="0">
                  <a:solidFill>
                    <a:srgbClr val="60C4D2"/>
                  </a:solidFill>
                  <a:latin typeface="SamsungOne-700" panose="020B0803030303020204" pitchFamily="34" charset="0"/>
                  <a:ea typeface="SamsungOneKorean 400" panose="020B0503030303020204" pitchFamily="50" charset="-127"/>
                </a:endParaRPr>
              </a:p>
            </p:txBody>
          </p:sp>
          <p:sp>
            <p:nvSpPr>
              <p:cNvPr id="75" name="직사각형 15">
                <a:extLst>
                  <a:ext uri="{FF2B5EF4-FFF2-40B4-BE49-F238E27FC236}">
                    <a16:creationId xmlns:a16="http://schemas.microsoft.com/office/drawing/2014/main" id="{57F26DA9-DFF2-44B1-A109-5444D06E6E33}"/>
                  </a:ext>
                </a:extLst>
              </p:cNvPr>
              <p:cNvSpPr/>
              <p:nvPr/>
            </p:nvSpPr>
            <p:spPr>
              <a:xfrm>
                <a:off x="6845811" y="4321647"/>
                <a:ext cx="888385" cy="230832"/>
              </a:xfrm>
              <a:prstGeom prst="rect">
                <a:avLst/>
              </a:prstGeom>
            </p:spPr>
            <p:txBody>
              <a:bodyPr wrap="none">
                <a:spAutoFit/>
              </a:bodyPr>
              <a:lstStyle/>
              <a:p>
                <a:pPr defTabSz="914400" fontAlgn="base" latinLnBrk="1">
                  <a:spcBef>
                    <a:spcPct val="0"/>
                  </a:spcBef>
                  <a:spcAft>
                    <a:spcPct val="0"/>
                  </a:spcAft>
                </a:pPr>
                <a:r>
                  <a:rPr kumimoji="1" lang="en-US" altLang="ko-KR" sz="900" dirty="0">
                    <a:solidFill>
                      <a:srgbClr val="66A1FE"/>
                    </a:solidFill>
                    <a:latin typeface="SamsungOne-700" panose="020B0803030303020204" pitchFamily="34" charset="0"/>
                    <a:ea typeface="SamsungOne-700" panose="020B0803030303020204" pitchFamily="34" charset="0"/>
                  </a:rPr>
                  <a:t>700,000 IOPS</a:t>
                </a:r>
                <a:endParaRPr kumimoji="1" lang="ko-KR" altLang="en-US" sz="900" dirty="0">
                  <a:solidFill>
                    <a:srgbClr val="66A1FE"/>
                  </a:solidFill>
                  <a:latin typeface="SamsungOne-700" panose="020B0803030303020204" pitchFamily="34" charset="0"/>
                  <a:ea typeface="SamsungOneKorean 400" panose="020B0503030303020204" pitchFamily="50" charset="-127"/>
                </a:endParaRPr>
              </a:p>
            </p:txBody>
          </p:sp>
          <p:sp>
            <p:nvSpPr>
              <p:cNvPr id="76" name="직사각형 15">
                <a:extLst>
                  <a:ext uri="{FF2B5EF4-FFF2-40B4-BE49-F238E27FC236}">
                    <a16:creationId xmlns:a16="http://schemas.microsoft.com/office/drawing/2014/main" id="{F6EAD0A1-92AA-4896-A66A-944540F14CEB}"/>
                  </a:ext>
                </a:extLst>
              </p:cNvPr>
              <p:cNvSpPr/>
              <p:nvPr/>
            </p:nvSpPr>
            <p:spPr>
              <a:xfrm>
                <a:off x="7502415" y="4559793"/>
                <a:ext cx="551754" cy="246221"/>
              </a:xfrm>
              <a:prstGeom prst="rect">
                <a:avLst/>
              </a:prstGeom>
            </p:spPr>
            <p:txBody>
              <a:bodyPr wrap="none">
                <a:spAutoFit/>
              </a:bodyPr>
              <a:lstStyle/>
              <a:p>
                <a:pPr defTabSz="914400" fontAlgn="base" latinLnBrk="1">
                  <a:spcBef>
                    <a:spcPct val="0"/>
                  </a:spcBef>
                  <a:spcAft>
                    <a:spcPct val="0"/>
                  </a:spcAft>
                </a:pPr>
                <a:r>
                  <a:rPr kumimoji="1" lang="en-US" altLang="ko-KR" sz="1000" dirty="0">
                    <a:solidFill>
                      <a:srgbClr val="66A1FE"/>
                    </a:solidFill>
                    <a:latin typeface="SamsungOne-700" panose="020B0803030303020204" pitchFamily="34" charset="0"/>
                    <a:ea typeface="SamsungOne-700" panose="020B0803030303020204" pitchFamily="34" charset="0"/>
                  </a:rPr>
                  <a:t>420TB</a:t>
                </a:r>
                <a:endParaRPr kumimoji="1" lang="ko-KR" altLang="en-US" sz="1000" dirty="0">
                  <a:solidFill>
                    <a:srgbClr val="66A1FE"/>
                  </a:solidFill>
                  <a:latin typeface="SamsungOne-700" panose="020B0803030303020204" pitchFamily="34" charset="0"/>
                  <a:ea typeface="SamsungOneKorean 400" panose="020B0503030303020204" pitchFamily="50" charset="-127"/>
                </a:endParaRPr>
              </a:p>
            </p:txBody>
          </p:sp>
          <p:sp>
            <p:nvSpPr>
              <p:cNvPr id="77" name="직사각형 15">
                <a:extLst>
                  <a:ext uri="{FF2B5EF4-FFF2-40B4-BE49-F238E27FC236}">
                    <a16:creationId xmlns:a16="http://schemas.microsoft.com/office/drawing/2014/main" id="{B8384410-8D22-43CD-8358-59449A16969B}"/>
                  </a:ext>
                </a:extLst>
              </p:cNvPr>
              <p:cNvSpPr/>
              <p:nvPr/>
            </p:nvSpPr>
            <p:spPr>
              <a:xfrm>
                <a:off x="7242918" y="3936311"/>
                <a:ext cx="898003" cy="230832"/>
              </a:xfrm>
              <a:prstGeom prst="rect">
                <a:avLst/>
              </a:prstGeom>
            </p:spPr>
            <p:txBody>
              <a:bodyPr wrap="none">
                <a:spAutoFit/>
              </a:bodyPr>
              <a:lstStyle/>
              <a:p>
                <a:pPr defTabSz="914400" fontAlgn="base" latinLnBrk="1">
                  <a:spcBef>
                    <a:spcPct val="0"/>
                  </a:spcBef>
                  <a:spcAft>
                    <a:spcPct val="0"/>
                  </a:spcAft>
                </a:pPr>
                <a:r>
                  <a:rPr kumimoji="1" lang="en-US" altLang="ko-KR" sz="900" dirty="0">
                    <a:solidFill>
                      <a:srgbClr val="1F45BC"/>
                    </a:solidFill>
                    <a:latin typeface="SamsungOne-700" panose="020B0803030303020204" pitchFamily="34" charset="0"/>
                    <a:ea typeface="SamsungOne-700" panose="020B0803030303020204" pitchFamily="34" charset="0"/>
                  </a:rPr>
                  <a:t>800,000 IOPS</a:t>
                </a:r>
                <a:endParaRPr kumimoji="1" lang="ko-KR" altLang="en-US" sz="900" dirty="0">
                  <a:solidFill>
                    <a:srgbClr val="1F45BC"/>
                  </a:solidFill>
                  <a:latin typeface="SamsungOne-700" panose="020B0803030303020204" pitchFamily="34" charset="0"/>
                  <a:ea typeface="SamsungOneKorean 400" panose="020B0503030303020204" pitchFamily="50" charset="-127"/>
                </a:endParaRPr>
              </a:p>
            </p:txBody>
          </p:sp>
          <p:sp>
            <p:nvSpPr>
              <p:cNvPr id="79" name="직사각형 15">
                <a:extLst>
                  <a:ext uri="{FF2B5EF4-FFF2-40B4-BE49-F238E27FC236}">
                    <a16:creationId xmlns:a16="http://schemas.microsoft.com/office/drawing/2014/main" id="{A8E17A45-6289-46D2-B92D-4DCD12F075A8}"/>
                  </a:ext>
                </a:extLst>
              </p:cNvPr>
              <p:cNvSpPr/>
              <p:nvPr/>
            </p:nvSpPr>
            <p:spPr>
              <a:xfrm>
                <a:off x="7947292" y="4190842"/>
                <a:ext cx="558166" cy="246221"/>
              </a:xfrm>
              <a:prstGeom prst="rect">
                <a:avLst/>
              </a:prstGeom>
            </p:spPr>
            <p:txBody>
              <a:bodyPr wrap="none">
                <a:spAutoFit/>
              </a:bodyPr>
              <a:lstStyle/>
              <a:p>
                <a:pPr defTabSz="914400" fontAlgn="base" latinLnBrk="1">
                  <a:spcBef>
                    <a:spcPct val="0"/>
                  </a:spcBef>
                  <a:spcAft>
                    <a:spcPct val="0"/>
                  </a:spcAft>
                </a:pPr>
                <a:r>
                  <a:rPr kumimoji="1" lang="en-US" altLang="ko-KR" sz="1000" dirty="0">
                    <a:solidFill>
                      <a:srgbClr val="1F45BC"/>
                    </a:solidFill>
                    <a:latin typeface="SamsungOne-700" panose="020B0803030303020204" pitchFamily="34" charset="0"/>
                    <a:ea typeface="SamsungOne-700" panose="020B0803030303020204" pitchFamily="34" charset="0"/>
                  </a:rPr>
                  <a:t>480TB</a:t>
                </a:r>
                <a:endParaRPr kumimoji="1" lang="ko-KR" altLang="en-US" sz="1000" dirty="0">
                  <a:solidFill>
                    <a:srgbClr val="1F45BC"/>
                  </a:solidFill>
                  <a:latin typeface="SamsungOne-700" panose="020B0803030303020204" pitchFamily="34" charset="0"/>
                  <a:ea typeface="SamsungOneKorean 400" panose="020B0503030303020204" pitchFamily="50" charset="-127"/>
                </a:endParaRPr>
              </a:p>
            </p:txBody>
          </p:sp>
          <p:grpSp>
            <p:nvGrpSpPr>
              <p:cNvPr id="81" name="그룹 80">
                <a:extLst>
                  <a:ext uri="{FF2B5EF4-FFF2-40B4-BE49-F238E27FC236}">
                    <a16:creationId xmlns:a16="http://schemas.microsoft.com/office/drawing/2014/main" id="{C8765F6E-E7AF-4905-88BD-2FA195271695}"/>
                  </a:ext>
                </a:extLst>
              </p:cNvPr>
              <p:cNvGrpSpPr/>
              <p:nvPr/>
            </p:nvGrpSpPr>
            <p:grpSpPr>
              <a:xfrm>
                <a:off x="5818557" y="4209863"/>
                <a:ext cx="2447100" cy="1279898"/>
                <a:chOff x="5818557" y="4209863"/>
                <a:chExt cx="2447100" cy="1279898"/>
              </a:xfrm>
            </p:grpSpPr>
            <p:sp>
              <p:nvSpPr>
                <p:cNvPr id="83" name="모서리가 둥근 직사각형 107">
                  <a:extLst>
                    <a:ext uri="{FF2B5EF4-FFF2-40B4-BE49-F238E27FC236}">
                      <a16:creationId xmlns:a16="http://schemas.microsoft.com/office/drawing/2014/main" id="{3C33CB2C-C65A-45EF-9CA0-2399CA0C6ADB}"/>
                    </a:ext>
                  </a:extLst>
                </p:cNvPr>
                <p:cNvSpPr/>
                <p:nvPr/>
              </p:nvSpPr>
              <p:spPr>
                <a:xfrm rot="3067811">
                  <a:off x="7907135" y="3916755"/>
                  <a:ext cx="65413" cy="651630"/>
                </a:xfrm>
                <a:prstGeom prst="roundRect">
                  <a:avLst>
                    <a:gd name="adj" fmla="val 50000"/>
                  </a:avLst>
                </a:prstGeom>
                <a:solidFill>
                  <a:srgbClr val="1F45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a typeface="SamsungOneKorean 400" panose="020B0503030303020204" pitchFamily="50" charset="-127"/>
                  </a:endParaRPr>
                </a:p>
              </p:txBody>
            </p:sp>
            <p:sp>
              <p:nvSpPr>
                <p:cNvPr id="86" name="모서리가 둥근 직사각형 104">
                  <a:extLst>
                    <a:ext uri="{FF2B5EF4-FFF2-40B4-BE49-F238E27FC236}">
                      <a16:creationId xmlns:a16="http://schemas.microsoft.com/office/drawing/2014/main" id="{64F1F5BF-72DE-4B8D-B3FE-989AF76CB676}"/>
                    </a:ext>
                  </a:extLst>
                </p:cNvPr>
                <p:cNvSpPr/>
                <p:nvPr/>
              </p:nvSpPr>
              <p:spPr>
                <a:xfrm rot="3067811">
                  <a:off x="7501989" y="4242775"/>
                  <a:ext cx="65413" cy="651630"/>
                </a:xfrm>
                <a:prstGeom prst="roundRect">
                  <a:avLst>
                    <a:gd name="adj" fmla="val 50000"/>
                  </a:avLst>
                </a:prstGeom>
                <a:solidFill>
                  <a:srgbClr val="66A1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a typeface="SamsungOneKorean 400" panose="020B0503030303020204" pitchFamily="50" charset="-127"/>
                  </a:endParaRPr>
                </a:p>
              </p:txBody>
            </p:sp>
            <p:sp>
              <p:nvSpPr>
                <p:cNvPr id="92" name="모서리가 둥근 직사각형 103">
                  <a:extLst>
                    <a:ext uri="{FF2B5EF4-FFF2-40B4-BE49-F238E27FC236}">
                      <a16:creationId xmlns:a16="http://schemas.microsoft.com/office/drawing/2014/main" id="{913DD779-B265-4DEE-96CC-955108549A91}"/>
                    </a:ext>
                  </a:extLst>
                </p:cNvPr>
                <p:cNvSpPr/>
                <p:nvPr/>
              </p:nvSpPr>
              <p:spPr>
                <a:xfrm rot="3067811">
                  <a:off x="7062352" y="4594594"/>
                  <a:ext cx="65413" cy="651630"/>
                </a:xfrm>
                <a:prstGeom prst="roundRect">
                  <a:avLst>
                    <a:gd name="adj" fmla="val 50000"/>
                  </a:avLst>
                </a:prstGeom>
                <a:solidFill>
                  <a:srgbClr val="60C4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a typeface="SamsungOneKorean 400" panose="020B0503030303020204" pitchFamily="50" charset="-127"/>
                  </a:endParaRPr>
                </a:p>
              </p:txBody>
            </p:sp>
            <p:sp>
              <p:nvSpPr>
                <p:cNvPr id="97" name="모서리가 둥근 직사각형 96">
                  <a:extLst>
                    <a:ext uri="{FF2B5EF4-FFF2-40B4-BE49-F238E27FC236}">
                      <a16:creationId xmlns:a16="http://schemas.microsoft.com/office/drawing/2014/main" id="{0112D6A0-37EA-49F1-9967-F99C66E05C68}"/>
                    </a:ext>
                  </a:extLst>
                </p:cNvPr>
                <p:cNvSpPr/>
                <p:nvPr/>
              </p:nvSpPr>
              <p:spPr>
                <a:xfrm rot="3067811">
                  <a:off x="6399346" y="4843559"/>
                  <a:ext cx="65413" cy="1226991"/>
                </a:xfrm>
                <a:prstGeom prst="roundRect">
                  <a:avLst>
                    <a:gd name="adj" fmla="val 50000"/>
                  </a:avLst>
                </a:prstGeom>
                <a:solidFill>
                  <a:srgbClr val="6D7F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a typeface="SamsungOneKorean 400" panose="020B0503030303020204" pitchFamily="50" charset="-127"/>
                  </a:endParaRPr>
                </a:p>
              </p:txBody>
            </p:sp>
          </p:grpSp>
        </p:grpSp>
        <p:cxnSp>
          <p:nvCxnSpPr>
            <p:cNvPr id="63" name="연결선: 꺾임 62">
              <a:extLst>
                <a:ext uri="{FF2B5EF4-FFF2-40B4-BE49-F238E27FC236}">
                  <a16:creationId xmlns:a16="http://schemas.microsoft.com/office/drawing/2014/main" id="{C7AF8C42-C65F-49BF-8563-5906C320FB7C}"/>
                </a:ext>
              </a:extLst>
            </p:cNvPr>
            <p:cNvCxnSpPr/>
            <p:nvPr/>
          </p:nvCxnSpPr>
          <p:spPr>
            <a:xfrm>
              <a:off x="5941027" y="3593778"/>
              <a:ext cx="2628000" cy="2268000"/>
            </a:xfrm>
            <a:prstGeom prst="bentConnector3">
              <a:avLst>
                <a:gd name="adj1" fmla="val 77"/>
              </a:avLst>
            </a:prstGeom>
            <a:ln w="28575">
              <a:solidFill>
                <a:srgbClr val="1F45BC"/>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4" name="직사각형 15">
              <a:extLst>
                <a:ext uri="{FF2B5EF4-FFF2-40B4-BE49-F238E27FC236}">
                  <a16:creationId xmlns:a16="http://schemas.microsoft.com/office/drawing/2014/main" id="{6EE73196-5B63-467D-89EB-B1B9BF783D0C}"/>
                </a:ext>
              </a:extLst>
            </p:cNvPr>
            <p:cNvSpPr/>
            <p:nvPr/>
          </p:nvSpPr>
          <p:spPr>
            <a:xfrm rot="16200000">
              <a:off x="5078719" y="4589279"/>
              <a:ext cx="1285929" cy="276999"/>
            </a:xfrm>
            <a:prstGeom prst="rect">
              <a:avLst/>
            </a:prstGeom>
          </p:spPr>
          <p:txBody>
            <a:bodyPr wrap="none">
              <a:spAutoFit/>
            </a:bodyPr>
            <a:lstStyle/>
            <a:p>
              <a:pPr algn="ctr" defTabSz="914400" fontAlgn="base" latinLnBrk="1">
                <a:spcBef>
                  <a:spcPct val="0"/>
                </a:spcBef>
                <a:spcAft>
                  <a:spcPct val="0"/>
                </a:spcAft>
              </a:pPr>
              <a:r>
                <a:rPr kumimoji="1" lang="en-US" altLang="ko-KR" sz="1200" dirty="0" err="1">
                  <a:solidFill>
                    <a:srgbClr val="1F45BC"/>
                  </a:solidFill>
                  <a:latin typeface="SamsungOne-700" panose="020B0803030303020204" pitchFamily="34" charset="0"/>
                  <a:ea typeface="SamsungOne-700" panose="020B0803030303020204" pitchFamily="34" charset="0"/>
                </a:rPr>
                <a:t>Hiệu</a:t>
              </a:r>
              <a:r>
                <a:rPr kumimoji="1" lang="en-US" altLang="ko-KR" sz="1200" dirty="0">
                  <a:solidFill>
                    <a:srgbClr val="1F45BC"/>
                  </a:solidFill>
                  <a:latin typeface="SamsungOne-700" panose="020B0803030303020204" pitchFamily="34" charset="0"/>
                  <a:ea typeface="SamsungOne-700" panose="020B0803030303020204" pitchFamily="34" charset="0"/>
                </a:rPr>
                <a:t> </a:t>
              </a:r>
              <a:r>
                <a:rPr kumimoji="1" lang="en-US" altLang="ko-KR" sz="1200" dirty="0" err="1">
                  <a:solidFill>
                    <a:srgbClr val="1F45BC"/>
                  </a:solidFill>
                  <a:latin typeface="SamsungOne-700" panose="020B0803030303020204" pitchFamily="34" charset="0"/>
                  <a:ea typeface="SamsungOne-700" panose="020B0803030303020204" pitchFamily="34" charset="0"/>
                </a:rPr>
                <a:t>suất</a:t>
              </a:r>
              <a:r>
                <a:rPr kumimoji="1" lang="en-US" altLang="ko-KR" sz="1200" dirty="0">
                  <a:solidFill>
                    <a:srgbClr val="1F45BC"/>
                  </a:solidFill>
                  <a:latin typeface="SamsungOne-700" panose="020B0803030303020204" pitchFamily="34" charset="0"/>
                  <a:ea typeface="SamsungOne-700" panose="020B0803030303020204" pitchFamily="34" charset="0"/>
                </a:rPr>
                <a:t> (IOPS)</a:t>
              </a:r>
              <a:endParaRPr kumimoji="1" lang="ko-KR" altLang="en-US" sz="1200" dirty="0">
                <a:solidFill>
                  <a:srgbClr val="1F45BC"/>
                </a:solidFill>
                <a:latin typeface="SamsungOne-700" panose="020B0803030303020204" pitchFamily="34" charset="0"/>
                <a:ea typeface="SamsungOneKorean 400" panose="020B0503030303020204" pitchFamily="50" charset="-127"/>
              </a:endParaRPr>
            </a:p>
          </p:txBody>
        </p:sp>
        <p:sp>
          <p:nvSpPr>
            <p:cNvPr id="65" name="직사각형 15">
              <a:extLst>
                <a:ext uri="{FF2B5EF4-FFF2-40B4-BE49-F238E27FC236}">
                  <a16:creationId xmlns:a16="http://schemas.microsoft.com/office/drawing/2014/main" id="{2DD2D1C9-F0A2-4C65-A92A-19CE982F847E}"/>
                </a:ext>
              </a:extLst>
            </p:cNvPr>
            <p:cNvSpPr/>
            <p:nvPr/>
          </p:nvSpPr>
          <p:spPr>
            <a:xfrm>
              <a:off x="6677786" y="5880054"/>
              <a:ext cx="1132041" cy="276999"/>
            </a:xfrm>
            <a:prstGeom prst="rect">
              <a:avLst/>
            </a:prstGeom>
          </p:spPr>
          <p:txBody>
            <a:bodyPr wrap="none">
              <a:spAutoFit/>
            </a:bodyPr>
            <a:lstStyle/>
            <a:p>
              <a:pPr defTabSz="914400" fontAlgn="base" latinLnBrk="1">
                <a:spcBef>
                  <a:spcPct val="0"/>
                </a:spcBef>
                <a:spcAft>
                  <a:spcPct val="0"/>
                </a:spcAft>
              </a:pPr>
              <a:r>
                <a:rPr kumimoji="1" lang="en-US" altLang="ko-KR" sz="1200" dirty="0" err="1">
                  <a:solidFill>
                    <a:srgbClr val="1F45BC"/>
                  </a:solidFill>
                  <a:latin typeface="SamsungOne-700" panose="020B0803030303020204" pitchFamily="34" charset="0"/>
                  <a:ea typeface="SamsungOne-700" panose="020B0803030303020204" pitchFamily="34" charset="0"/>
                </a:rPr>
                <a:t>Khả</a:t>
              </a:r>
              <a:r>
                <a:rPr kumimoji="1" lang="en-US" altLang="ko-KR" sz="1200" dirty="0">
                  <a:solidFill>
                    <a:srgbClr val="1F45BC"/>
                  </a:solidFill>
                  <a:latin typeface="SamsungOne-700" panose="020B0803030303020204" pitchFamily="34" charset="0"/>
                  <a:ea typeface="SamsungOne-700" panose="020B0803030303020204" pitchFamily="34" charset="0"/>
                </a:rPr>
                <a:t> </a:t>
              </a:r>
              <a:r>
                <a:rPr kumimoji="1" lang="en-US" altLang="ko-KR" sz="1200" dirty="0" err="1">
                  <a:solidFill>
                    <a:srgbClr val="1F45BC"/>
                  </a:solidFill>
                  <a:latin typeface="SamsungOne-700" panose="020B0803030303020204" pitchFamily="34" charset="0"/>
                  <a:ea typeface="SamsungOne-700" panose="020B0803030303020204" pitchFamily="34" charset="0"/>
                </a:rPr>
                <a:t>năng</a:t>
              </a:r>
              <a:r>
                <a:rPr kumimoji="1" lang="en-US" altLang="ko-KR" sz="1200" dirty="0">
                  <a:solidFill>
                    <a:srgbClr val="1F45BC"/>
                  </a:solidFill>
                  <a:latin typeface="SamsungOne-700" panose="020B0803030303020204" pitchFamily="34" charset="0"/>
                  <a:ea typeface="SamsungOne-700" panose="020B0803030303020204" pitchFamily="34" charset="0"/>
                </a:rPr>
                <a:t> (TB)</a:t>
              </a:r>
              <a:endParaRPr kumimoji="1" lang="ko-KR" altLang="en-US" sz="1200" dirty="0">
                <a:solidFill>
                  <a:srgbClr val="1F45BC"/>
                </a:solidFill>
                <a:latin typeface="SamsungOne-700" panose="020B0803030303020204" pitchFamily="34" charset="0"/>
                <a:ea typeface="SamsungOneKorean 400" panose="020B0503030303020204" pitchFamily="50" charset="-127"/>
              </a:endParaRPr>
            </a:p>
          </p:txBody>
        </p:sp>
        <p:sp>
          <p:nvSpPr>
            <p:cNvPr id="70" name="직사각형 15">
              <a:extLst>
                <a:ext uri="{FF2B5EF4-FFF2-40B4-BE49-F238E27FC236}">
                  <a16:creationId xmlns:a16="http://schemas.microsoft.com/office/drawing/2014/main" id="{764DE4F7-633D-4E50-A8AD-98506F91A73D}"/>
                </a:ext>
              </a:extLst>
            </p:cNvPr>
            <p:cNvSpPr/>
            <p:nvPr/>
          </p:nvSpPr>
          <p:spPr>
            <a:xfrm>
              <a:off x="6784188" y="3251754"/>
              <a:ext cx="1671918" cy="340519"/>
            </a:xfrm>
            <a:prstGeom prst="roundRect">
              <a:avLst/>
            </a:prstGeom>
            <a:solidFill>
              <a:srgbClr val="E9F2FC"/>
            </a:solidFill>
          </p:spPr>
          <p:txBody>
            <a:bodyPr wrap="none">
              <a:spAutoFit/>
            </a:bodyPr>
            <a:lstStyle/>
            <a:p>
              <a:pPr defTabSz="914400" fontAlgn="base" latinLnBrk="1">
                <a:spcBef>
                  <a:spcPct val="0"/>
                </a:spcBef>
                <a:spcAft>
                  <a:spcPct val="0"/>
                </a:spcAft>
              </a:pPr>
              <a:r>
                <a:rPr kumimoji="1" lang="en-US" altLang="ko-KR" sz="1400" dirty="0" err="1">
                  <a:solidFill>
                    <a:srgbClr val="1F45BC"/>
                  </a:solidFill>
                  <a:latin typeface="SamsungOne-700" panose="020B0803030303020204" pitchFamily="34" charset="0"/>
                  <a:ea typeface="SamsungOne-700" panose="020B0803030303020204" pitchFamily="34" charset="0"/>
                </a:rPr>
                <a:t>Nhân</a:t>
              </a:r>
              <a:r>
                <a:rPr kumimoji="1" lang="en-US" altLang="ko-KR" sz="1400" dirty="0">
                  <a:solidFill>
                    <a:srgbClr val="1F45BC"/>
                  </a:solidFill>
                  <a:latin typeface="SamsungOne-700" panose="020B0803030303020204" pitchFamily="34" charset="0"/>
                  <a:ea typeface="SamsungOne-700" panose="020B0803030303020204" pitchFamily="34" charset="0"/>
                </a:rPr>
                <a:t> </a:t>
              </a:r>
              <a:r>
                <a:rPr kumimoji="1" lang="en-US" altLang="ko-KR" sz="1400" dirty="0" err="1">
                  <a:solidFill>
                    <a:srgbClr val="1F45BC"/>
                  </a:solidFill>
                  <a:latin typeface="SamsungOne-700" panose="020B0803030303020204" pitchFamily="34" charset="0"/>
                  <a:ea typeface="SamsungOne-700" panose="020B0803030303020204" pitchFamily="34" charset="0"/>
                </a:rPr>
                <a:t>rộng</a:t>
              </a:r>
              <a:r>
                <a:rPr kumimoji="1" lang="en-US" altLang="ko-KR" sz="1400" dirty="0">
                  <a:solidFill>
                    <a:srgbClr val="1F45BC"/>
                  </a:solidFill>
                  <a:latin typeface="SamsungOne-700" panose="020B0803030303020204" pitchFamily="34" charset="0"/>
                  <a:ea typeface="SamsungOne-700" panose="020B0803030303020204" pitchFamily="34" charset="0"/>
                </a:rPr>
                <a:t> </a:t>
              </a:r>
              <a:r>
                <a:rPr kumimoji="1" lang="en-US" altLang="ko-KR" sz="1400" dirty="0" err="1">
                  <a:solidFill>
                    <a:srgbClr val="1F45BC"/>
                  </a:solidFill>
                  <a:latin typeface="SamsungOne-700" panose="020B0803030303020204" pitchFamily="34" charset="0"/>
                  <a:ea typeface="SamsungOne-700" panose="020B0803030303020204" pitchFamily="34" charset="0"/>
                </a:rPr>
                <a:t>quy</a:t>
              </a:r>
              <a:r>
                <a:rPr kumimoji="1" lang="en-US" altLang="ko-KR" sz="1400" dirty="0">
                  <a:solidFill>
                    <a:srgbClr val="1F45BC"/>
                  </a:solidFill>
                  <a:latin typeface="SamsungOne-700" panose="020B0803030303020204" pitchFamily="34" charset="0"/>
                  <a:ea typeface="SamsungOne-700" panose="020B0803030303020204" pitchFamily="34" charset="0"/>
                </a:rPr>
                <a:t> </a:t>
              </a:r>
              <a:r>
                <a:rPr kumimoji="1" lang="en-US" altLang="ko-KR" sz="1400" dirty="0" err="1">
                  <a:solidFill>
                    <a:srgbClr val="1F45BC"/>
                  </a:solidFill>
                  <a:latin typeface="SamsungOne-700" panose="020B0803030303020204" pitchFamily="34" charset="0"/>
                  <a:ea typeface="SamsungOne-700" panose="020B0803030303020204" pitchFamily="34" charset="0"/>
                </a:rPr>
                <a:t>mô</a:t>
              </a:r>
              <a:endParaRPr kumimoji="1" lang="ko-KR" altLang="en-US" sz="1400" dirty="0">
                <a:solidFill>
                  <a:srgbClr val="1F45BC"/>
                </a:solidFill>
                <a:latin typeface="SamsungOne-700" panose="020B0803030303020204" pitchFamily="34" charset="0"/>
                <a:ea typeface="SamsungOneKorean 400" panose="020B0503030303020204" pitchFamily="50" charset="-127"/>
              </a:endParaRPr>
            </a:p>
          </p:txBody>
        </p:sp>
      </p:grpSp>
      <p:sp>
        <p:nvSpPr>
          <p:cNvPr id="104" name="화살표: 오각형 103">
            <a:extLst>
              <a:ext uri="{FF2B5EF4-FFF2-40B4-BE49-F238E27FC236}">
                <a16:creationId xmlns:a16="http://schemas.microsoft.com/office/drawing/2014/main" id="{63925282-12C8-405E-9696-946049ECC579}"/>
              </a:ext>
            </a:extLst>
          </p:cNvPr>
          <p:cNvSpPr/>
          <p:nvPr/>
        </p:nvSpPr>
        <p:spPr>
          <a:xfrm>
            <a:off x="4792628" y="4388166"/>
            <a:ext cx="277001" cy="699294"/>
          </a:xfrm>
          <a:prstGeom prst="homePlate">
            <a:avLst>
              <a:gd name="adj" fmla="val 100000"/>
            </a:avLst>
          </a:prstGeom>
          <a:solidFill>
            <a:srgbClr val="66A1FE"/>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ko-KR" altLang="en-US" dirty="0">
              <a:latin typeface="SamsungOne-400" panose="020B0503030303020204" pitchFamily="34" charset="0"/>
              <a:ea typeface="SamsungOneKorean 400" panose="020B0503030303020204" pitchFamily="50" charset="-127"/>
            </a:endParaRPr>
          </a:p>
        </p:txBody>
      </p:sp>
    </p:spTree>
    <p:extLst>
      <p:ext uri="{BB962C8B-B14F-4D97-AF65-F5344CB8AC3E}">
        <p14:creationId xmlns:p14="http://schemas.microsoft.com/office/powerpoint/2010/main" val="113289365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8BA3D9A-66F4-4668-9E25-CF30F6213AAC}"/>
              </a:ext>
            </a:extLst>
          </p:cNvPr>
          <p:cNvSpPr txBox="1"/>
          <p:nvPr/>
        </p:nvSpPr>
        <p:spPr>
          <a:xfrm>
            <a:off x="5285349" y="2365497"/>
            <a:ext cx="184731" cy="369332"/>
          </a:xfrm>
          <a:prstGeom prst="rect">
            <a:avLst/>
          </a:prstGeom>
          <a:noFill/>
        </p:spPr>
        <p:txBody>
          <a:bodyPr wrap="none" rtlCol="0">
            <a:spAutoFit/>
          </a:bodyPr>
          <a:lstStyle/>
          <a:p>
            <a:pPr defTabSz="914400" fontAlgn="base" latinLnBrk="1">
              <a:spcBef>
                <a:spcPct val="0"/>
              </a:spcBef>
              <a:spcAft>
                <a:spcPct val="0"/>
              </a:spcAft>
            </a:pPr>
            <a:endParaRPr kumimoji="1" lang="ko-KR" altLang="en-US" dirty="0">
              <a:solidFill>
                <a:prstClr val="black"/>
              </a:solidFill>
              <a:latin typeface="SamsungOneKorean 400" panose="020B0503030303020204" pitchFamily="50" charset="-127"/>
              <a:ea typeface="SamsungOneKorean 400" panose="020B0503030303020204" pitchFamily="50" charset="-127"/>
            </a:endParaRPr>
          </a:p>
        </p:txBody>
      </p:sp>
      <p:sp>
        <p:nvSpPr>
          <p:cNvPr id="7" name="직사각형 6">
            <a:extLst>
              <a:ext uri="{FF2B5EF4-FFF2-40B4-BE49-F238E27FC236}">
                <a16:creationId xmlns:a16="http://schemas.microsoft.com/office/drawing/2014/main" id="{FE63F5C3-B507-452B-973C-4EA491A70CAF}"/>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err="1">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  01</a:t>
            </a:r>
          </a:p>
        </p:txBody>
      </p:sp>
      <p:sp>
        <p:nvSpPr>
          <p:cNvPr id="8" name="직사각형 7">
            <a:extLst>
              <a:ext uri="{FF2B5EF4-FFF2-40B4-BE49-F238E27FC236}">
                <a16:creationId xmlns:a16="http://schemas.microsoft.com/office/drawing/2014/main" id="{B21961C1-86D0-4B60-BFF0-0AB8F28BF6C9}"/>
              </a:ext>
            </a:extLst>
          </p:cNvPr>
          <p:cNvSpPr/>
          <p:nvPr/>
        </p:nvSpPr>
        <p:spPr>
          <a:xfrm>
            <a:off x="546895" y="1523719"/>
            <a:ext cx="8797130"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vl="0">
              <a:defRPr/>
            </a:pPr>
            <a:r>
              <a:rPr lang="en-US" altLang="ko-KR" sz="3200" dirty="0" err="1">
                <a:solidFill>
                  <a:srgbClr val="0D0D0D"/>
                </a:solidFill>
                <a:latin typeface="iCiel Samsung Sharp Sans Bold" pitchFamily="2" charset="0"/>
                <a:ea typeface="iCiel Samsung Sharp Sans Bold" pitchFamily="2" charset="0"/>
                <a:cs typeface="iCiel Samsung Sharp Sans Bold" pitchFamily="2" charset="0"/>
              </a:rPr>
              <a:t>Hiệu</a:t>
            </a:r>
            <a:r>
              <a:rPr lang="en-US" altLang="ko-KR" sz="3200" dirty="0">
                <a:solidFill>
                  <a:srgbClr val="0D0D0D"/>
                </a:solidFill>
                <a:latin typeface="iCiel Samsung Sharp Sans Bold" pitchFamily="2" charset="0"/>
                <a:ea typeface="iCiel Samsung Sharp Sans Bold" pitchFamily="2" charset="0"/>
                <a:cs typeface="iCiel Samsung Sharp Sans Bold" pitchFamily="2" charset="0"/>
              </a:rPr>
              <a:t> </a:t>
            </a:r>
            <a:r>
              <a:rPr lang="en-US" altLang="ko-KR" sz="3200" dirty="0" err="1">
                <a:solidFill>
                  <a:srgbClr val="0D0D0D"/>
                </a:solidFill>
                <a:latin typeface="iCiel Samsung Sharp Sans Bold" pitchFamily="2" charset="0"/>
                <a:ea typeface="iCiel Samsung Sharp Sans Bold" pitchFamily="2" charset="0"/>
                <a:cs typeface="iCiel Samsung Sharp Sans Bold" pitchFamily="2" charset="0"/>
              </a:rPr>
              <a:t>suất</a:t>
            </a:r>
            <a:endParaRPr lang="en-US" altLang="ko-KR" sz="3200" dirty="0">
              <a:solidFill>
                <a:srgbClr val="0D0D0D"/>
              </a:solidFill>
              <a:latin typeface="iCiel Samsung Sharp Sans Bold" pitchFamily="2" charset="0"/>
              <a:ea typeface="iCiel Samsung Sharp Sans Bold" pitchFamily="2" charset="0"/>
              <a:cs typeface="iCiel Samsung Sharp Sans Bold" pitchFamily="2" charset="0"/>
            </a:endParaRPr>
          </a:p>
        </p:txBody>
      </p:sp>
      <p:sp>
        <p:nvSpPr>
          <p:cNvPr id="12" name="TextBox 11">
            <a:extLst>
              <a:ext uri="{FF2B5EF4-FFF2-40B4-BE49-F238E27FC236}">
                <a16:creationId xmlns:a16="http://schemas.microsoft.com/office/drawing/2014/main" id="{CD7D1D2A-B2D7-42A3-BE1D-7AC8C2DE5F63}"/>
              </a:ext>
            </a:extLst>
          </p:cNvPr>
          <p:cNvSpPr txBox="1"/>
          <p:nvPr/>
        </p:nvSpPr>
        <p:spPr>
          <a:xfrm>
            <a:off x="5285349" y="2365497"/>
            <a:ext cx="184731" cy="369332"/>
          </a:xfrm>
          <a:prstGeom prst="rect">
            <a:avLst/>
          </a:prstGeom>
          <a:noFill/>
        </p:spPr>
        <p:txBody>
          <a:bodyPr wrap="none" rtlCol="0">
            <a:spAutoFit/>
          </a:bodyPr>
          <a:lstStyle/>
          <a:p>
            <a:pPr defTabSz="914400" fontAlgn="base" latinLnBrk="1">
              <a:spcBef>
                <a:spcPct val="0"/>
              </a:spcBef>
              <a:spcAft>
                <a:spcPct val="0"/>
              </a:spcAft>
            </a:pPr>
            <a:endParaRPr kumimoji="1" lang="ko-KR" altLang="en-US" dirty="0">
              <a:solidFill>
                <a:prstClr val="black"/>
              </a:solidFill>
              <a:latin typeface="SamsungOneKorean 400" panose="020B0503030303020204" pitchFamily="50" charset="-127"/>
              <a:ea typeface="SamsungOneKorean 400" panose="020B0503030303020204" pitchFamily="50" charset="-127"/>
            </a:endParaRPr>
          </a:p>
        </p:txBody>
      </p:sp>
      <p:grpSp>
        <p:nvGrpSpPr>
          <p:cNvPr id="13" name="Group 2">
            <a:extLst>
              <a:ext uri="{FF2B5EF4-FFF2-40B4-BE49-F238E27FC236}">
                <a16:creationId xmlns:a16="http://schemas.microsoft.com/office/drawing/2014/main" id="{0D03A3EE-CA50-42AA-96F1-F5DB55B9E004}"/>
              </a:ext>
            </a:extLst>
          </p:cNvPr>
          <p:cNvGrpSpPr/>
          <p:nvPr/>
        </p:nvGrpSpPr>
        <p:grpSpPr>
          <a:xfrm>
            <a:off x="558800" y="2232686"/>
            <a:ext cx="7136399" cy="215444"/>
            <a:chOff x="558800" y="2232686"/>
            <a:chExt cx="7136399" cy="215444"/>
          </a:xfrm>
        </p:grpSpPr>
        <p:sp>
          <p:nvSpPr>
            <p:cNvPr id="14" name="직사각형 13">
              <a:extLst>
                <a:ext uri="{FF2B5EF4-FFF2-40B4-BE49-F238E27FC236}">
                  <a16:creationId xmlns:a16="http://schemas.microsoft.com/office/drawing/2014/main" id="{CAEDEBAE-B6A1-460B-9F9C-17944967E06D}"/>
                </a:ext>
              </a:extLst>
            </p:cNvPr>
            <p:cNvSpPr/>
            <p:nvPr/>
          </p:nvSpPr>
          <p:spPr>
            <a:xfrm>
              <a:off x="558800" y="2244056"/>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white"/>
                </a:solidFill>
                <a:effectLst/>
                <a:uLnTx/>
                <a:uFillTx/>
                <a:latin typeface="SamsungOne-400" panose="020B0503030303020204" pitchFamily="34" charset="0"/>
                <a:ea typeface="SamsungOneKorean 400" panose="020B0503030303020204" pitchFamily="50" charset="-127"/>
                <a:cs typeface="+mn-cs"/>
              </a:endParaRPr>
            </a:p>
          </p:txBody>
        </p:sp>
        <p:sp>
          <p:nvSpPr>
            <p:cNvPr id="15" name="직사각형 14">
              <a:extLst>
                <a:ext uri="{FF2B5EF4-FFF2-40B4-BE49-F238E27FC236}">
                  <a16:creationId xmlns:a16="http://schemas.microsoft.com/office/drawing/2014/main" id="{53D58C24-3AB6-456C-AE58-C9B8B25A237B}"/>
                </a:ext>
              </a:extLst>
            </p:cNvPr>
            <p:cNvSpPr/>
            <p:nvPr/>
          </p:nvSpPr>
          <p:spPr>
            <a:xfrm>
              <a:off x="711199" y="2232686"/>
              <a:ext cx="6984000"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vl="0" defTabSz="457200">
                <a:spcAft>
                  <a:spcPts val="600"/>
                </a:spcAft>
                <a:defRPr/>
              </a:pPr>
              <a:r>
                <a:rPr lang="vi-VN" altLang="ko-KR" sz="1400" dirty="0">
                  <a:solidFill>
                    <a:prstClr val="black">
                      <a:lumMod val="85000"/>
                      <a:lumOff val="15000"/>
                    </a:prstClr>
                  </a:solidFill>
                  <a:latin typeface="SamsungOne-400" panose="020B0503030303020204" pitchFamily="34" charset="0"/>
                  <a:ea typeface="SamsungOne-400" panose="020B0503030303020204" pitchFamily="34" charset="0"/>
                </a:rPr>
                <a:t>Bộ xử lý đa lõi và nhanh hơn</a:t>
              </a:r>
              <a:endParaRPr lang="en-US" altLang="ko-KR" sz="14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sp>
        <p:nvSpPr>
          <p:cNvPr id="17" name="Rectangle 12">
            <a:extLst>
              <a:ext uri="{FF2B5EF4-FFF2-40B4-BE49-F238E27FC236}">
                <a16:creationId xmlns:a16="http://schemas.microsoft.com/office/drawing/2014/main" id="{60FF36F9-DDE7-475E-9AB3-86CDEDA046FD}"/>
              </a:ext>
            </a:extLst>
          </p:cNvPr>
          <p:cNvSpPr/>
          <p:nvPr/>
        </p:nvSpPr>
        <p:spPr>
          <a:xfrm>
            <a:off x="711200" y="2563519"/>
            <a:ext cx="3258141" cy="16782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defRP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Tần suất không còn tăng do giới hạn vật lý</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a:t>
            </a:r>
            <a:endParaRPr lang="vi-VN"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a:p>
            <a:pPr marL="182563" indent="-182563">
              <a:spcAft>
                <a:spcPts val="800"/>
              </a:spcAft>
              <a:buClr>
                <a:srgbClr val="193EB0"/>
              </a:buClr>
              <a:buFont typeface="SamsungOne 400" panose="020B0503030303020204" pitchFamily="34" charset="0"/>
              <a:buChar char="‣"/>
              <a:defRP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Điều này liên quan đến thực tế là hiệu suất của một luồng ngừng tăng cùng một lúc</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a:t>
            </a:r>
            <a:endParaRPr lang="vi-VN"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a:p>
            <a:pPr marL="182563" indent="-182563">
              <a:spcAft>
                <a:spcPts val="800"/>
              </a:spcAft>
              <a:buClr>
                <a:srgbClr val="193EB0"/>
              </a:buClr>
              <a:buFont typeface="SamsungOne 400" panose="020B0503030303020204" pitchFamily="34" charset="0"/>
              <a:buChar char="‣"/>
              <a:defRP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Thay vào đó, nhiều lõi logic được giới thiệu trong bộ xử lý</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a:t>
            </a:r>
          </a:p>
        </p:txBody>
      </p:sp>
      <p:sp>
        <p:nvSpPr>
          <p:cNvPr id="23" name="TextBox 22">
            <a:extLst>
              <a:ext uri="{FF2B5EF4-FFF2-40B4-BE49-F238E27FC236}">
                <a16:creationId xmlns:a16="http://schemas.microsoft.com/office/drawing/2014/main" id="{B8A82F34-8611-46FB-A895-862EB69782F1}"/>
              </a:ext>
            </a:extLst>
          </p:cNvPr>
          <p:cNvSpPr txBox="1"/>
          <p:nvPr/>
        </p:nvSpPr>
        <p:spPr>
          <a:xfrm>
            <a:off x="5285351" y="2365497"/>
            <a:ext cx="184731" cy="369332"/>
          </a:xfrm>
          <a:prstGeom prst="rect">
            <a:avLst/>
          </a:prstGeom>
          <a:noFill/>
        </p:spPr>
        <p:txBody>
          <a:bodyPr wrap="none" rtlCol="0">
            <a:spAutoFit/>
          </a:bodyPr>
          <a:lstStyle/>
          <a:p>
            <a:pPr fontAlgn="base" latinLnBrk="1">
              <a:spcBef>
                <a:spcPct val="0"/>
              </a:spcBef>
              <a:spcAft>
                <a:spcPct val="0"/>
              </a:spcAft>
            </a:pPr>
            <a:endParaRPr kumimoji="1" lang="ko-KR" altLang="en-US" dirty="0">
              <a:solidFill>
                <a:prstClr val="black"/>
              </a:solidFill>
              <a:latin typeface="SamsungOneKorean 400" panose="020B0503030303020204" pitchFamily="50" charset="-127"/>
              <a:ea typeface="SamsungOneKorean 400" panose="020B0503030303020204" pitchFamily="50" charset="-127"/>
            </a:endParaRPr>
          </a:p>
        </p:txBody>
      </p:sp>
      <p:sp>
        <p:nvSpPr>
          <p:cNvPr id="24" name="TextBox 23">
            <a:extLst>
              <a:ext uri="{FF2B5EF4-FFF2-40B4-BE49-F238E27FC236}">
                <a16:creationId xmlns:a16="http://schemas.microsoft.com/office/drawing/2014/main" id="{C6BFBDAF-0BBF-4913-8AAF-7D893C881E35}"/>
              </a:ext>
            </a:extLst>
          </p:cNvPr>
          <p:cNvSpPr txBox="1"/>
          <p:nvPr/>
        </p:nvSpPr>
        <p:spPr>
          <a:xfrm>
            <a:off x="5285351" y="2365497"/>
            <a:ext cx="184731" cy="369332"/>
          </a:xfrm>
          <a:prstGeom prst="rect">
            <a:avLst/>
          </a:prstGeom>
          <a:noFill/>
        </p:spPr>
        <p:txBody>
          <a:bodyPr wrap="none" rtlCol="0">
            <a:spAutoFit/>
          </a:bodyPr>
          <a:lstStyle/>
          <a:p>
            <a:pPr fontAlgn="base" latinLnBrk="1">
              <a:spcBef>
                <a:spcPct val="0"/>
              </a:spcBef>
              <a:spcAft>
                <a:spcPct val="0"/>
              </a:spcAft>
            </a:pPr>
            <a:endParaRPr kumimoji="1" lang="ko-KR" altLang="en-US" dirty="0">
              <a:solidFill>
                <a:prstClr val="black"/>
              </a:solidFill>
              <a:latin typeface="SamsungOneKorean 400" panose="020B0503030303020204" pitchFamily="50" charset="-127"/>
              <a:ea typeface="SamsungOneKorean 400" panose="020B0503030303020204" pitchFamily="50" charset="-127"/>
            </a:endParaRPr>
          </a:p>
        </p:txBody>
      </p:sp>
      <p:sp>
        <p:nvSpPr>
          <p:cNvPr id="29" name="직사각형 28">
            <a:extLst>
              <a:ext uri="{FF2B5EF4-FFF2-40B4-BE49-F238E27FC236}">
                <a16:creationId xmlns:a16="http://schemas.microsoft.com/office/drawing/2014/main" id="{68AEFBF0-C610-4969-9890-5E870F0B29B1}"/>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1.4.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Thay</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đổi</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cách</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xử</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lý</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Big Data</a:t>
            </a:r>
          </a:p>
        </p:txBody>
      </p:sp>
      <p:sp>
        <p:nvSpPr>
          <p:cNvPr id="2" name="직사각형 1">
            <a:extLst>
              <a:ext uri="{FF2B5EF4-FFF2-40B4-BE49-F238E27FC236}">
                <a16:creationId xmlns:a16="http://schemas.microsoft.com/office/drawing/2014/main" id="{9E91A652-ECEC-4979-8523-7F99D400951F}"/>
              </a:ext>
            </a:extLst>
          </p:cNvPr>
          <p:cNvSpPr/>
          <p:nvPr/>
        </p:nvSpPr>
        <p:spPr>
          <a:xfrm>
            <a:off x="4356107" y="2976353"/>
            <a:ext cx="2077362" cy="2508483"/>
          </a:xfrm>
          <a:prstGeom prst="rect">
            <a:avLst/>
          </a:prstGeom>
          <a:solidFill>
            <a:schemeClr val="bg1">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a typeface="SamsungOneKorean 400" panose="020B0503030303020204" pitchFamily="50" charset="-127"/>
            </a:endParaRPr>
          </a:p>
        </p:txBody>
      </p:sp>
      <p:sp>
        <p:nvSpPr>
          <p:cNvPr id="30" name="직사각형 29">
            <a:extLst>
              <a:ext uri="{FF2B5EF4-FFF2-40B4-BE49-F238E27FC236}">
                <a16:creationId xmlns:a16="http://schemas.microsoft.com/office/drawing/2014/main" id="{C4EFA719-CE80-4CF0-BBB0-EB31A9DAE3C3}"/>
              </a:ext>
            </a:extLst>
          </p:cNvPr>
          <p:cNvSpPr/>
          <p:nvPr/>
        </p:nvSpPr>
        <p:spPr>
          <a:xfrm>
            <a:off x="6444517" y="2965782"/>
            <a:ext cx="1638150" cy="958517"/>
          </a:xfrm>
          <a:prstGeom prst="rect">
            <a:avLst/>
          </a:prstGeom>
          <a:solidFill>
            <a:schemeClr val="bg1">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a typeface="SamsungOneKorean 400" panose="020B0503030303020204" pitchFamily="50" charset="-127"/>
            </a:endParaRPr>
          </a:p>
        </p:txBody>
      </p:sp>
      <p:pic>
        <p:nvPicPr>
          <p:cNvPr id="33" name="Picture 2" descr="40 Years of Microprocessor Trend Data | Karl Rupp">
            <a:extLst>
              <a:ext uri="{FF2B5EF4-FFF2-40B4-BE49-F238E27FC236}">
                <a16:creationId xmlns:a16="http://schemas.microsoft.com/office/drawing/2014/main" id="{C23F76FD-D594-4ADB-9800-9686916A4B2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69341" y="2544386"/>
            <a:ext cx="5260746" cy="370064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4998505" y="2606030"/>
            <a:ext cx="2618024" cy="261610"/>
          </a:xfrm>
          <a:prstGeom prst="rect">
            <a:avLst/>
          </a:prstGeom>
          <a:solidFill>
            <a:schemeClr val="bg1"/>
          </a:solidFill>
        </p:spPr>
        <p:txBody>
          <a:bodyPr wrap="none" rtlCol="0">
            <a:spAutoFit/>
          </a:bodyPr>
          <a:lstStyle/>
          <a:p>
            <a:r>
              <a:rPr lang="vi-VN" sz="1100" dirty="0">
                <a:latin typeface="SamsungOne-400" panose="020B0503030303020204" pitchFamily="34" charset="0"/>
              </a:rPr>
              <a:t>40 năm dữ liệu xu hướng của bộ vi xử lý</a:t>
            </a:r>
            <a:endParaRPr lang="en-US" sz="1100" dirty="0">
              <a:latin typeface="SamsungOne-400" panose="020B0503030303020204" pitchFamily="34" charset="0"/>
            </a:endParaRPr>
          </a:p>
        </p:txBody>
      </p:sp>
      <p:sp>
        <p:nvSpPr>
          <p:cNvPr id="18" name="TextBox 17"/>
          <p:cNvSpPr txBox="1"/>
          <p:nvPr/>
        </p:nvSpPr>
        <p:spPr>
          <a:xfrm>
            <a:off x="5972174" y="5712981"/>
            <a:ext cx="478016" cy="261610"/>
          </a:xfrm>
          <a:prstGeom prst="rect">
            <a:avLst/>
          </a:prstGeom>
          <a:solidFill>
            <a:schemeClr val="bg1"/>
          </a:solidFill>
        </p:spPr>
        <p:txBody>
          <a:bodyPr wrap="none" rtlCol="0">
            <a:spAutoFit/>
          </a:bodyPr>
          <a:lstStyle/>
          <a:p>
            <a:r>
              <a:rPr lang="en-US" sz="1100" dirty="0" err="1">
                <a:latin typeface="SamsungOne-400" panose="020B0503030303020204" pitchFamily="34" charset="0"/>
              </a:rPr>
              <a:t>Năm</a:t>
            </a:r>
            <a:endParaRPr lang="en-US" sz="1100" dirty="0">
              <a:latin typeface="SamsungOne-400" panose="020B0503030303020204" pitchFamily="34" charset="0"/>
            </a:endParaRPr>
          </a:p>
        </p:txBody>
      </p:sp>
      <p:sp>
        <p:nvSpPr>
          <p:cNvPr id="19" name="TextBox 18"/>
          <p:cNvSpPr txBox="1"/>
          <p:nvPr/>
        </p:nvSpPr>
        <p:spPr>
          <a:xfrm>
            <a:off x="8205661" y="4779141"/>
            <a:ext cx="915022" cy="430887"/>
          </a:xfrm>
          <a:prstGeom prst="rect">
            <a:avLst/>
          </a:prstGeom>
          <a:solidFill>
            <a:schemeClr val="bg1"/>
          </a:solidFill>
        </p:spPr>
        <p:txBody>
          <a:bodyPr wrap="square" rtlCol="0">
            <a:spAutoFit/>
          </a:bodyPr>
          <a:lstStyle/>
          <a:p>
            <a:r>
              <a:rPr lang="vi-VN" sz="1100" dirty="0">
                <a:latin typeface="SamsungOne-400" panose="020B0503030303020204" pitchFamily="34" charset="0"/>
              </a:rPr>
              <a:t>Số lượng </a:t>
            </a:r>
            <a:endParaRPr lang="en-US" sz="1100" dirty="0">
              <a:latin typeface="SamsungOne-400" panose="020B0503030303020204" pitchFamily="34" charset="0"/>
            </a:endParaRPr>
          </a:p>
          <a:p>
            <a:r>
              <a:rPr lang="vi-VN" sz="1100" dirty="0">
                <a:latin typeface="SamsungOne-400" panose="020B0503030303020204" pitchFamily="34" charset="0"/>
              </a:rPr>
              <a:t>lõi logic</a:t>
            </a:r>
            <a:endParaRPr lang="en-US" sz="1100" dirty="0">
              <a:latin typeface="SamsungOne-400" panose="020B0503030303020204" pitchFamily="34" charset="0"/>
            </a:endParaRPr>
          </a:p>
        </p:txBody>
      </p:sp>
      <p:sp>
        <p:nvSpPr>
          <p:cNvPr id="20" name="TextBox 19"/>
          <p:cNvSpPr txBox="1"/>
          <p:nvPr/>
        </p:nvSpPr>
        <p:spPr>
          <a:xfrm>
            <a:off x="8218905" y="4312257"/>
            <a:ext cx="1397948" cy="430887"/>
          </a:xfrm>
          <a:prstGeom prst="rect">
            <a:avLst/>
          </a:prstGeom>
          <a:solidFill>
            <a:schemeClr val="bg1"/>
          </a:solidFill>
        </p:spPr>
        <p:txBody>
          <a:bodyPr wrap="square" rtlCol="0">
            <a:spAutoFit/>
          </a:bodyPr>
          <a:lstStyle/>
          <a:p>
            <a:r>
              <a:rPr lang="vi-VN" sz="1100" dirty="0">
                <a:solidFill>
                  <a:srgbClr val="C00000"/>
                </a:solidFill>
                <a:latin typeface="SamsungOne-400" panose="020B0503030303020204" pitchFamily="34" charset="0"/>
              </a:rPr>
              <a:t>Sức mạnh điển hình</a:t>
            </a:r>
          </a:p>
          <a:p>
            <a:r>
              <a:rPr lang="vi-VN" sz="1100" dirty="0">
                <a:solidFill>
                  <a:srgbClr val="C00000"/>
                </a:solidFill>
                <a:latin typeface="SamsungOne-400" panose="020B0503030303020204" pitchFamily="34" charset="0"/>
              </a:rPr>
              <a:t>(Watts)</a:t>
            </a:r>
            <a:endParaRPr lang="en-US" sz="1100" dirty="0">
              <a:solidFill>
                <a:srgbClr val="C00000"/>
              </a:solidFill>
              <a:latin typeface="SamsungOne-400" panose="020B0503030303020204" pitchFamily="34" charset="0"/>
            </a:endParaRPr>
          </a:p>
        </p:txBody>
      </p:sp>
      <p:sp>
        <p:nvSpPr>
          <p:cNvPr id="21" name="TextBox 20"/>
          <p:cNvSpPr txBox="1"/>
          <p:nvPr/>
        </p:nvSpPr>
        <p:spPr>
          <a:xfrm>
            <a:off x="8218905" y="4002851"/>
            <a:ext cx="1397948" cy="261610"/>
          </a:xfrm>
          <a:prstGeom prst="rect">
            <a:avLst/>
          </a:prstGeom>
          <a:solidFill>
            <a:schemeClr val="bg1"/>
          </a:solidFill>
        </p:spPr>
        <p:txBody>
          <a:bodyPr wrap="square" rtlCol="0">
            <a:spAutoFit/>
          </a:bodyPr>
          <a:lstStyle/>
          <a:p>
            <a:r>
              <a:rPr lang="vi-VN" sz="1100" dirty="0">
                <a:solidFill>
                  <a:srgbClr val="00B050"/>
                </a:solidFill>
                <a:latin typeface="SamsungOne-400" panose="020B0503030303020204" pitchFamily="34" charset="0"/>
              </a:rPr>
              <a:t>Tần số (MHz)</a:t>
            </a:r>
            <a:endParaRPr lang="en-US" sz="1100" dirty="0">
              <a:solidFill>
                <a:srgbClr val="00B050"/>
              </a:solidFill>
              <a:latin typeface="SamsungOne-400" panose="020B0503030303020204" pitchFamily="34" charset="0"/>
            </a:endParaRPr>
          </a:p>
        </p:txBody>
      </p:sp>
      <p:sp>
        <p:nvSpPr>
          <p:cNvPr id="22" name="TextBox 21"/>
          <p:cNvSpPr txBox="1"/>
          <p:nvPr/>
        </p:nvSpPr>
        <p:spPr>
          <a:xfrm>
            <a:off x="8218905" y="3394619"/>
            <a:ext cx="1397948" cy="600164"/>
          </a:xfrm>
          <a:prstGeom prst="rect">
            <a:avLst/>
          </a:prstGeom>
          <a:solidFill>
            <a:schemeClr val="bg1"/>
          </a:solidFill>
        </p:spPr>
        <p:txBody>
          <a:bodyPr wrap="square" rtlCol="0">
            <a:spAutoFit/>
          </a:bodyPr>
          <a:lstStyle/>
          <a:p>
            <a:r>
              <a:rPr lang="vi-VN" sz="1100" dirty="0">
                <a:solidFill>
                  <a:srgbClr val="1429A0"/>
                </a:solidFill>
                <a:latin typeface="SamsungOne-400" panose="020B0503030303020204" pitchFamily="34" charset="0"/>
              </a:rPr>
              <a:t>Hiệu suất đơn luồng </a:t>
            </a:r>
            <a:endParaRPr lang="en-US" sz="1100" dirty="0">
              <a:solidFill>
                <a:srgbClr val="1429A0"/>
              </a:solidFill>
              <a:latin typeface="SamsungOne-400" panose="020B0503030303020204" pitchFamily="34" charset="0"/>
            </a:endParaRPr>
          </a:p>
          <a:p>
            <a:r>
              <a:rPr lang="vi-VN" sz="1100" dirty="0">
                <a:solidFill>
                  <a:srgbClr val="1429A0"/>
                </a:solidFill>
                <a:latin typeface="SamsungOne-400" panose="020B0503030303020204" pitchFamily="34" charset="0"/>
              </a:rPr>
              <a:t>(</a:t>
            </a:r>
            <a:r>
              <a:rPr lang="en-US" sz="1100" dirty="0">
                <a:solidFill>
                  <a:srgbClr val="1429A0"/>
                </a:solidFill>
                <a:latin typeface="SamsungOne-400" panose="020B0503030303020204" pitchFamily="34" charset="0"/>
              </a:rPr>
              <a:t>S</a:t>
            </a:r>
            <a:r>
              <a:rPr lang="vi-VN" sz="1100" dirty="0">
                <a:solidFill>
                  <a:srgbClr val="1429A0"/>
                </a:solidFill>
                <a:latin typeface="SamsungOne-400" panose="020B0503030303020204" pitchFamily="34" charset="0"/>
              </a:rPr>
              <a:t>pec</a:t>
            </a:r>
            <a:r>
              <a:rPr lang="en-US" sz="1100" dirty="0">
                <a:solidFill>
                  <a:srgbClr val="1429A0"/>
                </a:solidFill>
                <a:latin typeface="SamsungOne-400" panose="020B0503030303020204" pitchFamily="34" charset="0"/>
              </a:rPr>
              <a:t>INT</a:t>
            </a:r>
            <a:r>
              <a:rPr lang="vi-VN" sz="1100" dirty="0">
                <a:solidFill>
                  <a:srgbClr val="1429A0"/>
                </a:solidFill>
                <a:latin typeface="SamsungOne-400" panose="020B0503030303020204" pitchFamily="34" charset="0"/>
              </a:rPr>
              <a:t> x 10</a:t>
            </a:r>
            <a:r>
              <a:rPr lang="vi-VN" sz="1100" baseline="30000" dirty="0">
                <a:solidFill>
                  <a:srgbClr val="1429A0"/>
                </a:solidFill>
                <a:latin typeface="SamsungOne-400" panose="020B0503030303020204" pitchFamily="34" charset="0"/>
              </a:rPr>
              <a:t>3</a:t>
            </a:r>
            <a:r>
              <a:rPr lang="vi-VN" sz="1100" dirty="0">
                <a:solidFill>
                  <a:srgbClr val="1429A0"/>
                </a:solidFill>
                <a:latin typeface="SamsungOne-400" panose="020B0503030303020204" pitchFamily="34" charset="0"/>
              </a:rPr>
              <a:t>)</a:t>
            </a:r>
            <a:endParaRPr lang="en-US" sz="1100" dirty="0">
              <a:solidFill>
                <a:srgbClr val="1429A0"/>
              </a:solidFill>
              <a:latin typeface="SamsungOne-400" panose="020B0503030303020204" pitchFamily="34" charset="0"/>
            </a:endParaRPr>
          </a:p>
        </p:txBody>
      </p:sp>
      <p:sp>
        <p:nvSpPr>
          <p:cNvPr id="25" name="TextBox 24"/>
          <p:cNvSpPr txBox="1"/>
          <p:nvPr/>
        </p:nvSpPr>
        <p:spPr>
          <a:xfrm>
            <a:off x="8234491" y="2912745"/>
            <a:ext cx="1109534" cy="430887"/>
          </a:xfrm>
          <a:prstGeom prst="rect">
            <a:avLst/>
          </a:prstGeom>
          <a:solidFill>
            <a:schemeClr val="bg1"/>
          </a:solidFill>
        </p:spPr>
        <p:txBody>
          <a:bodyPr wrap="square" rtlCol="0">
            <a:spAutoFit/>
          </a:bodyPr>
          <a:lstStyle/>
          <a:p>
            <a:r>
              <a:rPr lang="vi-VN" sz="1100" dirty="0">
                <a:solidFill>
                  <a:schemeClr val="accent2">
                    <a:lumMod val="75000"/>
                  </a:schemeClr>
                </a:solidFill>
                <a:latin typeface="SamsungOne-400" panose="020B0503030303020204" pitchFamily="34" charset="0"/>
              </a:rPr>
              <a:t>Bóng bán dẫn (hàng ngàn)</a:t>
            </a:r>
            <a:endParaRPr lang="en-US" sz="1100" dirty="0">
              <a:solidFill>
                <a:schemeClr val="accent2">
                  <a:lumMod val="75000"/>
                </a:schemeClr>
              </a:solidFill>
              <a:latin typeface="SamsungOne-400" panose="020B0503030303020204" pitchFamily="34" charset="0"/>
            </a:endParaRPr>
          </a:p>
        </p:txBody>
      </p:sp>
      <p:sp>
        <p:nvSpPr>
          <p:cNvPr id="26" name="TextBox 25"/>
          <p:cNvSpPr txBox="1"/>
          <p:nvPr/>
        </p:nvSpPr>
        <p:spPr>
          <a:xfrm>
            <a:off x="4147127" y="5952539"/>
            <a:ext cx="4826001" cy="276999"/>
          </a:xfrm>
          <a:prstGeom prst="rect">
            <a:avLst/>
          </a:prstGeom>
          <a:solidFill>
            <a:schemeClr val="bg1"/>
          </a:solidFill>
        </p:spPr>
        <p:txBody>
          <a:bodyPr wrap="square" rtlCol="0">
            <a:spAutoFit/>
          </a:bodyPr>
          <a:lstStyle/>
          <a:p>
            <a:r>
              <a:rPr lang="vi-VN" sz="600" dirty="0">
                <a:latin typeface="SamsungOne-400" panose="020B0503030303020204" pitchFamily="34" charset="0"/>
              </a:rPr>
              <a:t>Dữ liệu gốc cho đến năm 2010 được thu thập và vẽ bởi M. Horowitz, F. Labonte, O. Shacham, K. Olukotun, L. Hammond và C.Batten</a:t>
            </a:r>
          </a:p>
          <a:p>
            <a:r>
              <a:rPr lang="vi-VN" sz="600" dirty="0">
                <a:latin typeface="SamsungOne-400" panose="020B0503030303020204" pitchFamily="34" charset="0"/>
              </a:rPr>
              <a:t>Cốt truyện và dữ liệu mới được thu thập cho năm 2010-2015 bởi K. Rupp</a:t>
            </a:r>
            <a:endParaRPr lang="en-US" sz="600" dirty="0">
              <a:latin typeface="SamsungOne-400" panose="020B0503030303020204" pitchFamily="34" charset="0"/>
            </a:endParaRPr>
          </a:p>
        </p:txBody>
      </p:sp>
    </p:spTree>
    <p:extLst>
      <p:ext uri="{BB962C8B-B14F-4D97-AF65-F5344CB8AC3E}">
        <p14:creationId xmlns:p14="http://schemas.microsoft.com/office/powerpoint/2010/main" val="257180964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직사각형 50">
            <a:extLst>
              <a:ext uri="{FF2B5EF4-FFF2-40B4-BE49-F238E27FC236}">
                <a16:creationId xmlns:a16="http://schemas.microsoft.com/office/drawing/2014/main" id="{D5F0624D-B3EE-499F-9A77-8F0168CEEDCA}"/>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err="1">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  01</a:t>
            </a:r>
          </a:p>
        </p:txBody>
      </p:sp>
      <p:sp>
        <p:nvSpPr>
          <p:cNvPr id="52" name="직사각형 51">
            <a:extLst>
              <a:ext uri="{FF2B5EF4-FFF2-40B4-BE49-F238E27FC236}">
                <a16:creationId xmlns:a16="http://schemas.microsoft.com/office/drawing/2014/main" id="{A5724DAA-5DD0-4B0E-A700-EEFE3CF63D39}"/>
              </a:ext>
            </a:extLst>
          </p:cNvPr>
          <p:cNvSpPr/>
          <p:nvPr/>
        </p:nvSpPr>
        <p:spPr>
          <a:xfrm>
            <a:off x="546895" y="1523719"/>
            <a:ext cx="8797130"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vl="0">
              <a:defRPr/>
            </a:pPr>
            <a:r>
              <a:rPr lang="en-US" altLang="ko-KR" sz="3200" dirty="0" err="1">
                <a:solidFill>
                  <a:srgbClr val="0D0D0D"/>
                </a:solidFill>
                <a:latin typeface="iCiel Samsung Sharp Sans Bold" pitchFamily="2" charset="0"/>
                <a:ea typeface="iCiel Samsung Sharp Sans Bold" pitchFamily="2" charset="0"/>
                <a:cs typeface="iCiel Samsung Sharp Sans Bold" pitchFamily="2" charset="0"/>
              </a:rPr>
              <a:t>Khả</a:t>
            </a:r>
            <a:r>
              <a:rPr lang="en-US" altLang="ko-KR" sz="3200" dirty="0">
                <a:solidFill>
                  <a:srgbClr val="0D0D0D"/>
                </a:solidFill>
                <a:latin typeface="iCiel Samsung Sharp Sans Bold" pitchFamily="2" charset="0"/>
                <a:ea typeface="iCiel Samsung Sharp Sans Bold" pitchFamily="2" charset="0"/>
                <a:cs typeface="iCiel Samsung Sharp Sans Bold" pitchFamily="2" charset="0"/>
              </a:rPr>
              <a:t> </a:t>
            </a:r>
            <a:r>
              <a:rPr lang="en-US" altLang="ko-KR" sz="3200" dirty="0" err="1">
                <a:solidFill>
                  <a:srgbClr val="0D0D0D"/>
                </a:solidFill>
                <a:latin typeface="iCiel Samsung Sharp Sans Bold" pitchFamily="2" charset="0"/>
                <a:ea typeface="iCiel Samsung Sharp Sans Bold" pitchFamily="2" charset="0"/>
                <a:cs typeface="iCiel Samsung Sharp Sans Bold" pitchFamily="2" charset="0"/>
              </a:rPr>
              <a:t>năng</a:t>
            </a:r>
            <a:r>
              <a:rPr lang="en-US" altLang="ko-KR" sz="3200" dirty="0">
                <a:solidFill>
                  <a:srgbClr val="0D0D0D"/>
                </a:solidFill>
                <a:latin typeface="iCiel Samsung Sharp Sans Bold" pitchFamily="2" charset="0"/>
                <a:ea typeface="iCiel Samsung Sharp Sans Bold" pitchFamily="2" charset="0"/>
                <a:cs typeface="iCiel Samsung Sharp Sans Bold" pitchFamily="2" charset="0"/>
              </a:rPr>
              <a:t> </a:t>
            </a:r>
            <a:r>
              <a:rPr lang="en-US" altLang="ko-KR" sz="3200" dirty="0" err="1">
                <a:solidFill>
                  <a:srgbClr val="0D0D0D"/>
                </a:solidFill>
                <a:latin typeface="iCiel Samsung Sharp Sans Bold" pitchFamily="2" charset="0"/>
                <a:ea typeface="iCiel Samsung Sharp Sans Bold" pitchFamily="2" charset="0"/>
                <a:cs typeface="iCiel Samsung Sharp Sans Bold" pitchFamily="2" charset="0"/>
              </a:rPr>
              <a:t>mở</a:t>
            </a:r>
            <a:r>
              <a:rPr lang="en-US" altLang="ko-KR" sz="3200" dirty="0">
                <a:solidFill>
                  <a:srgbClr val="0D0D0D"/>
                </a:solidFill>
                <a:latin typeface="iCiel Samsung Sharp Sans Bold" pitchFamily="2" charset="0"/>
                <a:ea typeface="iCiel Samsung Sharp Sans Bold" pitchFamily="2" charset="0"/>
                <a:cs typeface="iCiel Samsung Sharp Sans Bold" pitchFamily="2" charset="0"/>
              </a:rPr>
              <a:t> </a:t>
            </a:r>
            <a:r>
              <a:rPr lang="en-US" altLang="ko-KR" sz="3200" dirty="0" err="1">
                <a:solidFill>
                  <a:srgbClr val="0D0D0D"/>
                </a:solidFill>
                <a:latin typeface="iCiel Samsung Sharp Sans Bold" pitchFamily="2" charset="0"/>
                <a:ea typeface="iCiel Samsung Sharp Sans Bold" pitchFamily="2" charset="0"/>
                <a:cs typeface="iCiel Samsung Sharp Sans Bold" pitchFamily="2" charset="0"/>
              </a:rPr>
              <a:t>rộng</a:t>
            </a:r>
            <a:endParaRPr lang="en-US" altLang="ko-KR" sz="3200" dirty="0">
              <a:solidFill>
                <a:srgbClr val="0D0D0D"/>
              </a:solidFill>
              <a:latin typeface="iCiel Samsung Sharp Sans Bold" pitchFamily="2" charset="0"/>
              <a:ea typeface="iCiel Samsung Sharp Sans Bold" pitchFamily="2" charset="0"/>
              <a:cs typeface="iCiel Samsung Sharp Sans Bold" pitchFamily="2" charset="0"/>
            </a:endParaRPr>
          </a:p>
        </p:txBody>
      </p:sp>
      <p:grpSp>
        <p:nvGrpSpPr>
          <p:cNvPr id="53" name="Group 2">
            <a:extLst>
              <a:ext uri="{FF2B5EF4-FFF2-40B4-BE49-F238E27FC236}">
                <a16:creationId xmlns:a16="http://schemas.microsoft.com/office/drawing/2014/main" id="{D51D3D40-1A29-444D-8D22-8BFC28A6BA94}"/>
              </a:ext>
            </a:extLst>
          </p:cNvPr>
          <p:cNvGrpSpPr/>
          <p:nvPr/>
        </p:nvGrpSpPr>
        <p:grpSpPr>
          <a:xfrm>
            <a:off x="558800" y="2232686"/>
            <a:ext cx="7136399" cy="215444"/>
            <a:chOff x="558800" y="2232686"/>
            <a:chExt cx="7136399" cy="215444"/>
          </a:xfrm>
        </p:grpSpPr>
        <p:sp>
          <p:nvSpPr>
            <p:cNvPr id="54" name="직사각형 53">
              <a:extLst>
                <a:ext uri="{FF2B5EF4-FFF2-40B4-BE49-F238E27FC236}">
                  <a16:creationId xmlns:a16="http://schemas.microsoft.com/office/drawing/2014/main" id="{5B08A688-130B-4B8C-980D-95C39244F23C}"/>
                </a:ext>
              </a:extLst>
            </p:cNvPr>
            <p:cNvSpPr/>
            <p:nvPr/>
          </p:nvSpPr>
          <p:spPr>
            <a:xfrm>
              <a:off x="558800" y="2244056"/>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white"/>
                </a:solidFill>
                <a:effectLst/>
                <a:uLnTx/>
                <a:uFillTx/>
                <a:latin typeface="SamsungOne-400" panose="020B0503030303020204" pitchFamily="34" charset="0"/>
                <a:ea typeface="SamsungOneKorean 400" panose="020B0503030303020204" pitchFamily="50" charset="-127"/>
                <a:cs typeface="+mn-cs"/>
              </a:endParaRPr>
            </a:p>
          </p:txBody>
        </p:sp>
        <p:sp>
          <p:nvSpPr>
            <p:cNvPr id="55" name="직사각형 54">
              <a:extLst>
                <a:ext uri="{FF2B5EF4-FFF2-40B4-BE49-F238E27FC236}">
                  <a16:creationId xmlns:a16="http://schemas.microsoft.com/office/drawing/2014/main" id="{2D75F3E7-87BD-412A-888C-5D501D145A2B}"/>
                </a:ext>
              </a:extLst>
            </p:cNvPr>
            <p:cNvSpPr/>
            <p:nvPr/>
          </p:nvSpPr>
          <p:spPr>
            <a:xfrm>
              <a:off x="711199" y="2232686"/>
              <a:ext cx="6984000"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200">
                <a:spcAft>
                  <a:spcPts val="600"/>
                </a:spcAft>
                <a:defRPr/>
              </a:pPr>
              <a:r>
                <a:rPr lang="vi-VN" altLang="ko-KR" sz="1400" dirty="0">
                  <a:solidFill>
                    <a:prstClr val="black">
                      <a:lumMod val="85000"/>
                      <a:lumOff val="15000"/>
                    </a:prstClr>
                  </a:solidFill>
                  <a:latin typeface="SamsungOne-400" panose="020B0503030303020204" pitchFamily="34" charset="0"/>
                  <a:ea typeface="SamsungOne-400" panose="020B0503030303020204" pitchFamily="34" charset="0"/>
                </a:rPr>
                <a:t>Tại sao bạn nghĩ rằng quy mô lưu trữ chuyển sang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Nhân</a:t>
              </a:r>
              <a:r>
                <a:rPr lang="vi-VN" altLang="ko-KR" sz="1400" dirty="0">
                  <a:solidFill>
                    <a:prstClr val="black">
                      <a:lumMod val="85000"/>
                      <a:lumOff val="15000"/>
                    </a:prstClr>
                  </a:solidFill>
                  <a:latin typeface="SamsungOne-400" panose="020B0503030303020204" pitchFamily="34" charset="0"/>
                  <a:ea typeface="SamsungOne-400" panose="020B0503030303020204" pitchFamily="34" charset="0"/>
                </a:rPr>
                <a:t> rộng quy mô từ Mở rộng quy mô?</a:t>
              </a:r>
              <a:endParaRPr lang="en-US" altLang="ko-KR" sz="14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sp>
        <p:nvSpPr>
          <p:cNvPr id="33" name="직사각형 32">
            <a:extLst>
              <a:ext uri="{FF2B5EF4-FFF2-40B4-BE49-F238E27FC236}">
                <a16:creationId xmlns:a16="http://schemas.microsoft.com/office/drawing/2014/main" id="{7FBBA7BA-8E65-4D96-B840-DBEE8F264B8F}"/>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1.4.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Thay</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đổi</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cách</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xử</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lý</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Big Data</a:t>
            </a:r>
          </a:p>
        </p:txBody>
      </p:sp>
      <p:sp>
        <p:nvSpPr>
          <p:cNvPr id="34" name="TextBox 33">
            <a:extLst>
              <a:ext uri="{FF2B5EF4-FFF2-40B4-BE49-F238E27FC236}">
                <a16:creationId xmlns:a16="http://schemas.microsoft.com/office/drawing/2014/main" id="{DC5C175C-6F56-497B-8541-E77C32516C4D}"/>
              </a:ext>
            </a:extLst>
          </p:cNvPr>
          <p:cNvSpPr txBox="1"/>
          <p:nvPr/>
        </p:nvSpPr>
        <p:spPr>
          <a:xfrm>
            <a:off x="7970474" y="1615689"/>
            <a:ext cx="1476686" cy="400110"/>
          </a:xfrm>
          <a:prstGeom prst="rect">
            <a:avLst/>
          </a:prstGeom>
          <a:noFill/>
        </p:spPr>
        <p:txBody>
          <a:bodyPr wrap="none" rtlCol="0">
            <a:spAutoFit/>
          </a:bodyPr>
          <a:lstStyle/>
          <a:p>
            <a:r>
              <a:rPr lang="en-US" altLang="ko-KR" sz="2000" dirty="0">
                <a:latin typeface="SamsungOne-800" panose="020B0903030303020204"/>
                <a:ea typeface="SamsungOne-800C" panose="020B0906030303020204" pitchFamily="34" charset="0"/>
              </a:rPr>
              <a:t>[</a:t>
            </a:r>
            <a:r>
              <a:rPr lang="en-US" altLang="ko-KR" sz="2000" dirty="0" err="1">
                <a:latin typeface="SamsungOne-800" panose="020B0903030303020204"/>
                <a:ea typeface="SamsungOne-800C" panose="020B0906030303020204" pitchFamily="34" charset="0"/>
              </a:rPr>
              <a:t>Thảo</a:t>
            </a:r>
            <a:r>
              <a:rPr lang="en-US" altLang="ko-KR" sz="2000" dirty="0">
                <a:latin typeface="SamsungOne-800" panose="020B0903030303020204"/>
                <a:ea typeface="SamsungOne-800C" panose="020B0906030303020204" pitchFamily="34" charset="0"/>
              </a:rPr>
              <a:t> </a:t>
            </a:r>
            <a:r>
              <a:rPr lang="en-US" altLang="ko-KR" sz="2000" dirty="0" err="1">
                <a:latin typeface="SamsungOne-800" panose="020B0903030303020204"/>
                <a:ea typeface="SamsungOne-800C" panose="020B0906030303020204" pitchFamily="34" charset="0"/>
              </a:rPr>
              <a:t>luận</a:t>
            </a:r>
            <a:r>
              <a:rPr lang="en-US" altLang="ko-KR" sz="2000" dirty="0">
                <a:latin typeface="SamsungOne-800" panose="020B0903030303020204"/>
                <a:ea typeface="SamsungOne-800C" panose="020B0906030303020204" pitchFamily="34" charset="0"/>
              </a:rPr>
              <a:t>]</a:t>
            </a:r>
            <a:endParaRPr lang="ko-KR" altLang="en-US" sz="2000" dirty="0">
              <a:latin typeface="SamsungOne-800" panose="020B0903030303020204"/>
              <a:ea typeface="SamsungOneKorean 400" panose="020B0503030303020204" pitchFamily="50" charset="-127"/>
            </a:endParaRPr>
          </a:p>
        </p:txBody>
      </p:sp>
      <p:sp>
        <p:nvSpPr>
          <p:cNvPr id="32" name="이등변 삼각형 31">
            <a:extLst>
              <a:ext uri="{FF2B5EF4-FFF2-40B4-BE49-F238E27FC236}">
                <a16:creationId xmlns:a16="http://schemas.microsoft.com/office/drawing/2014/main" id="{FE4719D0-1316-422C-9771-2A60A2BFE938}"/>
              </a:ext>
            </a:extLst>
          </p:cNvPr>
          <p:cNvSpPr/>
          <p:nvPr/>
        </p:nvSpPr>
        <p:spPr>
          <a:xfrm rot="16200000">
            <a:off x="3530875" y="573077"/>
            <a:ext cx="1568692" cy="6306525"/>
          </a:xfrm>
          <a:prstGeom prst="triangle">
            <a:avLst>
              <a:gd name="adj" fmla="val 25"/>
            </a:avLst>
          </a:prstGeom>
          <a:gradFill flip="none" rotWithShape="1">
            <a:gsLst>
              <a:gs pos="17000">
                <a:srgbClr val="DFECF7">
                  <a:alpha val="0"/>
                </a:srgbClr>
              </a:gs>
              <a:gs pos="95000">
                <a:srgbClr val="66A1FE"/>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a typeface="SamsungOneKorean 400" panose="020B0503030303020204" pitchFamily="50" charset="-127"/>
            </a:endParaRPr>
          </a:p>
        </p:txBody>
      </p:sp>
      <p:sp>
        <p:nvSpPr>
          <p:cNvPr id="35" name="직사각형 15">
            <a:extLst>
              <a:ext uri="{FF2B5EF4-FFF2-40B4-BE49-F238E27FC236}">
                <a16:creationId xmlns:a16="http://schemas.microsoft.com/office/drawing/2014/main" id="{37D94E56-1A09-40D9-9764-EB8F633871DF}"/>
              </a:ext>
            </a:extLst>
          </p:cNvPr>
          <p:cNvSpPr/>
          <p:nvPr/>
        </p:nvSpPr>
        <p:spPr>
          <a:xfrm>
            <a:off x="1226723" y="4150001"/>
            <a:ext cx="880369" cy="523220"/>
          </a:xfrm>
          <a:prstGeom prst="rect">
            <a:avLst/>
          </a:prstGeom>
        </p:spPr>
        <p:txBody>
          <a:bodyPr wrap="none">
            <a:spAutoFit/>
          </a:bodyPr>
          <a:lstStyle/>
          <a:p>
            <a:pPr defTabSz="914400" fontAlgn="base" latinLnBrk="1">
              <a:spcBef>
                <a:spcPct val="0"/>
              </a:spcBef>
              <a:spcAft>
                <a:spcPct val="0"/>
              </a:spcAft>
            </a:pPr>
            <a:r>
              <a:rPr kumimoji="1" lang="en-US" altLang="ko-KR" sz="1400" dirty="0" err="1">
                <a:solidFill>
                  <a:srgbClr val="1F45BC"/>
                </a:solidFill>
                <a:latin typeface="SamsungOne-700" panose="020B0803030303020204" pitchFamily="34" charset="0"/>
                <a:ea typeface="SamsungOne-700" panose="020B0803030303020204" pitchFamily="34" charset="0"/>
              </a:rPr>
              <a:t>Mở</a:t>
            </a:r>
            <a:r>
              <a:rPr kumimoji="1" lang="en-US" altLang="ko-KR" sz="1400" dirty="0">
                <a:solidFill>
                  <a:srgbClr val="1F45BC"/>
                </a:solidFill>
                <a:latin typeface="SamsungOne-700" panose="020B0803030303020204" pitchFamily="34" charset="0"/>
                <a:ea typeface="SamsungOne-700" panose="020B0803030303020204" pitchFamily="34" charset="0"/>
              </a:rPr>
              <a:t> </a:t>
            </a:r>
            <a:r>
              <a:rPr kumimoji="1" lang="en-US" altLang="ko-KR" sz="1400" dirty="0" err="1">
                <a:solidFill>
                  <a:srgbClr val="1F45BC"/>
                </a:solidFill>
                <a:latin typeface="SamsungOne-700" panose="020B0803030303020204" pitchFamily="34" charset="0"/>
                <a:ea typeface="SamsungOne-700" panose="020B0803030303020204" pitchFamily="34" charset="0"/>
              </a:rPr>
              <a:t>rộng</a:t>
            </a:r>
            <a:r>
              <a:rPr kumimoji="1" lang="en-US" altLang="ko-KR" sz="1400" dirty="0">
                <a:solidFill>
                  <a:srgbClr val="1F45BC"/>
                </a:solidFill>
                <a:latin typeface="SamsungOne-700" panose="020B0803030303020204" pitchFamily="34" charset="0"/>
                <a:ea typeface="SamsungOne-700" panose="020B0803030303020204" pitchFamily="34" charset="0"/>
              </a:rPr>
              <a:t> </a:t>
            </a:r>
          </a:p>
          <a:p>
            <a:pPr defTabSz="914400" fontAlgn="base" latinLnBrk="1">
              <a:spcBef>
                <a:spcPct val="0"/>
              </a:spcBef>
              <a:spcAft>
                <a:spcPct val="0"/>
              </a:spcAft>
            </a:pPr>
            <a:r>
              <a:rPr kumimoji="1" lang="en-US" altLang="ko-KR" sz="1400" dirty="0" err="1">
                <a:solidFill>
                  <a:srgbClr val="1F45BC"/>
                </a:solidFill>
                <a:latin typeface="SamsungOne-700" panose="020B0803030303020204" pitchFamily="34" charset="0"/>
                <a:ea typeface="SamsungOne-700" panose="020B0803030303020204" pitchFamily="34" charset="0"/>
              </a:rPr>
              <a:t>quy</a:t>
            </a:r>
            <a:r>
              <a:rPr kumimoji="1" lang="en-US" altLang="ko-KR" sz="1400" dirty="0">
                <a:solidFill>
                  <a:srgbClr val="1F45BC"/>
                </a:solidFill>
                <a:latin typeface="SamsungOne-700" panose="020B0803030303020204" pitchFamily="34" charset="0"/>
                <a:ea typeface="SamsungOne-700" panose="020B0803030303020204" pitchFamily="34" charset="0"/>
              </a:rPr>
              <a:t> </a:t>
            </a:r>
            <a:r>
              <a:rPr kumimoji="1" lang="en-US" altLang="ko-KR" sz="1400" dirty="0" err="1">
                <a:solidFill>
                  <a:srgbClr val="1F45BC"/>
                </a:solidFill>
                <a:latin typeface="SamsungOne-700" panose="020B0803030303020204" pitchFamily="34" charset="0"/>
                <a:ea typeface="SamsungOne-700" panose="020B0803030303020204" pitchFamily="34" charset="0"/>
              </a:rPr>
              <a:t>mô</a:t>
            </a:r>
            <a:endParaRPr kumimoji="1" lang="ko-KR" altLang="en-US" sz="1400" dirty="0">
              <a:solidFill>
                <a:srgbClr val="1F45BC"/>
              </a:solidFill>
              <a:latin typeface="SamsungOne-700" panose="020B0803030303020204" pitchFamily="34" charset="0"/>
              <a:ea typeface="SamsungOneKorean 400" panose="020B0503030303020204" pitchFamily="50" charset="-127"/>
            </a:endParaRPr>
          </a:p>
        </p:txBody>
      </p:sp>
      <p:grpSp>
        <p:nvGrpSpPr>
          <p:cNvPr id="36" name="그룹 35">
            <a:extLst>
              <a:ext uri="{FF2B5EF4-FFF2-40B4-BE49-F238E27FC236}">
                <a16:creationId xmlns:a16="http://schemas.microsoft.com/office/drawing/2014/main" id="{A3D1DB49-44C6-430B-80D6-94CD51D33082}"/>
              </a:ext>
            </a:extLst>
          </p:cNvPr>
          <p:cNvGrpSpPr/>
          <p:nvPr/>
        </p:nvGrpSpPr>
        <p:grpSpPr>
          <a:xfrm>
            <a:off x="2806731" y="3676836"/>
            <a:ext cx="4308385" cy="673226"/>
            <a:chOff x="2314501" y="5147554"/>
            <a:chExt cx="4437674" cy="747941"/>
          </a:xfrm>
        </p:grpSpPr>
        <p:sp>
          <p:nvSpPr>
            <p:cNvPr id="37" name="직사각형 18">
              <a:extLst>
                <a:ext uri="{FF2B5EF4-FFF2-40B4-BE49-F238E27FC236}">
                  <a16:creationId xmlns:a16="http://schemas.microsoft.com/office/drawing/2014/main" id="{39C4C242-8E8A-4947-927C-1AD5E24F560F}"/>
                </a:ext>
              </a:extLst>
            </p:cNvPr>
            <p:cNvSpPr/>
            <p:nvPr/>
          </p:nvSpPr>
          <p:spPr>
            <a:xfrm>
              <a:off x="2314501" y="5604851"/>
              <a:ext cx="852302" cy="290644"/>
            </a:xfrm>
            <a:prstGeom prst="rect">
              <a:avLst/>
            </a:prstGeom>
          </p:spPr>
          <p:txBody>
            <a:bodyPr wrap="none">
              <a:spAutoFit/>
            </a:bodyPr>
            <a:lstStyle/>
            <a:p>
              <a:pPr algn="ctr" defTabSz="914400" fontAlgn="base" latinLnBrk="1">
                <a:spcBef>
                  <a:spcPct val="0"/>
                </a:spcBef>
                <a:spcAft>
                  <a:spcPct val="0"/>
                </a:spcAft>
              </a:pPr>
              <a:r>
                <a:rPr kumimoji="1" lang="en-US" altLang="ko-KR" sz="1100" dirty="0" err="1">
                  <a:solidFill>
                    <a:srgbClr val="1F45BC"/>
                  </a:solidFill>
                  <a:latin typeface="SamsungOne-700" panose="020B0803030303020204" pitchFamily="34" charset="0"/>
                  <a:ea typeface="SamsungOne-700" panose="020B0803030303020204" pitchFamily="34" charset="0"/>
                </a:rPr>
                <a:t>Thay</a:t>
              </a:r>
              <a:r>
                <a:rPr kumimoji="1" lang="en-US" altLang="ko-KR" sz="1100" dirty="0">
                  <a:solidFill>
                    <a:srgbClr val="1F45BC"/>
                  </a:solidFill>
                  <a:latin typeface="SamsungOne-700" panose="020B0803030303020204" pitchFamily="34" charset="0"/>
                  <a:ea typeface="SamsungOne-700" panose="020B0803030303020204" pitchFamily="34" charset="0"/>
                </a:rPr>
                <a:t> </a:t>
              </a:r>
              <a:r>
                <a:rPr kumimoji="1" lang="en-US" altLang="ko-KR" sz="1100" dirty="0" err="1">
                  <a:solidFill>
                    <a:srgbClr val="1F45BC"/>
                  </a:solidFill>
                  <a:latin typeface="SamsungOne-700" panose="020B0803030303020204" pitchFamily="34" charset="0"/>
                  <a:ea typeface="SamsungOne-700" panose="020B0803030303020204" pitchFamily="34" charset="0"/>
                </a:rPr>
                <a:t>bằng</a:t>
              </a:r>
              <a:endParaRPr kumimoji="1" lang="ko-KR" altLang="en-US" sz="1100" dirty="0">
                <a:solidFill>
                  <a:srgbClr val="1F45BC"/>
                </a:solidFill>
                <a:latin typeface="SamsungOne-700" panose="020B0803030303020204" pitchFamily="34" charset="0"/>
                <a:ea typeface="SamsungOne-600C" panose="020B0706030303020204" pitchFamily="34" charset="0"/>
              </a:endParaRPr>
            </a:p>
          </p:txBody>
        </p:sp>
        <p:sp>
          <p:nvSpPr>
            <p:cNvPr id="38" name="직사각형 28">
              <a:extLst>
                <a:ext uri="{FF2B5EF4-FFF2-40B4-BE49-F238E27FC236}">
                  <a16:creationId xmlns:a16="http://schemas.microsoft.com/office/drawing/2014/main" id="{626ED982-C17F-4F22-82FC-0EA7ADC81AC6}"/>
                </a:ext>
              </a:extLst>
            </p:cNvPr>
            <p:cNvSpPr/>
            <p:nvPr/>
          </p:nvSpPr>
          <p:spPr>
            <a:xfrm>
              <a:off x="3775792" y="5398989"/>
              <a:ext cx="852302" cy="290644"/>
            </a:xfrm>
            <a:prstGeom prst="rect">
              <a:avLst/>
            </a:prstGeom>
          </p:spPr>
          <p:txBody>
            <a:bodyPr wrap="none">
              <a:spAutoFit/>
            </a:bodyPr>
            <a:lstStyle/>
            <a:p>
              <a:pPr algn="ctr" defTabSz="914400" fontAlgn="base" latinLnBrk="1">
                <a:spcBef>
                  <a:spcPct val="0"/>
                </a:spcBef>
                <a:spcAft>
                  <a:spcPct val="0"/>
                </a:spcAft>
              </a:pPr>
              <a:r>
                <a:rPr kumimoji="1" lang="en-US" altLang="ko-KR" sz="1100" dirty="0" err="1">
                  <a:solidFill>
                    <a:srgbClr val="1F45BC"/>
                  </a:solidFill>
                  <a:latin typeface="SamsungOne-700" panose="020B0803030303020204" pitchFamily="34" charset="0"/>
                  <a:ea typeface="SamsungOne-700" panose="020B0803030303020204" pitchFamily="34" charset="0"/>
                </a:rPr>
                <a:t>Thay</a:t>
              </a:r>
              <a:r>
                <a:rPr kumimoji="1" lang="en-US" altLang="ko-KR" sz="1100" dirty="0">
                  <a:solidFill>
                    <a:srgbClr val="1F45BC"/>
                  </a:solidFill>
                  <a:latin typeface="SamsungOne-700" panose="020B0803030303020204" pitchFamily="34" charset="0"/>
                  <a:ea typeface="SamsungOne-700" panose="020B0803030303020204" pitchFamily="34" charset="0"/>
                </a:rPr>
                <a:t> </a:t>
              </a:r>
              <a:r>
                <a:rPr kumimoji="1" lang="en-US" altLang="ko-KR" sz="1100" dirty="0" err="1">
                  <a:solidFill>
                    <a:srgbClr val="1F45BC"/>
                  </a:solidFill>
                  <a:latin typeface="SamsungOne-700" panose="020B0803030303020204" pitchFamily="34" charset="0"/>
                  <a:ea typeface="SamsungOne-700" panose="020B0803030303020204" pitchFamily="34" charset="0"/>
                </a:rPr>
                <a:t>bằng</a:t>
              </a:r>
              <a:endParaRPr kumimoji="1" lang="ko-KR" altLang="en-US" sz="1100" dirty="0">
                <a:solidFill>
                  <a:srgbClr val="1F45BC"/>
                </a:solidFill>
                <a:latin typeface="SamsungOne-700" panose="020B0803030303020204" pitchFamily="34" charset="0"/>
                <a:ea typeface="SamsungOne-600C" panose="020B0706030303020204" pitchFamily="34" charset="0"/>
              </a:endParaRPr>
            </a:p>
          </p:txBody>
        </p:sp>
        <p:sp>
          <p:nvSpPr>
            <p:cNvPr id="40" name="직사각형 28">
              <a:extLst>
                <a:ext uri="{FF2B5EF4-FFF2-40B4-BE49-F238E27FC236}">
                  <a16:creationId xmlns:a16="http://schemas.microsoft.com/office/drawing/2014/main" id="{F5DAFC4D-DB43-43F9-B98A-BED83AB51720}"/>
                </a:ext>
              </a:extLst>
            </p:cNvPr>
            <p:cNvSpPr/>
            <p:nvPr/>
          </p:nvSpPr>
          <p:spPr>
            <a:xfrm>
              <a:off x="5899873" y="5147554"/>
              <a:ext cx="852302" cy="290644"/>
            </a:xfrm>
            <a:prstGeom prst="rect">
              <a:avLst/>
            </a:prstGeom>
          </p:spPr>
          <p:txBody>
            <a:bodyPr wrap="none">
              <a:spAutoFit/>
            </a:bodyPr>
            <a:lstStyle/>
            <a:p>
              <a:pPr algn="ctr" defTabSz="914400" fontAlgn="base" latinLnBrk="1">
                <a:spcBef>
                  <a:spcPct val="0"/>
                </a:spcBef>
                <a:spcAft>
                  <a:spcPct val="0"/>
                </a:spcAft>
              </a:pPr>
              <a:r>
                <a:rPr kumimoji="1" lang="en-US" altLang="ko-KR" sz="1100" dirty="0" err="1">
                  <a:solidFill>
                    <a:srgbClr val="1F45BC"/>
                  </a:solidFill>
                  <a:latin typeface="SamsungOne-700" panose="020B0803030303020204" pitchFamily="34" charset="0"/>
                  <a:ea typeface="SamsungOne-700" panose="020B0803030303020204" pitchFamily="34" charset="0"/>
                </a:rPr>
                <a:t>Thay</a:t>
              </a:r>
              <a:r>
                <a:rPr kumimoji="1" lang="en-US" altLang="ko-KR" sz="1100" dirty="0">
                  <a:solidFill>
                    <a:srgbClr val="1F45BC"/>
                  </a:solidFill>
                  <a:latin typeface="SamsungOne-700" panose="020B0803030303020204" pitchFamily="34" charset="0"/>
                  <a:ea typeface="SamsungOne-700" panose="020B0803030303020204" pitchFamily="34" charset="0"/>
                </a:rPr>
                <a:t> </a:t>
              </a:r>
              <a:r>
                <a:rPr kumimoji="1" lang="en-US" altLang="ko-KR" sz="1100" dirty="0" err="1">
                  <a:solidFill>
                    <a:srgbClr val="1F45BC"/>
                  </a:solidFill>
                  <a:latin typeface="SamsungOne-700" panose="020B0803030303020204" pitchFamily="34" charset="0"/>
                  <a:ea typeface="SamsungOne-700" panose="020B0803030303020204" pitchFamily="34" charset="0"/>
                </a:rPr>
                <a:t>bằng</a:t>
              </a:r>
              <a:endParaRPr kumimoji="1" lang="ko-KR" altLang="en-US" sz="1100" dirty="0">
                <a:solidFill>
                  <a:srgbClr val="1F45BC"/>
                </a:solidFill>
                <a:latin typeface="SamsungOne-700" panose="020B0803030303020204" pitchFamily="34" charset="0"/>
                <a:ea typeface="SamsungOne-600C" panose="020B0706030303020204" pitchFamily="34" charset="0"/>
              </a:endParaRPr>
            </a:p>
          </p:txBody>
        </p:sp>
      </p:grpSp>
      <p:pic>
        <p:nvPicPr>
          <p:cNvPr id="41" name="그림 40">
            <a:extLst>
              <a:ext uri="{FF2B5EF4-FFF2-40B4-BE49-F238E27FC236}">
                <a16:creationId xmlns:a16="http://schemas.microsoft.com/office/drawing/2014/main" id="{540E6839-7207-4624-9EBB-A089B4059CA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60927" y="2812882"/>
            <a:ext cx="2121180" cy="1789471"/>
          </a:xfrm>
          <a:prstGeom prst="rect">
            <a:avLst/>
          </a:prstGeom>
        </p:spPr>
      </p:pic>
      <p:pic>
        <p:nvPicPr>
          <p:cNvPr id="42" name="그림 41">
            <a:extLst>
              <a:ext uri="{FF2B5EF4-FFF2-40B4-BE49-F238E27FC236}">
                <a16:creationId xmlns:a16="http://schemas.microsoft.com/office/drawing/2014/main" id="{8A41C08D-A4EA-4D02-A0AF-024DB84A4E5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90245" y="3914302"/>
            <a:ext cx="371071" cy="623783"/>
          </a:xfrm>
          <a:prstGeom prst="rect">
            <a:avLst/>
          </a:prstGeom>
        </p:spPr>
      </p:pic>
      <p:pic>
        <p:nvPicPr>
          <p:cNvPr id="50" name="그림 49">
            <a:extLst>
              <a:ext uri="{FF2B5EF4-FFF2-40B4-BE49-F238E27FC236}">
                <a16:creationId xmlns:a16="http://schemas.microsoft.com/office/drawing/2014/main" id="{AF82F993-715A-48BF-9A29-BB3F9E9C6AC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619065" y="3649451"/>
            <a:ext cx="528624" cy="888635"/>
          </a:xfrm>
          <a:prstGeom prst="rect">
            <a:avLst/>
          </a:prstGeom>
        </p:spPr>
      </p:pic>
      <p:pic>
        <p:nvPicPr>
          <p:cNvPr id="56" name="그림 55">
            <a:extLst>
              <a:ext uri="{FF2B5EF4-FFF2-40B4-BE49-F238E27FC236}">
                <a16:creationId xmlns:a16="http://schemas.microsoft.com/office/drawing/2014/main" id="{B994B25A-DF69-4EAB-9F09-32E8D8CB3C05}"/>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41798"/>
          <a:stretch/>
        </p:blipFill>
        <p:spPr>
          <a:xfrm>
            <a:off x="5140941" y="3464643"/>
            <a:ext cx="1020067" cy="1046043"/>
          </a:xfrm>
          <a:prstGeom prst="rect">
            <a:avLst/>
          </a:prstGeom>
        </p:spPr>
      </p:pic>
      <p:grpSp>
        <p:nvGrpSpPr>
          <p:cNvPr id="57" name="그룹 56">
            <a:extLst>
              <a:ext uri="{FF2B5EF4-FFF2-40B4-BE49-F238E27FC236}">
                <a16:creationId xmlns:a16="http://schemas.microsoft.com/office/drawing/2014/main" id="{6A4BEC2C-BC74-4AB6-863F-9C141110FEEF}"/>
              </a:ext>
            </a:extLst>
          </p:cNvPr>
          <p:cNvGrpSpPr/>
          <p:nvPr/>
        </p:nvGrpSpPr>
        <p:grpSpPr>
          <a:xfrm>
            <a:off x="1226723" y="5327514"/>
            <a:ext cx="4223464" cy="726513"/>
            <a:chOff x="2260775" y="5481246"/>
            <a:chExt cx="4223464" cy="726513"/>
          </a:xfrm>
        </p:grpSpPr>
        <p:sp>
          <p:nvSpPr>
            <p:cNvPr id="58" name="직사각형 16">
              <a:extLst>
                <a:ext uri="{FF2B5EF4-FFF2-40B4-BE49-F238E27FC236}">
                  <a16:creationId xmlns:a16="http://schemas.microsoft.com/office/drawing/2014/main" id="{2D461F5D-D3BB-4665-80EA-A77DC3B071F1}"/>
                </a:ext>
              </a:extLst>
            </p:cNvPr>
            <p:cNvSpPr/>
            <p:nvPr/>
          </p:nvSpPr>
          <p:spPr>
            <a:xfrm>
              <a:off x="2260775" y="5684539"/>
              <a:ext cx="1019831" cy="523220"/>
            </a:xfrm>
            <a:prstGeom prst="rect">
              <a:avLst/>
            </a:prstGeom>
          </p:spPr>
          <p:txBody>
            <a:bodyPr wrap="none">
              <a:spAutoFit/>
            </a:bodyPr>
            <a:lstStyle/>
            <a:p>
              <a:pPr defTabSz="914400" fontAlgn="base" latinLnBrk="1">
                <a:spcBef>
                  <a:spcPct val="0"/>
                </a:spcBef>
                <a:spcAft>
                  <a:spcPct val="0"/>
                </a:spcAft>
              </a:pPr>
              <a:r>
                <a:rPr kumimoji="1" lang="en-US" altLang="ko-KR" sz="1400" dirty="0" err="1">
                  <a:solidFill>
                    <a:srgbClr val="66A1FE"/>
                  </a:solidFill>
                  <a:latin typeface="SamsungOne-700" panose="020B0803030303020204" pitchFamily="34" charset="0"/>
                  <a:ea typeface="SamsungOne-700" panose="020B0803030303020204" pitchFamily="34" charset="0"/>
                </a:rPr>
                <a:t>Nhân</a:t>
              </a:r>
              <a:r>
                <a:rPr kumimoji="1" lang="en-US" altLang="ko-KR" sz="1400" dirty="0">
                  <a:solidFill>
                    <a:srgbClr val="66A1FE"/>
                  </a:solidFill>
                  <a:latin typeface="SamsungOne-700" panose="020B0803030303020204" pitchFamily="34" charset="0"/>
                  <a:ea typeface="SamsungOne-700" panose="020B0803030303020204" pitchFamily="34" charset="0"/>
                </a:rPr>
                <a:t> </a:t>
              </a:r>
              <a:r>
                <a:rPr kumimoji="1" lang="en-US" altLang="ko-KR" sz="1400" dirty="0" err="1">
                  <a:solidFill>
                    <a:srgbClr val="66A1FE"/>
                  </a:solidFill>
                  <a:latin typeface="SamsungOne-700" panose="020B0803030303020204" pitchFamily="34" charset="0"/>
                  <a:ea typeface="SamsungOne-700" panose="020B0803030303020204" pitchFamily="34" charset="0"/>
                </a:rPr>
                <a:t>rộng</a:t>
              </a:r>
              <a:endParaRPr kumimoji="1" lang="en-US" altLang="ko-KR" sz="1400" dirty="0">
                <a:solidFill>
                  <a:srgbClr val="66A1FE"/>
                </a:solidFill>
                <a:latin typeface="SamsungOne-700" panose="020B0803030303020204" pitchFamily="34" charset="0"/>
                <a:ea typeface="SamsungOneKorean 400" panose="020B0503030303020204" pitchFamily="50" charset="-127"/>
              </a:endParaRPr>
            </a:p>
            <a:p>
              <a:pPr defTabSz="914400" fontAlgn="base" latinLnBrk="1">
                <a:spcBef>
                  <a:spcPct val="0"/>
                </a:spcBef>
                <a:spcAft>
                  <a:spcPct val="0"/>
                </a:spcAft>
              </a:pPr>
              <a:r>
                <a:rPr kumimoji="1" lang="en-US" altLang="ko-KR" sz="1400" dirty="0" err="1">
                  <a:solidFill>
                    <a:srgbClr val="66A1FE"/>
                  </a:solidFill>
                  <a:latin typeface="SamsungOne-700" panose="020B0803030303020204" pitchFamily="34" charset="0"/>
                  <a:ea typeface="SamsungOneKorean 400" panose="020B0503030303020204" pitchFamily="50" charset="-127"/>
                </a:rPr>
                <a:t>quy</a:t>
              </a:r>
              <a:r>
                <a:rPr kumimoji="1" lang="en-US" altLang="ko-KR" sz="1400" dirty="0">
                  <a:solidFill>
                    <a:srgbClr val="66A1FE"/>
                  </a:solidFill>
                  <a:latin typeface="SamsungOne-700" panose="020B0803030303020204" pitchFamily="34" charset="0"/>
                  <a:ea typeface="SamsungOneKorean 400" panose="020B0503030303020204" pitchFamily="50" charset="-127"/>
                </a:rPr>
                <a:t> </a:t>
              </a:r>
              <a:r>
                <a:rPr kumimoji="1" lang="en-US" altLang="ko-KR" sz="1400" dirty="0" err="1">
                  <a:solidFill>
                    <a:srgbClr val="66A1FE"/>
                  </a:solidFill>
                  <a:latin typeface="SamsungOne-700" panose="020B0803030303020204" pitchFamily="34" charset="0"/>
                  <a:ea typeface="SamsungOneKorean 400" panose="020B0503030303020204" pitchFamily="50" charset="-127"/>
                </a:rPr>
                <a:t>mô</a:t>
              </a:r>
              <a:endParaRPr kumimoji="1" lang="en-US" altLang="ko-KR" sz="1400" dirty="0">
                <a:solidFill>
                  <a:srgbClr val="66A1FE"/>
                </a:solidFill>
                <a:latin typeface="SamsungOne-700" panose="020B0803030303020204" pitchFamily="34" charset="0"/>
                <a:ea typeface="SamsungOne-700" panose="020B0803030303020204" pitchFamily="34" charset="0"/>
              </a:endParaRPr>
            </a:p>
          </p:txBody>
        </p:sp>
        <p:pic>
          <p:nvPicPr>
            <p:cNvPr id="59" name="그림 58">
              <a:extLst>
                <a:ext uri="{FF2B5EF4-FFF2-40B4-BE49-F238E27FC236}">
                  <a16:creationId xmlns:a16="http://schemas.microsoft.com/office/drawing/2014/main" id="{859F5011-9987-4829-9734-221F492018F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442067" y="5487288"/>
              <a:ext cx="421174" cy="708008"/>
            </a:xfrm>
            <a:prstGeom prst="rect">
              <a:avLst/>
            </a:prstGeom>
          </p:spPr>
        </p:pic>
        <p:pic>
          <p:nvPicPr>
            <p:cNvPr id="60" name="그림 59">
              <a:extLst>
                <a:ext uri="{FF2B5EF4-FFF2-40B4-BE49-F238E27FC236}">
                  <a16:creationId xmlns:a16="http://schemas.microsoft.com/office/drawing/2014/main" id="{B0809498-D044-47CA-BEC4-5F146AB7C18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52566" y="5481246"/>
              <a:ext cx="421174" cy="708008"/>
            </a:xfrm>
            <a:prstGeom prst="rect">
              <a:avLst/>
            </a:prstGeom>
          </p:spPr>
        </p:pic>
        <p:pic>
          <p:nvPicPr>
            <p:cNvPr id="69" name="그림 68">
              <a:extLst>
                <a:ext uri="{FF2B5EF4-FFF2-40B4-BE49-F238E27FC236}">
                  <a16:creationId xmlns:a16="http://schemas.microsoft.com/office/drawing/2014/main" id="{3759A71E-855B-4FF3-BF2A-DCE858BCFEE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63065" y="5481246"/>
              <a:ext cx="421174" cy="708008"/>
            </a:xfrm>
            <a:prstGeom prst="rect">
              <a:avLst/>
            </a:prstGeom>
          </p:spPr>
        </p:pic>
        <p:sp>
          <p:nvSpPr>
            <p:cNvPr id="71" name="십자형 70">
              <a:extLst>
                <a:ext uri="{FF2B5EF4-FFF2-40B4-BE49-F238E27FC236}">
                  <a16:creationId xmlns:a16="http://schemas.microsoft.com/office/drawing/2014/main" id="{2D31B385-E20B-404C-B0F7-9A8B2B199B28}"/>
                </a:ext>
              </a:extLst>
            </p:cNvPr>
            <p:cNvSpPr/>
            <p:nvPr/>
          </p:nvSpPr>
          <p:spPr>
            <a:xfrm>
              <a:off x="4177657" y="5684539"/>
              <a:ext cx="301422" cy="301422"/>
            </a:xfrm>
            <a:prstGeom prst="plus">
              <a:avLst>
                <a:gd name="adj" fmla="val 41385"/>
              </a:avLst>
            </a:prstGeom>
            <a:solidFill>
              <a:srgbClr val="66A1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a typeface="SamsungOneKorean 400" panose="020B0503030303020204" pitchFamily="50" charset="-127"/>
              </a:endParaRPr>
            </a:p>
          </p:txBody>
        </p:sp>
        <p:sp>
          <p:nvSpPr>
            <p:cNvPr id="73" name="십자형 72">
              <a:extLst>
                <a:ext uri="{FF2B5EF4-FFF2-40B4-BE49-F238E27FC236}">
                  <a16:creationId xmlns:a16="http://schemas.microsoft.com/office/drawing/2014/main" id="{E60C269F-A0FF-48A5-9CB0-A441B4E299F9}"/>
                </a:ext>
              </a:extLst>
            </p:cNvPr>
            <p:cNvSpPr/>
            <p:nvPr/>
          </p:nvSpPr>
          <p:spPr>
            <a:xfrm>
              <a:off x="5467691" y="5690894"/>
              <a:ext cx="301422" cy="301422"/>
            </a:xfrm>
            <a:prstGeom prst="plus">
              <a:avLst>
                <a:gd name="adj" fmla="val 41385"/>
              </a:avLst>
            </a:prstGeom>
            <a:solidFill>
              <a:srgbClr val="66A1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a typeface="SamsungOneKorean 400" panose="020B0503030303020204" pitchFamily="50" charset="-127"/>
              </a:endParaRPr>
            </a:p>
          </p:txBody>
        </p:sp>
      </p:grpSp>
    </p:spTree>
    <p:extLst>
      <p:ext uri="{BB962C8B-B14F-4D97-AF65-F5344CB8AC3E}">
        <p14:creationId xmlns:p14="http://schemas.microsoft.com/office/powerpoint/2010/main" val="37910135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2A04192B-B2D6-4FD6-924A-3E1F9FA01649}"/>
              </a:ext>
            </a:extLst>
          </p:cNvPr>
          <p:cNvSpPr>
            <a:spLocks noGrp="1"/>
          </p:cNvSpPr>
          <p:nvPr>
            <p:ph type="body" sz="quarter" idx="10"/>
          </p:nvPr>
        </p:nvSpPr>
        <p:spPr>
          <a:xfrm>
            <a:off x="1048889" y="2997996"/>
            <a:ext cx="8344800" cy="554400"/>
          </a:xfrm>
        </p:spPr>
        <p:txBody>
          <a:bodyPr/>
          <a:lstStyle/>
          <a:p>
            <a:r>
              <a:rPr lang="en-US" altLang="ko-KR" sz="3200" dirty="0" err="1">
                <a:solidFill>
                  <a:schemeClr val="tx1"/>
                </a:solidFill>
                <a:ea typeface="iCiel Samsung Sharp Sans Bold" pitchFamily="2" charset="0"/>
                <a:cs typeface="iCiel Samsung Sharp Sans Bold" pitchFamily="2" charset="0"/>
              </a:rPr>
              <a:t>Tổng</a:t>
            </a:r>
            <a:r>
              <a:rPr lang="en-US" altLang="ko-KR" sz="3200" dirty="0">
                <a:solidFill>
                  <a:schemeClr val="tx1"/>
                </a:solidFill>
                <a:ea typeface="iCiel Samsung Sharp Sans Bold" pitchFamily="2" charset="0"/>
                <a:cs typeface="iCiel Samsung Sharp Sans Bold" pitchFamily="2" charset="0"/>
              </a:rPr>
              <a:t> </a:t>
            </a:r>
            <a:r>
              <a:rPr lang="en-US" altLang="ko-KR" sz="3200" dirty="0" err="1">
                <a:solidFill>
                  <a:schemeClr val="tx1"/>
                </a:solidFill>
                <a:ea typeface="iCiel Samsung Sharp Sans Bold" pitchFamily="2" charset="0"/>
                <a:cs typeface="iCiel Samsung Sharp Sans Bold" pitchFamily="2" charset="0"/>
              </a:rPr>
              <a:t>quan</a:t>
            </a:r>
            <a:r>
              <a:rPr lang="en-US" altLang="ko-KR" sz="3200" dirty="0">
                <a:solidFill>
                  <a:schemeClr val="tx1"/>
                </a:solidFill>
                <a:ea typeface="iCiel Samsung Sharp Sans Bold" pitchFamily="2" charset="0"/>
                <a:cs typeface="iCiel Samsung Sharp Sans Bold" pitchFamily="2" charset="0"/>
              </a:rPr>
              <a:t> </a:t>
            </a:r>
            <a:r>
              <a:rPr lang="en-US" altLang="ko-KR" sz="3200" dirty="0" err="1">
                <a:solidFill>
                  <a:schemeClr val="tx1"/>
                </a:solidFill>
                <a:ea typeface="iCiel Samsung Sharp Sans Bold" pitchFamily="2" charset="0"/>
                <a:cs typeface="iCiel Samsung Sharp Sans Bold" pitchFamily="2" charset="0"/>
              </a:rPr>
              <a:t>và</a:t>
            </a:r>
            <a:r>
              <a:rPr lang="en-US" altLang="ko-KR" sz="3200" dirty="0">
                <a:solidFill>
                  <a:schemeClr val="tx1"/>
                </a:solidFill>
                <a:ea typeface="iCiel Samsung Sharp Sans Bold" pitchFamily="2" charset="0"/>
                <a:cs typeface="iCiel Samsung Sharp Sans Bold" pitchFamily="2" charset="0"/>
              </a:rPr>
              <a:t> </a:t>
            </a:r>
            <a:r>
              <a:rPr lang="en-US" altLang="ko-KR" sz="3200" dirty="0" err="1">
                <a:solidFill>
                  <a:schemeClr val="tx1"/>
                </a:solidFill>
                <a:ea typeface="iCiel Samsung Sharp Sans Bold" pitchFamily="2" charset="0"/>
                <a:cs typeface="iCiel Samsung Sharp Sans Bold" pitchFamily="2" charset="0"/>
              </a:rPr>
              <a:t>nền</a:t>
            </a:r>
            <a:r>
              <a:rPr lang="en-US" altLang="ko-KR" sz="3200" dirty="0">
                <a:solidFill>
                  <a:schemeClr val="tx1"/>
                </a:solidFill>
                <a:ea typeface="iCiel Samsung Sharp Sans Bold" pitchFamily="2" charset="0"/>
                <a:cs typeface="iCiel Samsung Sharp Sans Bold" pitchFamily="2" charset="0"/>
              </a:rPr>
              <a:t> </a:t>
            </a:r>
            <a:r>
              <a:rPr lang="en-US" altLang="ko-KR" sz="3200" dirty="0" err="1">
                <a:solidFill>
                  <a:schemeClr val="tx1"/>
                </a:solidFill>
                <a:ea typeface="iCiel Samsung Sharp Sans Bold" pitchFamily="2" charset="0"/>
                <a:cs typeface="iCiel Samsung Sharp Sans Bold" pitchFamily="2" charset="0"/>
              </a:rPr>
              <a:t>tảng</a:t>
            </a:r>
            <a:r>
              <a:rPr lang="en-US" altLang="ko-KR" sz="3200" dirty="0">
                <a:solidFill>
                  <a:schemeClr val="tx1"/>
                </a:solidFill>
                <a:ea typeface="iCiel Samsung Sharp Sans Bold" pitchFamily="2" charset="0"/>
                <a:cs typeface="iCiel Samsung Sharp Sans Bold" pitchFamily="2" charset="0"/>
              </a:rPr>
              <a:t> </a:t>
            </a:r>
            <a:r>
              <a:rPr lang="en-US" altLang="ko-KR" sz="3200" dirty="0" err="1">
                <a:solidFill>
                  <a:schemeClr val="tx1"/>
                </a:solidFill>
                <a:ea typeface="iCiel Samsung Sharp Sans Bold" pitchFamily="2" charset="0"/>
                <a:cs typeface="iCiel Samsung Sharp Sans Bold" pitchFamily="2" charset="0"/>
              </a:rPr>
              <a:t>của</a:t>
            </a:r>
            <a:r>
              <a:rPr lang="en-US" altLang="ko-KR" sz="3200" dirty="0">
                <a:solidFill>
                  <a:schemeClr val="tx1"/>
                </a:solidFill>
                <a:ea typeface="iCiel Samsung Sharp Sans Bold" pitchFamily="2" charset="0"/>
                <a:cs typeface="iCiel Samsung Sharp Sans Bold" pitchFamily="2" charset="0"/>
              </a:rPr>
              <a:t> Big Data</a:t>
            </a:r>
          </a:p>
        </p:txBody>
      </p:sp>
      <p:sp>
        <p:nvSpPr>
          <p:cNvPr id="3" name="텍스트 개체 틀 2">
            <a:extLst>
              <a:ext uri="{FF2B5EF4-FFF2-40B4-BE49-F238E27FC236}">
                <a16:creationId xmlns:a16="http://schemas.microsoft.com/office/drawing/2014/main" id="{EE47AD13-BFC2-47E0-A0B0-FD417EEBDBBB}"/>
              </a:ext>
            </a:extLst>
          </p:cNvPr>
          <p:cNvSpPr>
            <a:spLocks noGrp="1"/>
          </p:cNvSpPr>
          <p:nvPr>
            <p:ph type="body" sz="quarter" idx="11"/>
          </p:nvPr>
        </p:nvSpPr>
        <p:spPr>
          <a:xfrm>
            <a:off x="1051644" y="2704547"/>
            <a:ext cx="5477256" cy="310896"/>
          </a:xfrm>
        </p:spPr>
        <p:txBody>
          <a:bodyPr/>
          <a:lstStyle/>
          <a:p>
            <a:r>
              <a:rPr lang="en-US" altLang="ko-KR" dirty="0" err="1">
                <a:ea typeface="iCiel Samsung Sharp Sans Bold" pitchFamily="2" charset="0"/>
                <a:cs typeface="iCiel Samsung Sharp Sans Bold" pitchFamily="2" charset="0"/>
              </a:rPr>
              <a:t>Bài</a:t>
            </a:r>
            <a:r>
              <a:rPr lang="en-US" altLang="ko-KR" sz="2000" dirty="0">
                <a:solidFill>
                  <a:schemeClr val="bg1">
                    <a:lumMod val="50000"/>
                  </a:schemeClr>
                </a:solidFill>
                <a:ea typeface="iCiel Samsung Sharp Sans Bold" pitchFamily="2" charset="0"/>
                <a:cs typeface="iCiel Samsung Sharp Sans Bold" pitchFamily="2" charset="0"/>
              </a:rPr>
              <a:t> 1. </a:t>
            </a:r>
            <a:endParaRPr lang="ko-KR" altLang="en-US" dirty="0">
              <a:ea typeface="SamsungOneKorean 400" panose="020B0503030303020204" pitchFamily="50" charset="-127"/>
            </a:endParaRPr>
          </a:p>
        </p:txBody>
      </p:sp>
      <p:sp>
        <p:nvSpPr>
          <p:cNvPr id="4" name="직사각형 3">
            <a:extLst>
              <a:ext uri="{FF2B5EF4-FFF2-40B4-BE49-F238E27FC236}">
                <a16:creationId xmlns:a16="http://schemas.microsoft.com/office/drawing/2014/main" id="{2A153E66-D370-4F43-9797-CD5EF906B28E}"/>
              </a:ext>
            </a:extLst>
          </p:cNvPr>
          <p:cNvSpPr/>
          <p:nvPr/>
        </p:nvSpPr>
        <p:spPr>
          <a:xfrm>
            <a:off x="1234524" y="4066410"/>
            <a:ext cx="551942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spcAft>
                <a:spcPts val="600"/>
              </a:spcAft>
            </a:pPr>
            <a:r>
              <a:rPr lang="vi-VN" altLang="ko-KR" dirty="0">
                <a:solidFill>
                  <a:schemeClr val="tx1">
                    <a:lumMod val="75000"/>
                    <a:lumOff val="25000"/>
                  </a:schemeClr>
                </a:solidFill>
                <a:latin typeface="SamsungOne-700" panose="020B0803030303020204" pitchFamily="34" charset="0"/>
                <a:ea typeface="SamsungOne-700" panose="020B0803030303020204" pitchFamily="34" charset="0"/>
              </a:rPr>
              <a:t>1.1. Dữ liệu trong lịch sử loài người</a:t>
            </a:r>
            <a:endParaRPr lang="en-US" altLang="ko-KR" dirty="0">
              <a:solidFill>
                <a:schemeClr val="tx1">
                  <a:lumMod val="75000"/>
                  <a:lumOff val="25000"/>
                </a:schemeClr>
              </a:solidFill>
              <a:latin typeface="SamsungOne-700" panose="020B0803030303020204" pitchFamily="34" charset="0"/>
              <a:ea typeface="SamsungOne-700" panose="020B0803030303020204" pitchFamily="34" charset="0"/>
            </a:endParaRPr>
          </a:p>
        </p:txBody>
      </p:sp>
      <p:sp>
        <p:nvSpPr>
          <p:cNvPr id="5" name="직사각형 4">
            <a:extLst>
              <a:ext uri="{FF2B5EF4-FFF2-40B4-BE49-F238E27FC236}">
                <a16:creationId xmlns:a16="http://schemas.microsoft.com/office/drawing/2014/main" id="{E0B35C16-E99D-41F0-961C-2507D0A4D425}"/>
              </a:ext>
            </a:extLst>
          </p:cNvPr>
          <p:cNvSpPr/>
          <p:nvPr/>
        </p:nvSpPr>
        <p:spPr>
          <a:xfrm>
            <a:off x="1051644" y="4065237"/>
            <a:ext cx="36000" cy="252000"/>
          </a:xfrm>
          <a:prstGeom prst="rect">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rgbClr val="1429A0"/>
              </a:solidFill>
              <a:latin typeface="SamsungOne-400" panose="020B0503030303020204" pitchFamily="34" charset="0"/>
              <a:ea typeface="SamsungOneKorean 400" panose="020B0503030303020204" pitchFamily="50" charset="-127"/>
            </a:endParaRPr>
          </a:p>
        </p:txBody>
      </p:sp>
      <p:sp>
        <p:nvSpPr>
          <p:cNvPr id="6" name="직사각형 5">
            <a:extLst>
              <a:ext uri="{FF2B5EF4-FFF2-40B4-BE49-F238E27FC236}">
                <a16:creationId xmlns:a16="http://schemas.microsoft.com/office/drawing/2014/main" id="{CB9CAB29-FD0F-4DBC-B6E0-C139D635E596}"/>
              </a:ext>
            </a:extLst>
          </p:cNvPr>
          <p:cNvSpPr/>
          <p:nvPr/>
        </p:nvSpPr>
        <p:spPr>
          <a:xfrm>
            <a:off x="1234524" y="4496244"/>
            <a:ext cx="551942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spcAft>
                <a:spcPts val="600"/>
              </a:spcAft>
            </a:pPr>
            <a:r>
              <a:rPr lang="en-US" altLang="ko-KR" dirty="0">
                <a:solidFill>
                  <a:schemeClr val="bg1">
                    <a:lumMod val="65000"/>
                  </a:schemeClr>
                </a:solidFill>
                <a:latin typeface="SamsungOne-400" panose="020B0503030303020204" pitchFamily="34" charset="0"/>
                <a:ea typeface="SamsungOne-400" panose="020B0503030303020204" pitchFamily="34" charset="0"/>
              </a:rPr>
              <a:t>1.2. </a:t>
            </a:r>
            <a:r>
              <a:rPr lang="en-US" altLang="ko-KR" dirty="0" err="1">
                <a:solidFill>
                  <a:schemeClr val="bg1">
                    <a:lumMod val="65000"/>
                  </a:schemeClr>
                </a:solidFill>
                <a:latin typeface="SamsungOne-400" panose="020B0503030303020204" pitchFamily="34" charset="0"/>
                <a:ea typeface="SamsungOne-400" panose="020B0503030303020204" pitchFamily="34" charset="0"/>
              </a:rPr>
              <a:t>Dữ</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liệu</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đang</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biến</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đổi</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thế</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giới</a:t>
            </a:r>
            <a:endParaRPr lang="en-US" altLang="ko-KR" dirty="0">
              <a:solidFill>
                <a:schemeClr val="bg1">
                  <a:lumMod val="65000"/>
                </a:schemeClr>
              </a:solidFill>
              <a:latin typeface="SamsungOne-400" panose="020B0503030303020204" pitchFamily="34" charset="0"/>
              <a:ea typeface="SamsungOne-400" panose="020B0503030303020204" pitchFamily="34" charset="0"/>
            </a:endParaRPr>
          </a:p>
        </p:txBody>
      </p:sp>
      <p:sp>
        <p:nvSpPr>
          <p:cNvPr id="7" name="직사각형 6">
            <a:extLst>
              <a:ext uri="{FF2B5EF4-FFF2-40B4-BE49-F238E27FC236}">
                <a16:creationId xmlns:a16="http://schemas.microsoft.com/office/drawing/2014/main" id="{A8821544-E297-4A2B-A9EB-F6F2A11A3CA9}"/>
              </a:ext>
            </a:extLst>
          </p:cNvPr>
          <p:cNvSpPr/>
          <p:nvPr/>
        </p:nvSpPr>
        <p:spPr>
          <a:xfrm>
            <a:off x="1051644" y="4495071"/>
            <a:ext cx="36000" cy="252000"/>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rgbClr val="1429A0"/>
              </a:solidFill>
              <a:latin typeface="SamsungOne-400" panose="020B0503030303020204" pitchFamily="34" charset="0"/>
              <a:ea typeface="SamsungOneKorean 400" panose="020B0503030303020204" pitchFamily="50" charset="-127"/>
            </a:endParaRPr>
          </a:p>
        </p:txBody>
      </p:sp>
      <p:grpSp>
        <p:nvGrpSpPr>
          <p:cNvPr id="8" name="Group 2">
            <a:extLst>
              <a:ext uri="{FF2B5EF4-FFF2-40B4-BE49-F238E27FC236}">
                <a16:creationId xmlns:a16="http://schemas.microsoft.com/office/drawing/2014/main" id="{7B72443F-ADB4-4AD8-ADEE-C524273D269B}"/>
              </a:ext>
            </a:extLst>
          </p:cNvPr>
          <p:cNvGrpSpPr/>
          <p:nvPr/>
        </p:nvGrpSpPr>
        <p:grpSpPr>
          <a:xfrm>
            <a:off x="1051644" y="4924905"/>
            <a:ext cx="5702300" cy="278172"/>
            <a:chOff x="571500" y="5165783"/>
            <a:chExt cx="5702300" cy="278172"/>
          </a:xfrm>
        </p:grpSpPr>
        <p:sp>
          <p:nvSpPr>
            <p:cNvPr id="9" name="직사각형 43">
              <a:extLst>
                <a:ext uri="{FF2B5EF4-FFF2-40B4-BE49-F238E27FC236}">
                  <a16:creationId xmlns:a16="http://schemas.microsoft.com/office/drawing/2014/main" id="{8929FF5A-06FE-4B4A-9A82-CD002D8697EB}"/>
                </a:ext>
              </a:extLst>
            </p:cNvPr>
            <p:cNvSpPr/>
            <p:nvPr/>
          </p:nvSpPr>
          <p:spPr>
            <a:xfrm>
              <a:off x="754380" y="5166956"/>
              <a:ext cx="551942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spcAft>
                  <a:spcPts val="600"/>
                </a:spcAft>
              </a:pPr>
              <a:r>
                <a:rPr lang="en-US" altLang="ko-KR" dirty="0">
                  <a:solidFill>
                    <a:schemeClr val="bg1">
                      <a:lumMod val="65000"/>
                    </a:schemeClr>
                  </a:solidFill>
                  <a:latin typeface="SamsungOne-400" panose="020B0503030303020204" pitchFamily="34" charset="0"/>
                  <a:ea typeface="SamsungOne-400" panose="020B0503030303020204" pitchFamily="34" charset="0"/>
                </a:rPr>
                <a:t>1.3. </a:t>
              </a:r>
              <a:r>
                <a:rPr lang="en-US" altLang="ko-KR" dirty="0" err="1">
                  <a:solidFill>
                    <a:schemeClr val="bg1">
                      <a:lumMod val="65000"/>
                    </a:schemeClr>
                  </a:solidFill>
                  <a:latin typeface="SamsungOne-400" panose="020B0503030303020204" pitchFamily="34" charset="0"/>
                  <a:ea typeface="SamsungOne-400" panose="020B0503030303020204" pitchFamily="34" charset="0"/>
                </a:rPr>
                <a:t>Tại</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sao</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lại</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cần</a:t>
              </a:r>
              <a:r>
                <a:rPr lang="en-US" altLang="ko-KR" dirty="0">
                  <a:solidFill>
                    <a:schemeClr val="bg1">
                      <a:lumMod val="65000"/>
                    </a:schemeClr>
                  </a:solidFill>
                  <a:latin typeface="SamsungOne-400" panose="020B0503030303020204" pitchFamily="34" charset="0"/>
                  <a:ea typeface="SamsungOne-400" panose="020B0503030303020204" pitchFamily="34" charset="0"/>
                </a:rPr>
                <a:t> Big Data</a:t>
              </a:r>
            </a:p>
          </p:txBody>
        </p:sp>
        <p:sp>
          <p:nvSpPr>
            <p:cNvPr id="10" name="직사각형 44">
              <a:extLst>
                <a:ext uri="{FF2B5EF4-FFF2-40B4-BE49-F238E27FC236}">
                  <a16:creationId xmlns:a16="http://schemas.microsoft.com/office/drawing/2014/main" id="{23F4B62C-6600-4965-81E2-7E87A464178D}"/>
                </a:ext>
              </a:extLst>
            </p:cNvPr>
            <p:cNvSpPr/>
            <p:nvPr/>
          </p:nvSpPr>
          <p:spPr>
            <a:xfrm>
              <a:off x="571500" y="5165783"/>
              <a:ext cx="36000" cy="252000"/>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latin typeface="SamsungOne-400" panose="020B0503030303020204" pitchFamily="34" charset="0"/>
                <a:ea typeface="SamsungOneKorean 400" panose="020B0503030303020204" pitchFamily="50" charset="-127"/>
              </a:endParaRPr>
            </a:p>
          </p:txBody>
        </p:sp>
      </p:grpSp>
      <p:grpSp>
        <p:nvGrpSpPr>
          <p:cNvPr id="11" name="Group 20">
            <a:extLst>
              <a:ext uri="{FF2B5EF4-FFF2-40B4-BE49-F238E27FC236}">
                <a16:creationId xmlns:a16="http://schemas.microsoft.com/office/drawing/2014/main" id="{42DF5B01-EA8B-4969-B016-24BC965FACF1}"/>
              </a:ext>
            </a:extLst>
          </p:cNvPr>
          <p:cNvGrpSpPr/>
          <p:nvPr/>
        </p:nvGrpSpPr>
        <p:grpSpPr>
          <a:xfrm>
            <a:off x="1051644" y="5354739"/>
            <a:ext cx="5702300" cy="278172"/>
            <a:chOff x="571500" y="5165783"/>
            <a:chExt cx="5702300" cy="278172"/>
          </a:xfrm>
        </p:grpSpPr>
        <p:sp>
          <p:nvSpPr>
            <p:cNvPr id="12" name="직사각형 43">
              <a:extLst>
                <a:ext uri="{FF2B5EF4-FFF2-40B4-BE49-F238E27FC236}">
                  <a16:creationId xmlns:a16="http://schemas.microsoft.com/office/drawing/2014/main" id="{EAD89461-5C13-4C57-9494-57A57FFD45B3}"/>
                </a:ext>
              </a:extLst>
            </p:cNvPr>
            <p:cNvSpPr/>
            <p:nvPr/>
          </p:nvSpPr>
          <p:spPr>
            <a:xfrm>
              <a:off x="754380" y="5166956"/>
              <a:ext cx="551942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spcAft>
                  <a:spcPts val="600"/>
                </a:spcAft>
              </a:pPr>
              <a:r>
                <a:rPr lang="en-US" altLang="ko-KR" dirty="0">
                  <a:solidFill>
                    <a:schemeClr val="bg1">
                      <a:lumMod val="65000"/>
                    </a:schemeClr>
                  </a:solidFill>
                  <a:latin typeface="SamsungOne-400" panose="020B0503030303020204" pitchFamily="34" charset="0"/>
                  <a:ea typeface="SamsungOne-400" panose="020B0503030303020204" pitchFamily="34" charset="0"/>
                </a:rPr>
                <a:t>1.4. </a:t>
              </a:r>
              <a:r>
                <a:rPr lang="en-US" altLang="ko-KR" dirty="0" err="1">
                  <a:solidFill>
                    <a:schemeClr val="bg1">
                      <a:lumMod val="65000"/>
                    </a:schemeClr>
                  </a:solidFill>
                  <a:latin typeface="SamsungOne-400" panose="020B0503030303020204" pitchFamily="34" charset="0"/>
                  <a:ea typeface="SamsungOne-400" panose="020B0503030303020204" pitchFamily="34" charset="0"/>
                </a:rPr>
                <a:t>Thay</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đổi</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cách</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xử</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lý</a:t>
              </a:r>
              <a:r>
                <a:rPr lang="en-US" altLang="ko-KR" dirty="0">
                  <a:solidFill>
                    <a:schemeClr val="bg1">
                      <a:lumMod val="65000"/>
                    </a:schemeClr>
                  </a:solidFill>
                  <a:latin typeface="SamsungOne-400" panose="020B0503030303020204" pitchFamily="34" charset="0"/>
                  <a:ea typeface="SamsungOne-400" panose="020B0503030303020204" pitchFamily="34" charset="0"/>
                </a:rPr>
                <a:t> Big Data</a:t>
              </a:r>
            </a:p>
          </p:txBody>
        </p:sp>
        <p:sp>
          <p:nvSpPr>
            <p:cNvPr id="13" name="직사각형 44">
              <a:extLst>
                <a:ext uri="{FF2B5EF4-FFF2-40B4-BE49-F238E27FC236}">
                  <a16:creationId xmlns:a16="http://schemas.microsoft.com/office/drawing/2014/main" id="{A0F2FD10-E5C2-4635-86DE-DE9143BDBE45}"/>
                </a:ext>
              </a:extLst>
            </p:cNvPr>
            <p:cNvSpPr/>
            <p:nvPr/>
          </p:nvSpPr>
          <p:spPr>
            <a:xfrm>
              <a:off x="571500" y="5165783"/>
              <a:ext cx="36000" cy="252000"/>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latin typeface="SamsungOne-400" panose="020B0503030303020204" pitchFamily="34" charset="0"/>
                <a:ea typeface="SamsungOneKorean 400" panose="020B0503030303020204" pitchFamily="50" charset="-127"/>
              </a:endParaRPr>
            </a:p>
          </p:txBody>
        </p:sp>
      </p:grpSp>
    </p:spTree>
    <p:extLst>
      <p:ext uri="{BB962C8B-B14F-4D97-AF65-F5344CB8AC3E}">
        <p14:creationId xmlns:p14="http://schemas.microsoft.com/office/powerpoint/2010/main" val="127787719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직사각형 25">
            <a:extLst>
              <a:ext uri="{FF2B5EF4-FFF2-40B4-BE49-F238E27FC236}">
                <a16:creationId xmlns:a16="http://schemas.microsoft.com/office/drawing/2014/main" id="{BE5BD781-1C20-44B1-8353-266C5F29E4D0}"/>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err="1">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  01</a:t>
            </a:r>
          </a:p>
        </p:txBody>
      </p:sp>
      <p:sp>
        <p:nvSpPr>
          <p:cNvPr id="27" name="직사각형 26">
            <a:extLst>
              <a:ext uri="{FF2B5EF4-FFF2-40B4-BE49-F238E27FC236}">
                <a16:creationId xmlns:a16="http://schemas.microsoft.com/office/drawing/2014/main" id="{E1599462-4D2B-4422-84D7-28BB5D171383}"/>
              </a:ext>
            </a:extLst>
          </p:cNvPr>
          <p:cNvSpPr/>
          <p:nvPr/>
        </p:nvSpPr>
        <p:spPr>
          <a:xfrm>
            <a:off x="546895" y="1523719"/>
            <a:ext cx="8797130"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vl="0">
              <a:defRPr/>
            </a:pPr>
            <a:r>
              <a:rPr lang="en-US" altLang="ko-KR" sz="3200" dirty="0" err="1">
                <a:solidFill>
                  <a:srgbClr val="0D0D0D"/>
                </a:solidFill>
                <a:latin typeface="iCiel Samsung Sharp Sans Bold" pitchFamily="2" charset="0"/>
                <a:ea typeface="iCiel Samsung Sharp Sans Bold" pitchFamily="2" charset="0"/>
                <a:cs typeface="iCiel Samsung Sharp Sans Bold" pitchFamily="2" charset="0"/>
              </a:rPr>
              <a:t>Khả</a:t>
            </a:r>
            <a:r>
              <a:rPr lang="en-US" altLang="ko-KR" sz="3200" dirty="0">
                <a:solidFill>
                  <a:srgbClr val="0D0D0D"/>
                </a:solidFill>
                <a:latin typeface="iCiel Samsung Sharp Sans Bold" pitchFamily="2" charset="0"/>
                <a:ea typeface="iCiel Samsung Sharp Sans Bold" pitchFamily="2" charset="0"/>
                <a:cs typeface="iCiel Samsung Sharp Sans Bold" pitchFamily="2" charset="0"/>
              </a:rPr>
              <a:t> </a:t>
            </a:r>
            <a:r>
              <a:rPr lang="en-US" altLang="ko-KR" sz="3200" dirty="0" err="1">
                <a:solidFill>
                  <a:srgbClr val="0D0D0D"/>
                </a:solidFill>
                <a:latin typeface="iCiel Samsung Sharp Sans Bold" pitchFamily="2" charset="0"/>
                <a:ea typeface="iCiel Samsung Sharp Sans Bold" pitchFamily="2" charset="0"/>
                <a:cs typeface="iCiel Samsung Sharp Sans Bold" pitchFamily="2" charset="0"/>
              </a:rPr>
              <a:t>dụng</a:t>
            </a:r>
            <a:r>
              <a:rPr lang="en-US" altLang="ko-KR" sz="3200" dirty="0">
                <a:solidFill>
                  <a:srgbClr val="0D0D0D"/>
                </a:solidFill>
                <a:latin typeface="iCiel Samsung Sharp Sans Bold" pitchFamily="2" charset="0"/>
                <a:ea typeface="iCiel Samsung Sharp Sans Bold" pitchFamily="2" charset="0"/>
                <a:cs typeface="iCiel Samsung Sharp Sans Bold" pitchFamily="2" charset="0"/>
              </a:rPr>
              <a:t> (1/2)</a:t>
            </a:r>
          </a:p>
        </p:txBody>
      </p:sp>
      <p:sp>
        <p:nvSpPr>
          <p:cNvPr id="36" name="직사각형 35">
            <a:extLst>
              <a:ext uri="{FF2B5EF4-FFF2-40B4-BE49-F238E27FC236}">
                <a16:creationId xmlns:a16="http://schemas.microsoft.com/office/drawing/2014/main" id="{9A45E335-EA22-4EF3-B4A5-A0322B1AAD3E}"/>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1.4.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Thay</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đổi</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cách</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xử</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lý</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Big Data</a:t>
            </a:r>
          </a:p>
        </p:txBody>
      </p:sp>
      <p:grpSp>
        <p:nvGrpSpPr>
          <p:cNvPr id="37" name="Group 2">
            <a:extLst>
              <a:ext uri="{FF2B5EF4-FFF2-40B4-BE49-F238E27FC236}">
                <a16:creationId xmlns:a16="http://schemas.microsoft.com/office/drawing/2014/main" id="{062093A8-CFA1-45CD-925F-BCD74763F962}"/>
              </a:ext>
            </a:extLst>
          </p:cNvPr>
          <p:cNvGrpSpPr/>
          <p:nvPr/>
        </p:nvGrpSpPr>
        <p:grpSpPr>
          <a:xfrm>
            <a:off x="558800" y="2232686"/>
            <a:ext cx="7136399" cy="215444"/>
            <a:chOff x="558800" y="2232686"/>
            <a:chExt cx="7136399" cy="215444"/>
          </a:xfrm>
        </p:grpSpPr>
        <p:sp>
          <p:nvSpPr>
            <p:cNvPr id="38" name="직사각형 37">
              <a:extLst>
                <a:ext uri="{FF2B5EF4-FFF2-40B4-BE49-F238E27FC236}">
                  <a16:creationId xmlns:a16="http://schemas.microsoft.com/office/drawing/2014/main" id="{C92BB9A2-17DE-4994-A7E3-6EBDD18F02DD}"/>
                </a:ext>
              </a:extLst>
            </p:cNvPr>
            <p:cNvSpPr/>
            <p:nvPr/>
          </p:nvSpPr>
          <p:spPr>
            <a:xfrm>
              <a:off x="558800" y="2244056"/>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white"/>
                </a:solidFill>
                <a:effectLst/>
                <a:uLnTx/>
                <a:uFillTx/>
                <a:latin typeface="SamsungOne-400" panose="020B0503030303020204" pitchFamily="34" charset="0"/>
                <a:ea typeface="SamsungOneKorean 400" panose="020B0503030303020204" pitchFamily="50" charset="-127"/>
                <a:cs typeface="+mn-cs"/>
              </a:endParaRPr>
            </a:p>
          </p:txBody>
        </p:sp>
        <p:sp>
          <p:nvSpPr>
            <p:cNvPr id="39" name="직사각형 38">
              <a:extLst>
                <a:ext uri="{FF2B5EF4-FFF2-40B4-BE49-F238E27FC236}">
                  <a16:creationId xmlns:a16="http://schemas.microsoft.com/office/drawing/2014/main" id="{5EB91784-3E00-4415-B681-59EB2DB5B845}"/>
                </a:ext>
              </a:extLst>
            </p:cNvPr>
            <p:cNvSpPr/>
            <p:nvPr/>
          </p:nvSpPr>
          <p:spPr>
            <a:xfrm>
              <a:off x="711199" y="2232686"/>
              <a:ext cx="6984000"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200">
                <a:spcAft>
                  <a:spcPts val="600"/>
                </a:spcAft>
                <a:defRPr/>
              </a:pP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Bạn</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sẽ</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sử</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dụng</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máy</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chủ</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nào</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trong</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số</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những</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máy</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chủ</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này</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để</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xây</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dựng</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kiến</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trúc</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Big Data?</a:t>
              </a:r>
            </a:p>
          </p:txBody>
        </p:sp>
      </p:grpSp>
      <p:sp>
        <p:nvSpPr>
          <p:cNvPr id="40" name="TextBox 39">
            <a:extLst>
              <a:ext uri="{FF2B5EF4-FFF2-40B4-BE49-F238E27FC236}">
                <a16:creationId xmlns:a16="http://schemas.microsoft.com/office/drawing/2014/main" id="{C54C8385-F29B-4DAC-8937-4A6A6F741734}"/>
              </a:ext>
            </a:extLst>
          </p:cNvPr>
          <p:cNvSpPr txBox="1"/>
          <p:nvPr/>
        </p:nvSpPr>
        <p:spPr>
          <a:xfrm>
            <a:off x="7970474" y="1615689"/>
            <a:ext cx="1476686" cy="400110"/>
          </a:xfrm>
          <a:prstGeom prst="rect">
            <a:avLst/>
          </a:prstGeom>
          <a:noFill/>
        </p:spPr>
        <p:txBody>
          <a:bodyPr wrap="none" rtlCol="0">
            <a:spAutoFit/>
          </a:bodyPr>
          <a:lstStyle/>
          <a:p>
            <a:r>
              <a:rPr lang="en-US" altLang="ko-KR" sz="2000" dirty="0">
                <a:latin typeface="SamsungOne-800" panose="020B0903030303020204"/>
                <a:ea typeface="SamsungOne-800C" panose="020B0906030303020204" pitchFamily="34" charset="0"/>
              </a:rPr>
              <a:t>[</a:t>
            </a:r>
            <a:r>
              <a:rPr lang="en-US" altLang="ko-KR" sz="2000" dirty="0" err="1">
                <a:latin typeface="SamsungOne-800" panose="020B0903030303020204"/>
                <a:ea typeface="SamsungOne-800C" panose="020B0906030303020204" pitchFamily="34" charset="0"/>
              </a:rPr>
              <a:t>Thảo</a:t>
            </a:r>
            <a:r>
              <a:rPr lang="en-US" altLang="ko-KR" sz="2000" dirty="0">
                <a:latin typeface="SamsungOne-800" panose="020B0903030303020204"/>
                <a:ea typeface="SamsungOne-800C" panose="020B0906030303020204" pitchFamily="34" charset="0"/>
              </a:rPr>
              <a:t> </a:t>
            </a:r>
            <a:r>
              <a:rPr lang="en-US" altLang="ko-KR" sz="2000" dirty="0" err="1">
                <a:latin typeface="SamsungOne-800" panose="020B0903030303020204"/>
                <a:ea typeface="SamsungOne-800C" panose="020B0906030303020204" pitchFamily="34" charset="0"/>
              </a:rPr>
              <a:t>luận</a:t>
            </a:r>
            <a:r>
              <a:rPr lang="en-US" altLang="ko-KR" sz="2000" dirty="0">
                <a:latin typeface="SamsungOne-800" panose="020B0903030303020204"/>
                <a:ea typeface="SamsungOne-800C" panose="020B0906030303020204" pitchFamily="34" charset="0"/>
              </a:rPr>
              <a:t>]</a:t>
            </a:r>
            <a:endParaRPr lang="ko-KR" altLang="en-US" sz="2000" dirty="0">
              <a:latin typeface="SamsungOne-800" panose="020B0903030303020204"/>
              <a:ea typeface="SamsungOneKorean 400" panose="020B0503030303020204" pitchFamily="50" charset="-127"/>
            </a:endParaRPr>
          </a:p>
        </p:txBody>
      </p:sp>
      <p:sp>
        <p:nvSpPr>
          <p:cNvPr id="15" name="직사각형 14">
            <a:extLst>
              <a:ext uri="{FF2B5EF4-FFF2-40B4-BE49-F238E27FC236}">
                <a16:creationId xmlns:a16="http://schemas.microsoft.com/office/drawing/2014/main" id="{7EAF6B7C-1328-4C36-BE6F-1877D99FF2E0}"/>
              </a:ext>
            </a:extLst>
          </p:cNvPr>
          <p:cNvSpPr/>
          <p:nvPr/>
        </p:nvSpPr>
        <p:spPr>
          <a:xfrm>
            <a:off x="1969477" y="2618583"/>
            <a:ext cx="7233137" cy="323165"/>
          </a:xfrm>
          <a:prstGeom prst="rect">
            <a:avLst/>
          </a:prstGeom>
          <a:noFill/>
        </p:spPr>
        <p:txBody>
          <a:bodyPr wrap="square">
            <a:spAutoFit/>
          </a:bodyPr>
          <a:lstStyle/>
          <a:p>
            <a:pPr algn="ctr">
              <a:defRPr sz="1800" b="0" i="0" u="none" strike="noStrike" kern="1200" spc="0" baseline="0">
                <a:solidFill>
                  <a:prstClr val="black">
                    <a:lumMod val="65000"/>
                    <a:lumOff val="35000"/>
                  </a:prstClr>
                </a:solidFill>
                <a:latin typeface="SamsungOne-600" panose="020B0703030303020204" pitchFamily="34" charset="0"/>
                <a:ea typeface="SamsungOne-600" panose="020B0703030303020204" pitchFamily="34" charset="0"/>
                <a:cs typeface="+mn-cs"/>
              </a:defRPr>
            </a:pPr>
            <a:r>
              <a:rPr lang="en-US" altLang="ko-KR" sz="1500" dirty="0">
                <a:solidFill>
                  <a:srgbClr val="1F45BC"/>
                </a:solidFill>
                <a:latin typeface="SamsungOne-700" panose="020B0803030303020204" pitchFamily="34" charset="0"/>
                <a:ea typeface="SamsungOne-700" panose="020B0803030303020204" pitchFamily="34" charset="0"/>
                <a:cs typeface="iCiel Samsung Sharp Sans Bold" pitchFamily="2" charset="0"/>
              </a:rPr>
              <a:t>⸢ </a:t>
            </a:r>
            <a:r>
              <a:rPr lang="en-US" altLang="ko-KR" sz="1500" dirty="0" err="1">
                <a:solidFill>
                  <a:srgbClr val="1F45BC"/>
                </a:solidFill>
                <a:latin typeface="SamsungOne-700" panose="020B0803030303020204" pitchFamily="34" charset="0"/>
                <a:ea typeface="SamsungOne-700" panose="020B0803030303020204" pitchFamily="34" charset="0"/>
                <a:cs typeface="iCiel Samsung Sharp Sans Bold" pitchFamily="2" charset="0"/>
              </a:rPr>
              <a:t>Thời</a:t>
            </a:r>
            <a:r>
              <a:rPr lang="en-US" altLang="ko-KR" sz="1500" dirty="0">
                <a:solidFill>
                  <a:srgbClr val="1F45BC"/>
                </a:solidFill>
                <a:latin typeface="SamsungOne-700" panose="020B0803030303020204" pitchFamily="34" charset="0"/>
                <a:ea typeface="SamsungOne-700" panose="020B0803030303020204" pitchFamily="34" charset="0"/>
                <a:cs typeface="iCiel Samsung Sharp Sans Bold" pitchFamily="2" charset="0"/>
              </a:rPr>
              <a:t> </a:t>
            </a:r>
            <a:r>
              <a:rPr lang="en-US" altLang="ko-KR" sz="1500" dirty="0" err="1">
                <a:solidFill>
                  <a:srgbClr val="1F45BC"/>
                </a:solidFill>
                <a:latin typeface="SamsungOne-700" panose="020B0803030303020204" pitchFamily="34" charset="0"/>
                <a:ea typeface="SamsungOne-700" panose="020B0803030303020204" pitchFamily="34" charset="0"/>
                <a:cs typeface="iCiel Samsung Sharp Sans Bold" pitchFamily="2" charset="0"/>
              </a:rPr>
              <a:t>gian</a:t>
            </a:r>
            <a:r>
              <a:rPr lang="en-US" altLang="ko-KR" sz="1500" dirty="0">
                <a:solidFill>
                  <a:srgbClr val="1F45BC"/>
                </a:solidFill>
                <a:latin typeface="SamsungOne-700" panose="020B0803030303020204" pitchFamily="34" charset="0"/>
                <a:ea typeface="SamsungOne-700" panose="020B0803030303020204" pitchFamily="34" charset="0"/>
                <a:cs typeface="iCiel Samsung Sharp Sans Bold" pitchFamily="2" charset="0"/>
              </a:rPr>
              <a:t> </a:t>
            </a:r>
            <a:r>
              <a:rPr lang="en-US" altLang="ko-KR" sz="1500" dirty="0" err="1">
                <a:solidFill>
                  <a:srgbClr val="1F45BC"/>
                </a:solidFill>
                <a:latin typeface="SamsungOne-700" panose="020B0803030303020204" pitchFamily="34" charset="0"/>
                <a:ea typeface="SamsungOne-700" panose="020B0803030303020204" pitchFamily="34" charset="0"/>
                <a:cs typeface="iCiel Samsung Sharp Sans Bold" pitchFamily="2" charset="0"/>
              </a:rPr>
              <a:t>ngừng</a:t>
            </a:r>
            <a:r>
              <a:rPr lang="en-US" altLang="ko-KR" sz="1500" dirty="0">
                <a:solidFill>
                  <a:srgbClr val="1F45BC"/>
                </a:solidFill>
                <a:latin typeface="SamsungOne-700" panose="020B0803030303020204" pitchFamily="34" charset="0"/>
                <a:ea typeface="SamsungOne-700" panose="020B0803030303020204" pitchFamily="34" charset="0"/>
                <a:cs typeface="iCiel Samsung Sharp Sans Bold" pitchFamily="2" charset="0"/>
              </a:rPr>
              <a:t> </a:t>
            </a:r>
            <a:r>
              <a:rPr lang="en-US" altLang="ko-KR" sz="1500" dirty="0" err="1">
                <a:solidFill>
                  <a:srgbClr val="1F45BC"/>
                </a:solidFill>
                <a:latin typeface="SamsungOne-700" panose="020B0803030303020204" pitchFamily="34" charset="0"/>
                <a:ea typeface="SamsungOne-700" panose="020B0803030303020204" pitchFamily="34" charset="0"/>
                <a:cs typeface="iCiel Samsung Sharp Sans Bold" pitchFamily="2" charset="0"/>
              </a:rPr>
              <a:t>hoạt</a:t>
            </a:r>
            <a:r>
              <a:rPr lang="en-US" altLang="ko-KR" sz="1500" dirty="0">
                <a:solidFill>
                  <a:srgbClr val="1F45BC"/>
                </a:solidFill>
                <a:latin typeface="SamsungOne-700" panose="020B0803030303020204" pitchFamily="34" charset="0"/>
                <a:ea typeface="SamsungOne-700" panose="020B0803030303020204" pitchFamily="34" charset="0"/>
                <a:cs typeface="iCiel Samsung Sharp Sans Bold" pitchFamily="2" charset="0"/>
              </a:rPr>
              <a:t> </a:t>
            </a:r>
            <a:r>
              <a:rPr lang="en-US" altLang="ko-KR" sz="1500" dirty="0" err="1">
                <a:solidFill>
                  <a:srgbClr val="1F45BC"/>
                </a:solidFill>
                <a:latin typeface="SamsungOne-700" panose="020B0803030303020204" pitchFamily="34" charset="0"/>
                <a:ea typeface="SamsungOne-700" panose="020B0803030303020204" pitchFamily="34" charset="0"/>
                <a:cs typeface="iCiel Samsung Sharp Sans Bold" pitchFamily="2" charset="0"/>
              </a:rPr>
              <a:t>động</a:t>
            </a:r>
            <a:r>
              <a:rPr lang="en-US" altLang="ko-KR" sz="1500" dirty="0">
                <a:solidFill>
                  <a:srgbClr val="1F45BC"/>
                </a:solidFill>
                <a:latin typeface="SamsungOne-700" panose="020B0803030303020204" pitchFamily="34" charset="0"/>
                <a:ea typeface="SamsungOne-700" panose="020B0803030303020204" pitchFamily="34" charset="0"/>
                <a:cs typeface="iCiel Samsung Sharp Sans Bold" pitchFamily="2" charset="0"/>
              </a:rPr>
              <a:t> </a:t>
            </a:r>
            <a:r>
              <a:rPr lang="en-US" altLang="ko-KR" sz="1500" dirty="0" err="1">
                <a:solidFill>
                  <a:srgbClr val="1F45BC"/>
                </a:solidFill>
                <a:latin typeface="SamsungOne-700" panose="020B0803030303020204" pitchFamily="34" charset="0"/>
                <a:ea typeface="SamsungOne-700" panose="020B0803030303020204" pitchFamily="34" charset="0"/>
                <a:cs typeface="iCiel Samsung Sharp Sans Bold" pitchFamily="2" charset="0"/>
              </a:rPr>
              <a:t>ngoài</a:t>
            </a:r>
            <a:r>
              <a:rPr lang="en-US" altLang="ko-KR" sz="1500" dirty="0">
                <a:solidFill>
                  <a:srgbClr val="1F45BC"/>
                </a:solidFill>
                <a:latin typeface="SamsungOne-700" panose="020B0803030303020204" pitchFamily="34" charset="0"/>
                <a:ea typeface="SamsungOne-700" panose="020B0803030303020204" pitchFamily="34" charset="0"/>
                <a:cs typeface="iCiel Samsung Sharp Sans Bold" pitchFamily="2" charset="0"/>
              </a:rPr>
              <a:t> </a:t>
            </a:r>
            <a:r>
              <a:rPr lang="en-US" altLang="ko-KR" sz="1500" dirty="0" err="1">
                <a:solidFill>
                  <a:srgbClr val="1F45BC"/>
                </a:solidFill>
                <a:latin typeface="SamsungOne-700" panose="020B0803030303020204" pitchFamily="34" charset="0"/>
                <a:ea typeface="SamsungOne-700" panose="020B0803030303020204" pitchFamily="34" charset="0"/>
                <a:cs typeface="iCiel Samsung Sharp Sans Bold" pitchFamily="2" charset="0"/>
              </a:rPr>
              <a:t>kế</a:t>
            </a:r>
            <a:r>
              <a:rPr lang="en-US" altLang="ko-KR" sz="1500" dirty="0">
                <a:solidFill>
                  <a:srgbClr val="1F45BC"/>
                </a:solidFill>
                <a:latin typeface="SamsungOne-700" panose="020B0803030303020204" pitchFamily="34" charset="0"/>
                <a:ea typeface="SamsungOne-700" panose="020B0803030303020204" pitchFamily="34" charset="0"/>
                <a:cs typeface="iCiel Samsung Sharp Sans Bold" pitchFamily="2" charset="0"/>
              </a:rPr>
              <a:t> </a:t>
            </a:r>
            <a:r>
              <a:rPr lang="en-US" altLang="ko-KR" sz="1500" dirty="0" err="1">
                <a:solidFill>
                  <a:srgbClr val="1F45BC"/>
                </a:solidFill>
                <a:latin typeface="SamsungOne-700" panose="020B0803030303020204" pitchFamily="34" charset="0"/>
                <a:ea typeface="SamsungOne-700" panose="020B0803030303020204" pitchFamily="34" charset="0"/>
                <a:cs typeface="iCiel Samsung Sharp Sans Bold" pitchFamily="2" charset="0"/>
              </a:rPr>
              <a:t>hoạch</a:t>
            </a:r>
            <a:r>
              <a:rPr lang="en-US" altLang="ko-KR" sz="1500" dirty="0">
                <a:solidFill>
                  <a:srgbClr val="1F45BC"/>
                </a:solidFill>
                <a:latin typeface="SamsungOne-700" panose="020B0803030303020204" pitchFamily="34" charset="0"/>
                <a:ea typeface="SamsungOne-700" panose="020B0803030303020204" pitchFamily="34" charset="0"/>
                <a:cs typeface="iCiel Samsung Sharp Sans Bold" pitchFamily="2" charset="0"/>
              </a:rPr>
              <a:t> do </a:t>
            </a:r>
            <a:r>
              <a:rPr lang="en-US" altLang="ko-KR" sz="1500" dirty="0" err="1">
                <a:solidFill>
                  <a:srgbClr val="1F45BC"/>
                </a:solidFill>
                <a:latin typeface="SamsungOne-700" panose="020B0803030303020204" pitchFamily="34" charset="0"/>
                <a:ea typeface="SamsungOne-700" panose="020B0803030303020204" pitchFamily="34" charset="0"/>
                <a:cs typeface="iCiel Samsung Sharp Sans Bold" pitchFamily="2" charset="0"/>
              </a:rPr>
              <a:t>nền</a:t>
            </a:r>
            <a:r>
              <a:rPr lang="en-US" altLang="ko-KR" sz="1500" dirty="0">
                <a:solidFill>
                  <a:srgbClr val="1F45BC"/>
                </a:solidFill>
                <a:latin typeface="SamsungOne-700" panose="020B0803030303020204" pitchFamily="34" charset="0"/>
                <a:ea typeface="SamsungOne-700" panose="020B0803030303020204" pitchFamily="34" charset="0"/>
                <a:cs typeface="iCiel Samsung Sharp Sans Bold" pitchFamily="2" charset="0"/>
              </a:rPr>
              <a:t> </a:t>
            </a:r>
            <a:r>
              <a:rPr lang="en-US" altLang="ko-KR" sz="1500" dirty="0" err="1">
                <a:solidFill>
                  <a:srgbClr val="1F45BC"/>
                </a:solidFill>
                <a:latin typeface="SamsungOne-700" panose="020B0803030303020204" pitchFamily="34" charset="0"/>
                <a:ea typeface="SamsungOne-700" panose="020B0803030303020204" pitchFamily="34" charset="0"/>
                <a:cs typeface="iCiel Samsung Sharp Sans Bold" pitchFamily="2" charset="0"/>
              </a:rPr>
              <a:t>tảng</a:t>
            </a:r>
            <a:r>
              <a:rPr lang="en-US" altLang="ko-KR" sz="1500" dirty="0">
                <a:solidFill>
                  <a:srgbClr val="1F45BC"/>
                </a:solidFill>
                <a:latin typeface="SamsungOne-700" panose="020B0803030303020204" pitchFamily="34" charset="0"/>
                <a:ea typeface="SamsungOne-700" panose="020B0803030303020204" pitchFamily="34" charset="0"/>
                <a:cs typeface="iCiel Samsung Sharp Sans Bold" pitchFamily="2" charset="0"/>
              </a:rPr>
              <a:t> </a:t>
            </a:r>
            <a:r>
              <a:rPr lang="en-US" altLang="ko-KR" sz="1500" dirty="0" err="1">
                <a:solidFill>
                  <a:srgbClr val="1F45BC"/>
                </a:solidFill>
                <a:latin typeface="SamsungOne-700" panose="020B0803030303020204" pitchFamily="34" charset="0"/>
                <a:ea typeface="SamsungOne-700" panose="020B0803030303020204" pitchFamily="34" charset="0"/>
                <a:cs typeface="iCiel Samsung Sharp Sans Bold" pitchFamily="2" charset="0"/>
              </a:rPr>
              <a:t>phần</a:t>
            </a:r>
            <a:r>
              <a:rPr lang="en-US" altLang="ko-KR" sz="1500" dirty="0">
                <a:solidFill>
                  <a:srgbClr val="1F45BC"/>
                </a:solidFill>
                <a:latin typeface="SamsungOne-700" panose="020B0803030303020204" pitchFamily="34" charset="0"/>
                <a:ea typeface="SamsungOne-700" panose="020B0803030303020204" pitchFamily="34" charset="0"/>
                <a:cs typeface="iCiel Samsung Sharp Sans Bold" pitchFamily="2" charset="0"/>
              </a:rPr>
              <a:t> </a:t>
            </a:r>
            <a:r>
              <a:rPr lang="en-US" altLang="ko-KR" sz="1500" dirty="0" err="1">
                <a:solidFill>
                  <a:srgbClr val="1F45BC"/>
                </a:solidFill>
                <a:latin typeface="SamsungOne-700" panose="020B0803030303020204" pitchFamily="34" charset="0"/>
                <a:ea typeface="SamsungOne-700" panose="020B0803030303020204" pitchFamily="34" charset="0"/>
                <a:cs typeface="iCiel Samsung Sharp Sans Bold" pitchFamily="2" charset="0"/>
              </a:rPr>
              <a:t>cứng</a:t>
            </a:r>
            <a:r>
              <a:rPr lang="en-US" altLang="ko-KR" sz="1500" dirty="0">
                <a:solidFill>
                  <a:srgbClr val="1F45BC"/>
                </a:solidFill>
                <a:latin typeface="SamsungOne-700" panose="020B0803030303020204" pitchFamily="34" charset="0"/>
                <a:ea typeface="SamsungOne-700" panose="020B0803030303020204" pitchFamily="34" charset="0"/>
                <a:cs typeface="iCiel Samsung Sharp Sans Bold" pitchFamily="2" charset="0"/>
              </a:rPr>
              <a:t> </a:t>
            </a:r>
            <a:r>
              <a:rPr lang="en-US" altLang="ko-KR" sz="1500" dirty="0" err="1">
                <a:solidFill>
                  <a:srgbClr val="1F45BC"/>
                </a:solidFill>
                <a:latin typeface="SamsungOne-700" panose="020B0803030303020204" pitchFamily="34" charset="0"/>
                <a:ea typeface="SamsungOne-700" panose="020B0803030303020204" pitchFamily="34" charset="0"/>
                <a:cs typeface="iCiel Samsung Sharp Sans Bold" pitchFamily="2" charset="0"/>
              </a:rPr>
              <a:t>máy</a:t>
            </a:r>
            <a:r>
              <a:rPr lang="en-US" altLang="ko-KR" sz="1500" dirty="0">
                <a:solidFill>
                  <a:srgbClr val="1F45BC"/>
                </a:solidFill>
                <a:latin typeface="SamsungOne-700" panose="020B0803030303020204" pitchFamily="34" charset="0"/>
                <a:ea typeface="SamsungOne-700" panose="020B0803030303020204" pitchFamily="34" charset="0"/>
                <a:cs typeface="iCiel Samsung Sharp Sans Bold" pitchFamily="2" charset="0"/>
              </a:rPr>
              <a:t> </a:t>
            </a:r>
            <a:r>
              <a:rPr lang="en-US" altLang="ko-KR" sz="1500" dirty="0" err="1">
                <a:solidFill>
                  <a:srgbClr val="1F45BC"/>
                </a:solidFill>
                <a:latin typeface="SamsungOne-700" panose="020B0803030303020204" pitchFamily="34" charset="0"/>
                <a:ea typeface="SamsungOne-700" panose="020B0803030303020204" pitchFamily="34" charset="0"/>
                <a:cs typeface="iCiel Samsung Sharp Sans Bold" pitchFamily="2" charset="0"/>
              </a:rPr>
              <a:t>chủ</a:t>
            </a:r>
            <a:r>
              <a:rPr lang="en-US" altLang="ko-KR" sz="1500" dirty="0">
                <a:solidFill>
                  <a:srgbClr val="1F45BC"/>
                </a:solidFill>
                <a:latin typeface="SamsungOne-700" panose="020B0803030303020204" pitchFamily="34" charset="0"/>
                <a:ea typeface="SamsungOne-700" panose="020B0803030303020204" pitchFamily="34" charset="0"/>
                <a:cs typeface="iCiel Samsung Sharp Sans Bold" pitchFamily="2" charset="0"/>
              </a:rPr>
              <a:t> ⸥</a:t>
            </a:r>
          </a:p>
        </p:txBody>
      </p:sp>
      <p:graphicFrame>
        <p:nvGraphicFramePr>
          <p:cNvPr id="16" name="차트 15">
            <a:extLst>
              <a:ext uri="{FF2B5EF4-FFF2-40B4-BE49-F238E27FC236}">
                <a16:creationId xmlns:a16="http://schemas.microsoft.com/office/drawing/2014/main" id="{E89783FC-E3E2-4F1A-94EC-A16EC2070FBC}"/>
              </a:ext>
            </a:extLst>
          </p:cNvPr>
          <p:cNvGraphicFramePr/>
          <p:nvPr>
            <p:extLst>
              <p:ext uri="{D42A27DB-BD31-4B8C-83A1-F6EECF244321}">
                <p14:modId xmlns:p14="http://schemas.microsoft.com/office/powerpoint/2010/main" val="2869124187"/>
              </p:ext>
            </p:extLst>
          </p:nvPr>
        </p:nvGraphicFramePr>
        <p:xfrm>
          <a:off x="1626437" y="2867640"/>
          <a:ext cx="7576178" cy="3617535"/>
        </p:xfrm>
        <a:graphic>
          <a:graphicData uri="http://schemas.openxmlformats.org/drawingml/2006/chart">
            <c:chart xmlns:c="http://schemas.openxmlformats.org/drawingml/2006/chart" xmlns:r="http://schemas.openxmlformats.org/officeDocument/2006/relationships" r:id="rId3"/>
          </a:graphicData>
        </a:graphic>
      </p:graphicFrame>
      <p:sp>
        <p:nvSpPr>
          <p:cNvPr id="17" name="화살표: 위쪽/아래쪽 16">
            <a:extLst>
              <a:ext uri="{FF2B5EF4-FFF2-40B4-BE49-F238E27FC236}">
                <a16:creationId xmlns:a16="http://schemas.microsoft.com/office/drawing/2014/main" id="{D6DE85A5-B81C-4CB2-BAD4-8D21140CEBBC}"/>
              </a:ext>
            </a:extLst>
          </p:cNvPr>
          <p:cNvSpPr/>
          <p:nvPr/>
        </p:nvSpPr>
        <p:spPr>
          <a:xfrm>
            <a:off x="1258627" y="3024257"/>
            <a:ext cx="484632" cy="3249543"/>
          </a:xfrm>
          <a:prstGeom prst="upDownArrow">
            <a:avLst/>
          </a:prstGeom>
          <a:gradFill>
            <a:gsLst>
              <a:gs pos="0">
                <a:schemeClr val="accent1">
                  <a:lumMod val="40000"/>
                  <a:lumOff val="60000"/>
                </a:schemeClr>
              </a:gs>
              <a:gs pos="59000">
                <a:schemeClr val="bg1"/>
              </a:gs>
              <a:gs pos="48000">
                <a:schemeClr val="bg1"/>
              </a:gs>
              <a:gs pos="100000">
                <a:srgbClr val="6A84D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a typeface="SamsungOneKorean 400" panose="020B0503030303020204" pitchFamily="50" charset="-127"/>
            </a:endParaRPr>
          </a:p>
        </p:txBody>
      </p:sp>
      <p:sp>
        <p:nvSpPr>
          <p:cNvPr id="18" name="직사각형 17">
            <a:extLst>
              <a:ext uri="{FF2B5EF4-FFF2-40B4-BE49-F238E27FC236}">
                <a16:creationId xmlns:a16="http://schemas.microsoft.com/office/drawing/2014/main" id="{44A1B1D7-2A80-4AB7-A2F7-EC97A8E28F3E}"/>
              </a:ext>
            </a:extLst>
          </p:cNvPr>
          <p:cNvSpPr/>
          <p:nvPr/>
        </p:nvSpPr>
        <p:spPr>
          <a:xfrm>
            <a:off x="1161054" y="3280229"/>
            <a:ext cx="679778"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ctr" defTabSz="457200">
              <a:defRPr/>
            </a:pPr>
            <a:r>
              <a:rPr lang="en-US" altLang="ko-KR" sz="1100" dirty="0" err="1">
                <a:solidFill>
                  <a:srgbClr val="2D95EC"/>
                </a:solidFill>
                <a:latin typeface="SamsungOne-700" panose="020B0803030303020204" pitchFamily="34" charset="0"/>
                <a:ea typeface="SamsungOne-700" panose="020B0803030303020204" pitchFamily="34" charset="0"/>
              </a:rPr>
              <a:t>Rất</a:t>
            </a:r>
            <a:r>
              <a:rPr lang="en-US" altLang="ko-KR" sz="1100" dirty="0">
                <a:solidFill>
                  <a:srgbClr val="2D95EC"/>
                </a:solidFill>
                <a:latin typeface="SamsungOne-700" panose="020B0803030303020204" pitchFamily="34" charset="0"/>
                <a:ea typeface="SamsungOne-700" panose="020B0803030303020204" pitchFamily="34" charset="0"/>
              </a:rPr>
              <a:t> </a:t>
            </a:r>
            <a:r>
              <a:rPr lang="en-US" altLang="ko-KR" sz="1100" dirty="0" err="1">
                <a:solidFill>
                  <a:srgbClr val="2D95EC"/>
                </a:solidFill>
                <a:latin typeface="SamsungOne-700" panose="020B0803030303020204" pitchFamily="34" charset="0"/>
                <a:ea typeface="SamsungOne-700" panose="020B0803030303020204" pitchFamily="34" charset="0"/>
              </a:rPr>
              <a:t>rẻ</a:t>
            </a:r>
            <a:endParaRPr lang="en-US" altLang="ko-KR" sz="1100" dirty="0">
              <a:solidFill>
                <a:srgbClr val="2D95EC"/>
              </a:solidFill>
              <a:latin typeface="SamsungOne-700" panose="020B0803030303020204" pitchFamily="34" charset="0"/>
              <a:ea typeface="SamsungOne-700" panose="020B0803030303020204" pitchFamily="34" charset="0"/>
            </a:endParaRPr>
          </a:p>
        </p:txBody>
      </p:sp>
      <p:sp>
        <p:nvSpPr>
          <p:cNvPr id="19" name="직사각형 18">
            <a:extLst>
              <a:ext uri="{FF2B5EF4-FFF2-40B4-BE49-F238E27FC236}">
                <a16:creationId xmlns:a16="http://schemas.microsoft.com/office/drawing/2014/main" id="{30BC64D8-8034-48BC-B9AA-91B14DEC489B}"/>
              </a:ext>
            </a:extLst>
          </p:cNvPr>
          <p:cNvSpPr/>
          <p:nvPr/>
        </p:nvSpPr>
        <p:spPr>
          <a:xfrm>
            <a:off x="1077234" y="5683461"/>
            <a:ext cx="847418"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ctr" defTabSz="457200">
              <a:defRPr/>
            </a:pPr>
            <a:r>
              <a:rPr lang="en-US" altLang="ko-KR" sz="1100" dirty="0" err="1">
                <a:solidFill>
                  <a:srgbClr val="1429A0"/>
                </a:solidFill>
                <a:latin typeface="SamsungOne-700" panose="020B0803030303020204" pitchFamily="34" charset="0"/>
                <a:ea typeface="SamsungOne-700" panose="020B0803030303020204" pitchFamily="34" charset="0"/>
              </a:rPr>
              <a:t>Rất</a:t>
            </a:r>
            <a:r>
              <a:rPr lang="en-US" altLang="ko-KR" sz="1100" dirty="0">
                <a:solidFill>
                  <a:srgbClr val="1429A0"/>
                </a:solidFill>
                <a:latin typeface="SamsungOne-700" panose="020B0803030303020204" pitchFamily="34" charset="0"/>
                <a:ea typeface="SamsungOne-700" panose="020B0803030303020204" pitchFamily="34" charset="0"/>
              </a:rPr>
              <a:t> </a:t>
            </a:r>
            <a:r>
              <a:rPr lang="en-US" altLang="ko-KR" sz="1100" dirty="0" err="1">
                <a:solidFill>
                  <a:srgbClr val="1429A0"/>
                </a:solidFill>
                <a:latin typeface="SamsungOne-700" panose="020B0803030303020204" pitchFamily="34" charset="0"/>
                <a:ea typeface="SamsungOne-700" panose="020B0803030303020204" pitchFamily="34" charset="0"/>
              </a:rPr>
              <a:t>đắt</a:t>
            </a:r>
            <a:endParaRPr lang="en-US" altLang="ko-KR" sz="1100" dirty="0">
              <a:solidFill>
                <a:srgbClr val="1429A0"/>
              </a:solidFill>
              <a:latin typeface="SamsungOne-700" panose="020B0803030303020204" pitchFamily="34" charset="0"/>
              <a:ea typeface="SamsungOne-700" panose="020B0803030303020204" pitchFamily="34" charset="0"/>
            </a:endParaRPr>
          </a:p>
        </p:txBody>
      </p:sp>
      <p:sp>
        <p:nvSpPr>
          <p:cNvPr id="20" name="직사각형 19">
            <a:extLst>
              <a:ext uri="{FF2B5EF4-FFF2-40B4-BE49-F238E27FC236}">
                <a16:creationId xmlns:a16="http://schemas.microsoft.com/office/drawing/2014/main" id="{977BA6C7-7E27-440D-A188-323AB8CD2489}"/>
              </a:ext>
            </a:extLst>
          </p:cNvPr>
          <p:cNvSpPr/>
          <p:nvPr/>
        </p:nvSpPr>
        <p:spPr>
          <a:xfrm>
            <a:off x="6164490" y="6008161"/>
            <a:ext cx="2805576" cy="276999"/>
          </a:xfrm>
          <a:prstGeom prst="rect">
            <a:avLst/>
          </a:prstGeom>
        </p:spPr>
        <p:txBody>
          <a:bodyPr wrap="none">
            <a:spAutoFit/>
          </a:bodyPr>
          <a:lstStyle/>
          <a:p>
            <a:pPr algn="ctr">
              <a:defRPr sz="1800" b="0" i="0" u="none" strike="noStrike" kern="1200" spc="0" baseline="0">
                <a:solidFill>
                  <a:prstClr val="black">
                    <a:lumMod val="65000"/>
                    <a:lumOff val="35000"/>
                  </a:prstClr>
                </a:solidFill>
                <a:latin typeface="SamsungOne-600" panose="020B0703030303020204" pitchFamily="34" charset="0"/>
                <a:ea typeface="SamsungOne-600" panose="020B0703030303020204" pitchFamily="34" charset="0"/>
                <a:cs typeface="+mn-cs"/>
              </a:defRPr>
            </a:pPr>
            <a:r>
              <a:rPr lang="en-US" altLang="ko-KR" sz="1200" dirty="0">
                <a:solidFill>
                  <a:schemeClr val="tx1">
                    <a:lumMod val="75000"/>
                    <a:lumOff val="25000"/>
                  </a:schemeClr>
                </a:solidFill>
                <a:latin typeface="SamsungOne-400" panose="020B0503030303020204" pitchFamily="34" charset="0"/>
                <a:ea typeface="SamsungOne-400" panose="020B0503030303020204" pitchFamily="34" charset="0"/>
                <a:cs typeface="iCiel Samsung Sharp Sans Bold" pitchFamily="2" charset="0"/>
              </a:rPr>
              <a:t>(</a:t>
            </a:r>
            <a:r>
              <a:rPr lang="en-US" altLang="ko-KR" sz="1200" dirty="0" err="1">
                <a:solidFill>
                  <a:schemeClr val="tx1">
                    <a:lumMod val="75000"/>
                    <a:lumOff val="25000"/>
                  </a:schemeClr>
                </a:solidFill>
                <a:latin typeface="SamsungOne-400" panose="020B0503030303020204" pitchFamily="34" charset="0"/>
                <a:ea typeface="SamsungOne-400" panose="020B0503030303020204" pitchFamily="34" charset="0"/>
                <a:cs typeface="iCiel Samsung Sharp Sans Bold" pitchFamily="2" charset="0"/>
              </a:rPr>
              <a:t>Mỗi</a:t>
            </a:r>
            <a:r>
              <a:rPr lang="en-US" altLang="ko-KR" sz="1200" dirty="0">
                <a:solidFill>
                  <a:schemeClr val="tx1">
                    <a:lumMod val="75000"/>
                    <a:lumOff val="25000"/>
                  </a:schemeClr>
                </a:solidFill>
                <a:latin typeface="SamsungOne-400" panose="020B0503030303020204" pitchFamily="34" charset="0"/>
                <a:ea typeface="SamsungOne-400" panose="020B0503030303020204" pitchFamily="34" charset="0"/>
                <a:cs typeface="iCiel Samsung Sharp Sans Bold" pitchFamily="2" charset="0"/>
              </a:rPr>
              <a:t> </a:t>
            </a:r>
            <a:r>
              <a:rPr lang="en-US" altLang="ko-KR" sz="1200" dirty="0" err="1">
                <a:solidFill>
                  <a:schemeClr val="tx1">
                    <a:lumMod val="75000"/>
                    <a:lumOff val="25000"/>
                  </a:schemeClr>
                </a:solidFill>
                <a:latin typeface="SamsungOne-400" panose="020B0503030303020204" pitchFamily="34" charset="0"/>
                <a:ea typeface="SamsungOne-400" panose="020B0503030303020204" pitchFamily="34" charset="0"/>
                <a:cs typeface="iCiel Samsung Sharp Sans Bold" pitchFamily="2" charset="0"/>
              </a:rPr>
              <a:t>phút</a:t>
            </a:r>
            <a:r>
              <a:rPr lang="en-US" altLang="ko-KR" sz="1200" dirty="0">
                <a:solidFill>
                  <a:schemeClr val="tx1">
                    <a:lumMod val="75000"/>
                    <a:lumOff val="25000"/>
                  </a:schemeClr>
                </a:solidFill>
                <a:latin typeface="SamsungOne-400" panose="020B0503030303020204" pitchFamily="34" charset="0"/>
                <a:ea typeface="SamsungOne-400" panose="020B0503030303020204" pitchFamily="34" charset="0"/>
                <a:cs typeface="iCiel Samsung Sharp Sans Bold" pitchFamily="2" charset="0"/>
              </a:rPr>
              <a:t>/</a:t>
            </a:r>
            <a:r>
              <a:rPr lang="en-US" altLang="ko-KR" sz="1200" dirty="0" err="1">
                <a:solidFill>
                  <a:schemeClr val="tx1">
                    <a:lumMod val="75000"/>
                    <a:lumOff val="25000"/>
                  </a:schemeClr>
                </a:solidFill>
                <a:latin typeface="SamsungOne-400" panose="020B0503030303020204" pitchFamily="34" charset="0"/>
                <a:ea typeface="SamsungOne-400" panose="020B0503030303020204" pitchFamily="34" charset="0"/>
                <a:cs typeface="iCiel Samsung Sharp Sans Bold" pitchFamily="2" charset="0"/>
              </a:rPr>
              <a:t>Mỗi</a:t>
            </a:r>
            <a:r>
              <a:rPr lang="en-US" altLang="ko-KR" sz="1200" dirty="0">
                <a:solidFill>
                  <a:schemeClr val="tx1">
                    <a:lumMod val="75000"/>
                    <a:lumOff val="25000"/>
                  </a:schemeClr>
                </a:solidFill>
                <a:latin typeface="SamsungOne-400" panose="020B0503030303020204" pitchFamily="34" charset="0"/>
                <a:ea typeface="SamsungOne-400" panose="020B0503030303020204" pitchFamily="34" charset="0"/>
                <a:cs typeface="iCiel Samsung Sharp Sans Bold" pitchFamily="2" charset="0"/>
              </a:rPr>
              <a:t> </a:t>
            </a:r>
            <a:r>
              <a:rPr lang="en-US" altLang="ko-KR" sz="1200" dirty="0" err="1">
                <a:solidFill>
                  <a:schemeClr val="tx1">
                    <a:lumMod val="75000"/>
                    <a:lumOff val="25000"/>
                  </a:schemeClr>
                </a:solidFill>
                <a:latin typeface="SamsungOne-400" panose="020B0503030303020204" pitchFamily="34" charset="0"/>
                <a:ea typeface="SamsungOne-400" panose="020B0503030303020204" pitchFamily="34" charset="0"/>
                <a:cs typeface="iCiel Samsung Sharp Sans Bold" pitchFamily="2" charset="0"/>
              </a:rPr>
              <a:t>máy</a:t>
            </a:r>
            <a:r>
              <a:rPr lang="en-US" altLang="ko-KR" sz="1200" dirty="0">
                <a:solidFill>
                  <a:schemeClr val="tx1">
                    <a:lumMod val="75000"/>
                    <a:lumOff val="25000"/>
                  </a:schemeClr>
                </a:solidFill>
                <a:latin typeface="SamsungOne-400" panose="020B0503030303020204" pitchFamily="34" charset="0"/>
                <a:ea typeface="SamsungOne-400" panose="020B0503030303020204" pitchFamily="34" charset="0"/>
                <a:cs typeface="iCiel Samsung Sharp Sans Bold" pitchFamily="2" charset="0"/>
              </a:rPr>
              <a:t> </a:t>
            </a:r>
            <a:r>
              <a:rPr lang="en-US" altLang="ko-KR" sz="1200" dirty="0" err="1">
                <a:solidFill>
                  <a:schemeClr val="tx1">
                    <a:lumMod val="75000"/>
                    <a:lumOff val="25000"/>
                  </a:schemeClr>
                </a:solidFill>
                <a:latin typeface="SamsungOne-400" panose="020B0503030303020204" pitchFamily="34" charset="0"/>
                <a:ea typeface="SamsungOne-400" panose="020B0503030303020204" pitchFamily="34" charset="0"/>
                <a:cs typeface="iCiel Samsung Sharp Sans Bold" pitchFamily="2" charset="0"/>
              </a:rPr>
              <a:t>chủ</a:t>
            </a:r>
            <a:r>
              <a:rPr lang="en-US" altLang="ko-KR" sz="1200" dirty="0">
                <a:solidFill>
                  <a:schemeClr val="tx1">
                    <a:lumMod val="75000"/>
                    <a:lumOff val="25000"/>
                  </a:schemeClr>
                </a:solidFill>
                <a:latin typeface="SamsungOne-400" panose="020B0503030303020204" pitchFamily="34" charset="0"/>
                <a:ea typeface="SamsungOne-400" panose="020B0503030303020204" pitchFamily="34" charset="0"/>
                <a:cs typeface="iCiel Samsung Sharp Sans Bold" pitchFamily="2" charset="0"/>
              </a:rPr>
              <a:t> </a:t>
            </a:r>
            <a:r>
              <a:rPr lang="en-US" altLang="ko-KR" sz="1200" dirty="0" err="1">
                <a:solidFill>
                  <a:schemeClr val="tx1">
                    <a:lumMod val="75000"/>
                    <a:lumOff val="25000"/>
                  </a:schemeClr>
                </a:solidFill>
                <a:latin typeface="SamsungOne-400" panose="020B0503030303020204" pitchFamily="34" charset="0"/>
                <a:ea typeface="SamsungOne-400" panose="020B0503030303020204" pitchFamily="34" charset="0"/>
                <a:cs typeface="iCiel Samsung Sharp Sans Bold" pitchFamily="2" charset="0"/>
              </a:rPr>
              <a:t>vào</a:t>
            </a:r>
            <a:r>
              <a:rPr lang="en-US" altLang="ko-KR" sz="1200" dirty="0">
                <a:solidFill>
                  <a:schemeClr val="tx1">
                    <a:lumMod val="75000"/>
                    <a:lumOff val="25000"/>
                  </a:schemeClr>
                </a:solidFill>
                <a:latin typeface="SamsungOne-400" panose="020B0503030303020204" pitchFamily="34" charset="0"/>
                <a:ea typeface="SamsungOne-400" panose="020B0503030303020204" pitchFamily="34" charset="0"/>
                <a:cs typeface="iCiel Samsung Sharp Sans Bold" pitchFamily="2" charset="0"/>
              </a:rPr>
              <a:t> </a:t>
            </a:r>
            <a:r>
              <a:rPr lang="en-US" altLang="ko-KR" sz="1200" dirty="0" err="1">
                <a:solidFill>
                  <a:schemeClr val="tx1">
                    <a:lumMod val="75000"/>
                    <a:lumOff val="25000"/>
                  </a:schemeClr>
                </a:solidFill>
                <a:latin typeface="SamsungOne-400" panose="020B0503030303020204" pitchFamily="34" charset="0"/>
                <a:ea typeface="SamsungOne-400" panose="020B0503030303020204" pitchFamily="34" charset="0"/>
                <a:cs typeface="iCiel Samsung Sharp Sans Bold" pitchFamily="2" charset="0"/>
              </a:rPr>
              <a:t>năm</a:t>
            </a:r>
            <a:r>
              <a:rPr lang="en-US" altLang="ko-KR" sz="1200" dirty="0">
                <a:solidFill>
                  <a:schemeClr val="tx1">
                    <a:lumMod val="75000"/>
                    <a:lumOff val="25000"/>
                  </a:schemeClr>
                </a:solidFill>
                <a:latin typeface="SamsungOne-400" panose="020B0503030303020204" pitchFamily="34" charset="0"/>
                <a:ea typeface="SamsungOne-400" panose="020B0503030303020204" pitchFamily="34" charset="0"/>
                <a:cs typeface="iCiel Samsung Sharp Sans Bold" pitchFamily="2" charset="0"/>
              </a:rPr>
              <a:t> 2020)</a:t>
            </a:r>
          </a:p>
        </p:txBody>
      </p:sp>
    </p:spTree>
    <p:extLst>
      <p:ext uri="{BB962C8B-B14F-4D97-AF65-F5344CB8AC3E}">
        <p14:creationId xmlns:p14="http://schemas.microsoft.com/office/powerpoint/2010/main" val="121522675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4B1832AE-10B8-4762-B208-A3278770ADBF}"/>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err="1">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  01</a:t>
            </a:r>
          </a:p>
        </p:txBody>
      </p:sp>
      <p:sp>
        <p:nvSpPr>
          <p:cNvPr id="8" name="직사각형 7">
            <a:extLst>
              <a:ext uri="{FF2B5EF4-FFF2-40B4-BE49-F238E27FC236}">
                <a16:creationId xmlns:a16="http://schemas.microsoft.com/office/drawing/2014/main" id="{5749FD47-5F11-491B-BD81-74E1FAC3CB7D}"/>
              </a:ext>
            </a:extLst>
          </p:cNvPr>
          <p:cNvSpPr/>
          <p:nvPr/>
        </p:nvSpPr>
        <p:spPr>
          <a:xfrm>
            <a:off x="546895" y="1523719"/>
            <a:ext cx="8797130"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vl="0">
              <a:defRPr/>
            </a:pPr>
            <a:r>
              <a:rPr lang="en-US" altLang="ko-KR" sz="3200" dirty="0" err="1">
                <a:solidFill>
                  <a:srgbClr val="0D0D0D"/>
                </a:solidFill>
                <a:latin typeface="iCiel Samsung Sharp Sans Bold" pitchFamily="2" charset="0"/>
                <a:ea typeface="iCiel Samsung Sharp Sans Bold" pitchFamily="2" charset="0"/>
                <a:cs typeface="iCiel Samsung Sharp Sans Bold" pitchFamily="2" charset="0"/>
              </a:rPr>
              <a:t>Khả</a:t>
            </a:r>
            <a:r>
              <a:rPr lang="en-US" altLang="ko-KR" sz="3200" dirty="0">
                <a:solidFill>
                  <a:srgbClr val="0D0D0D"/>
                </a:solidFill>
                <a:latin typeface="iCiel Samsung Sharp Sans Bold" pitchFamily="2" charset="0"/>
                <a:ea typeface="iCiel Samsung Sharp Sans Bold" pitchFamily="2" charset="0"/>
                <a:cs typeface="iCiel Samsung Sharp Sans Bold" pitchFamily="2" charset="0"/>
              </a:rPr>
              <a:t> </a:t>
            </a:r>
            <a:r>
              <a:rPr lang="en-US" altLang="ko-KR" sz="3200" dirty="0" err="1">
                <a:solidFill>
                  <a:srgbClr val="0D0D0D"/>
                </a:solidFill>
                <a:latin typeface="iCiel Samsung Sharp Sans Bold" pitchFamily="2" charset="0"/>
                <a:ea typeface="iCiel Samsung Sharp Sans Bold" pitchFamily="2" charset="0"/>
                <a:cs typeface="iCiel Samsung Sharp Sans Bold" pitchFamily="2" charset="0"/>
              </a:rPr>
              <a:t>dụng</a:t>
            </a:r>
            <a:r>
              <a:rPr lang="en-US" altLang="ko-KR" sz="3200" dirty="0">
                <a:solidFill>
                  <a:srgbClr val="0D0D0D"/>
                </a:solidFill>
                <a:latin typeface="iCiel Samsung Sharp Sans Bold" pitchFamily="2" charset="0"/>
                <a:ea typeface="iCiel Samsung Sharp Sans Bold" pitchFamily="2" charset="0"/>
                <a:cs typeface="iCiel Samsung Sharp Sans Bold" pitchFamily="2" charset="0"/>
              </a:rPr>
              <a:t> (2/2)</a:t>
            </a:r>
          </a:p>
        </p:txBody>
      </p:sp>
      <p:grpSp>
        <p:nvGrpSpPr>
          <p:cNvPr id="9" name="Group 2">
            <a:extLst>
              <a:ext uri="{FF2B5EF4-FFF2-40B4-BE49-F238E27FC236}">
                <a16:creationId xmlns:a16="http://schemas.microsoft.com/office/drawing/2014/main" id="{3D59037F-712E-4F93-911F-0539A3289732}"/>
              </a:ext>
            </a:extLst>
          </p:cNvPr>
          <p:cNvGrpSpPr/>
          <p:nvPr/>
        </p:nvGrpSpPr>
        <p:grpSpPr>
          <a:xfrm>
            <a:off x="558800" y="2232686"/>
            <a:ext cx="4220399" cy="215444"/>
            <a:chOff x="558800" y="2232686"/>
            <a:chExt cx="4220399" cy="215444"/>
          </a:xfrm>
        </p:grpSpPr>
        <p:sp>
          <p:nvSpPr>
            <p:cNvPr id="10" name="직사각형 9">
              <a:extLst>
                <a:ext uri="{FF2B5EF4-FFF2-40B4-BE49-F238E27FC236}">
                  <a16:creationId xmlns:a16="http://schemas.microsoft.com/office/drawing/2014/main" id="{1F31571F-647D-4A6C-BD68-3A7DDC9CA4EA}"/>
                </a:ext>
              </a:extLst>
            </p:cNvPr>
            <p:cNvSpPr/>
            <p:nvPr/>
          </p:nvSpPr>
          <p:spPr>
            <a:xfrm>
              <a:off x="558800" y="2244056"/>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white"/>
                </a:solidFill>
                <a:effectLst/>
                <a:uLnTx/>
                <a:uFillTx/>
                <a:latin typeface="SamsungOne-400" panose="020B0503030303020204" pitchFamily="34" charset="0"/>
                <a:ea typeface="SamsungOneKorean 400" panose="020B0503030303020204" pitchFamily="50" charset="-127"/>
                <a:cs typeface="+mn-cs"/>
              </a:endParaRPr>
            </a:p>
          </p:txBody>
        </p:sp>
        <p:sp>
          <p:nvSpPr>
            <p:cNvPr id="11" name="직사각형 10">
              <a:extLst>
                <a:ext uri="{FF2B5EF4-FFF2-40B4-BE49-F238E27FC236}">
                  <a16:creationId xmlns:a16="http://schemas.microsoft.com/office/drawing/2014/main" id="{6125B6B4-6DC1-4213-8DC9-C7E72D6C2976}"/>
                </a:ext>
              </a:extLst>
            </p:cNvPr>
            <p:cNvSpPr/>
            <p:nvPr/>
          </p:nvSpPr>
          <p:spPr>
            <a:xfrm>
              <a:off x="711199" y="2232686"/>
              <a:ext cx="4068000"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200">
                <a:spcAft>
                  <a:spcPts val="600"/>
                </a:spcAft>
                <a:defRPr/>
              </a:pP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Carrier class server to Commodity class server</a:t>
              </a:r>
            </a:p>
          </p:txBody>
        </p:sp>
      </p:grpSp>
      <p:sp>
        <p:nvSpPr>
          <p:cNvPr id="18" name="Rectangle 12">
            <a:extLst>
              <a:ext uri="{FF2B5EF4-FFF2-40B4-BE49-F238E27FC236}">
                <a16:creationId xmlns:a16="http://schemas.microsoft.com/office/drawing/2014/main" id="{5BBE04F8-059E-42C8-8EBC-0086D89E7FF1}"/>
              </a:ext>
            </a:extLst>
          </p:cNvPr>
          <p:cNvSpPr/>
          <p:nvPr/>
        </p:nvSpPr>
        <p:spPr>
          <a:xfrm>
            <a:off x="711200" y="2563519"/>
            <a:ext cx="5349631" cy="13508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defRP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Thời gian ngừng hoạt động ngoài kế hoạch của các máy chủ có thể thay đổi đáng kể.</a:t>
            </a:r>
          </a:p>
          <a:p>
            <a:pPr marL="182563" indent="-182563">
              <a:spcAft>
                <a:spcPts val="800"/>
              </a:spcAft>
              <a:buClr>
                <a:srgbClr val="193EB0"/>
              </a:buClr>
              <a:buFont typeface="SamsungOne 400" panose="020B0503030303020204" pitchFamily="34" charset="0"/>
              <a:buChar char="‣"/>
              <a:defRP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Thời gian chết càng thấp thì chi phí phần cứng càng đắt.</a:t>
            </a:r>
          </a:p>
          <a:p>
            <a:pPr marL="182563" indent="-182563">
              <a:spcAft>
                <a:spcPts val="800"/>
              </a:spcAft>
              <a:buClr>
                <a:srgbClr val="193EB0"/>
              </a:buClr>
              <a:buFont typeface="SamsungOne 400" panose="020B0503030303020204" pitchFamily="34" charset="0"/>
              <a:buChar char="‣"/>
              <a:defRP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Khi sử dụng các máy chủ hạng phổ thông làm môi trường phân tán, các hệ thống cần có khả năng xử lý mất dữ liệu.</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nvGrpSpPr>
          <p:cNvPr id="20" name="Group 2">
            <a:extLst>
              <a:ext uri="{FF2B5EF4-FFF2-40B4-BE49-F238E27FC236}">
                <a16:creationId xmlns:a16="http://schemas.microsoft.com/office/drawing/2014/main" id="{3CECB16A-29A8-4924-9391-3B1CC6FE5731}"/>
              </a:ext>
            </a:extLst>
          </p:cNvPr>
          <p:cNvGrpSpPr/>
          <p:nvPr/>
        </p:nvGrpSpPr>
        <p:grpSpPr>
          <a:xfrm>
            <a:off x="558800" y="3895260"/>
            <a:ext cx="4868400" cy="215444"/>
            <a:chOff x="558800" y="2232686"/>
            <a:chExt cx="4868400" cy="215444"/>
          </a:xfrm>
        </p:grpSpPr>
        <p:sp>
          <p:nvSpPr>
            <p:cNvPr id="21" name="직사각형 20">
              <a:extLst>
                <a:ext uri="{FF2B5EF4-FFF2-40B4-BE49-F238E27FC236}">
                  <a16:creationId xmlns:a16="http://schemas.microsoft.com/office/drawing/2014/main" id="{65A58FB9-AC89-463E-999B-3C01CDF829B4}"/>
                </a:ext>
              </a:extLst>
            </p:cNvPr>
            <p:cNvSpPr/>
            <p:nvPr/>
          </p:nvSpPr>
          <p:spPr>
            <a:xfrm>
              <a:off x="558800" y="2244056"/>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400" b="0" i="0" u="none" strike="noStrike" kern="1200" cap="none" spc="0" normalizeH="0" baseline="0" noProof="0" dirty="0">
                <a:ln>
                  <a:noFill/>
                </a:ln>
                <a:solidFill>
                  <a:prstClr val="white"/>
                </a:solidFill>
                <a:effectLst/>
                <a:uLnTx/>
                <a:uFillTx/>
                <a:latin typeface="SamsungOne-400" panose="020B0503030303020204" pitchFamily="34" charset="0"/>
                <a:ea typeface="SamsungOneKorean 400" panose="020B0503030303020204" pitchFamily="50" charset="-127"/>
              </a:endParaRPr>
            </a:p>
          </p:txBody>
        </p:sp>
        <p:sp>
          <p:nvSpPr>
            <p:cNvPr id="22" name="직사각형 21">
              <a:extLst>
                <a:ext uri="{FF2B5EF4-FFF2-40B4-BE49-F238E27FC236}">
                  <a16:creationId xmlns:a16="http://schemas.microsoft.com/office/drawing/2014/main" id="{40804A5E-410F-4213-B522-43A0D2B72B49}"/>
                </a:ext>
              </a:extLst>
            </p:cNvPr>
            <p:cNvSpPr/>
            <p:nvPr/>
          </p:nvSpPr>
          <p:spPr>
            <a:xfrm>
              <a:off x="711200" y="2232686"/>
              <a:ext cx="4716000"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vl="0">
                <a:spcAft>
                  <a:spcPts val="600"/>
                </a:spcAft>
                <a:defRPr/>
              </a:pP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Kiến</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trúc</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Client-Server sang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kiến</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trúc</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Parallel Cluster</a:t>
              </a:r>
            </a:p>
          </p:txBody>
        </p:sp>
      </p:grpSp>
      <p:sp>
        <p:nvSpPr>
          <p:cNvPr id="23" name="Rectangle 12">
            <a:extLst>
              <a:ext uri="{FF2B5EF4-FFF2-40B4-BE49-F238E27FC236}">
                <a16:creationId xmlns:a16="http://schemas.microsoft.com/office/drawing/2014/main" id="{65F96935-CE90-48CD-B6A8-824AD78810B5}"/>
              </a:ext>
            </a:extLst>
          </p:cNvPr>
          <p:cNvSpPr/>
          <p:nvPr/>
        </p:nvSpPr>
        <p:spPr>
          <a:xfrm>
            <a:off x="711200" y="4226093"/>
            <a:ext cx="5138615" cy="6481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defRP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Lưu trữ dữ liệu với bộ xử lý</a:t>
            </a:r>
          </a:p>
          <a:p>
            <a:pPr marL="182563" indent="-182563">
              <a:spcAft>
                <a:spcPts val="800"/>
              </a:spcAft>
              <a:buClr>
                <a:srgbClr val="193EB0"/>
              </a:buClr>
              <a:buFont typeface="SamsungOne 400" panose="020B0503030303020204" pitchFamily="34" charset="0"/>
              <a:buChar char="‣"/>
              <a:defRP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Sao chép dữ liệu để có khả năng chịu lỗi và tăng tính khả dụng</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sp>
        <p:nvSpPr>
          <p:cNvPr id="26" name="직사각형 25">
            <a:extLst>
              <a:ext uri="{FF2B5EF4-FFF2-40B4-BE49-F238E27FC236}">
                <a16:creationId xmlns:a16="http://schemas.microsoft.com/office/drawing/2014/main" id="{55C2AFF4-557C-4E8F-8A6E-5A1AEF958BF5}"/>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1.4.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Thay</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đổi</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cách</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xử</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lý</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Big Data</a:t>
            </a:r>
          </a:p>
        </p:txBody>
      </p:sp>
    </p:spTree>
    <p:extLst>
      <p:ext uri="{BB962C8B-B14F-4D97-AF65-F5344CB8AC3E}">
        <p14:creationId xmlns:p14="http://schemas.microsoft.com/office/powerpoint/2010/main" val="322713875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직사각형 2"/>
          <p:cNvSpPr/>
          <p:nvPr/>
        </p:nvSpPr>
        <p:spPr>
          <a:xfrm>
            <a:off x="488506" y="304961"/>
            <a:ext cx="8892481" cy="5977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884160" fontAlgn="base" latinLnBrk="1">
              <a:spcBef>
                <a:spcPct val="0"/>
              </a:spcBef>
              <a:spcAft>
                <a:spcPct val="0"/>
              </a:spcAft>
              <a:defRPr/>
            </a:pPr>
            <a:endParaRPr kumimoji="1" lang="en-US" altLang="ko-KR" sz="1846" b="1" dirty="0">
              <a:solidFill>
                <a:prstClr val="white"/>
              </a:solidFill>
              <a:latin typeface="SamsungOneKorean 400" panose="020B0503030303020204" pitchFamily="50" charset="-127"/>
              <a:ea typeface="SamsungOneKorean 400" panose="020B0503030303020204" pitchFamily="50" charset="-127"/>
            </a:endParaRPr>
          </a:p>
        </p:txBody>
      </p:sp>
      <p:sp>
        <p:nvSpPr>
          <p:cNvPr id="65" name="직사각형 64">
            <a:extLst>
              <a:ext uri="{FF2B5EF4-FFF2-40B4-BE49-F238E27FC236}">
                <a16:creationId xmlns:a16="http://schemas.microsoft.com/office/drawing/2014/main" id="{E03427E9-98FA-4303-A1B1-372F4289BFA3}"/>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err="1">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  01</a:t>
            </a:r>
          </a:p>
        </p:txBody>
      </p:sp>
      <p:sp>
        <p:nvSpPr>
          <p:cNvPr id="66" name="직사각형 65">
            <a:extLst>
              <a:ext uri="{FF2B5EF4-FFF2-40B4-BE49-F238E27FC236}">
                <a16:creationId xmlns:a16="http://schemas.microsoft.com/office/drawing/2014/main" id="{2E7385A8-1A8F-4150-B7C2-5A67285F56EA}"/>
              </a:ext>
            </a:extLst>
          </p:cNvPr>
          <p:cNvSpPr/>
          <p:nvPr/>
        </p:nvSpPr>
        <p:spPr>
          <a:xfrm>
            <a:off x="293511" y="1453060"/>
            <a:ext cx="9702799" cy="4001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vl="0">
              <a:defRPr/>
            </a:pPr>
            <a:r>
              <a:rPr lang="en-US" altLang="ko-KR" sz="2600" dirty="0" err="1">
                <a:solidFill>
                  <a:prstClr val="black">
                    <a:lumMod val="95000"/>
                    <a:lumOff val="5000"/>
                  </a:prstClr>
                </a:solidFill>
                <a:latin typeface="iCiel Samsung Sharp Sans Bold" pitchFamily="2" charset="0"/>
                <a:ea typeface="iCiel Samsung Sharp Sans Bold" pitchFamily="2" charset="0"/>
                <a:cs typeface="iCiel Samsung Sharp Sans Bold" pitchFamily="2" charset="0"/>
              </a:rPr>
              <a:t>Mô</a:t>
            </a:r>
            <a:r>
              <a:rPr lang="en-US" altLang="ko-KR" sz="2600" dirty="0">
                <a:solidFill>
                  <a:prstClr val="black">
                    <a:lumMod val="95000"/>
                    <a:lumOff val="5000"/>
                  </a:prstClr>
                </a:solidFill>
                <a:latin typeface="iCiel Samsung Sharp Sans Bold" pitchFamily="2" charset="0"/>
                <a:ea typeface="iCiel Samsung Sharp Sans Bold" pitchFamily="2" charset="0"/>
                <a:cs typeface="iCiel Samsung Sharp Sans Bold" pitchFamily="2" charset="0"/>
              </a:rPr>
              <a:t> </a:t>
            </a:r>
            <a:r>
              <a:rPr lang="en-US" altLang="ko-KR" sz="2600" dirty="0" err="1">
                <a:solidFill>
                  <a:prstClr val="black">
                    <a:lumMod val="95000"/>
                    <a:lumOff val="5000"/>
                  </a:prstClr>
                </a:solidFill>
                <a:latin typeface="iCiel Samsung Sharp Sans Bold" pitchFamily="2" charset="0"/>
                <a:ea typeface="iCiel Samsung Sharp Sans Bold" pitchFamily="2" charset="0"/>
                <a:cs typeface="iCiel Samsung Sharp Sans Bold" pitchFamily="2" charset="0"/>
              </a:rPr>
              <a:t>hình</a:t>
            </a:r>
            <a:r>
              <a:rPr lang="en-US" altLang="ko-KR" sz="2600" dirty="0">
                <a:solidFill>
                  <a:prstClr val="black">
                    <a:lumMod val="95000"/>
                    <a:lumOff val="5000"/>
                  </a:prstClr>
                </a:solidFill>
                <a:latin typeface="iCiel Samsung Sharp Sans Bold" pitchFamily="2" charset="0"/>
                <a:ea typeface="iCiel Samsung Sharp Sans Bold" pitchFamily="2" charset="0"/>
                <a:cs typeface="iCiel Samsung Sharp Sans Bold" pitchFamily="2" charset="0"/>
              </a:rPr>
              <a:t> </a:t>
            </a:r>
            <a:r>
              <a:rPr lang="en-US" altLang="ko-KR" sz="2600" dirty="0" err="1">
                <a:solidFill>
                  <a:prstClr val="black">
                    <a:lumMod val="95000"/>
                    <a:lumOff val="5000"/>
                  </a:prstClr>
                </a:solidFill>
                <a:latin typeface="iCiel Samsung Sharp Sans Bold" pitchFamily="2" charset="0"/>
                <a:ea typeface="iCiel Samsung Sharp Sans Bold" pitchFamily="2" charset="0"/>
                <a:cs typeface="iCiel Samsung Sharp Sans Bold" pitchFamily="2" charset="0"/>
              </a:rPr>
              <a:t>khách-chủ</a:t>
            </a:r>
            <a:r>
              <a:rPr lang="en-US" altLang="ko-KR" sz="2600" dirty="0">
                <a:solidFill>
                  <a:prstClr val="black">
                    <a:lumMod val="95000"/>
                    <a:lumOff val="5000"/>
                  </a:prstClr>
                </a:solidFill>
                <a:latin typeface="iCiel Samsung Sharp Sans Bold" pitchFamily="2" charset="0"/>
                <a:ea typeface="iCiel Samsung Sharp Sans Bold" pitchFamily="2" charset="0"/>
                <a:cs typeface="iCiel Samsung Sharp Sans Bold" pitchFamily="2" charset="0"/>
              </a:rPr>
              <a:t> vs. </a:t>
            </a:r>
            <a:r>
              <a:rPr lang="en-US" altLang="ko-KR" sz="2600" dirty="0" err="1">
                <a:solidFill>
                  <a:prstClr val="black">
                    <a:lumMod val="95000"/>
                    <a:lumOff val="5000"/>
                  </a:prstClr>
                </a:solidFill>
                <a:latin typeface="iCiel Samsung Sharp Sans Bold" pitchFamily="2" charset="0"/>
                <a:ea typeface="iCiel Samsung Sharp Sans Bold" pitchFamily="2" charset="0"/>
                <a:cs typeface="iCiel Samsung Sharp Sans Bold" pitchFamily="2" charset="0"/>
              </a:rPr>
              <a:t>Cụm</a:t>
            </a:r>
            <a:r>
              <a:rPr lang="en-US" altLang="ko-KR" sz="2600" dirty="0">
                <a:solidFill>
                  <a:prstClr val="black">
                    <a:lumMod val="95000"/>
                    <a:lumOff val="5000"/>
                  </a:prstClr>
                </a:solidFill>
                <a:latin typeface="iCiel Samsung Sharp Sans Bold" pitchFamily="2" charset="0"/>
                <a:ea typeface="iCiel Samsung Sharp Sans Bold" pitchFamily="2" charset="0"/>
                <a:cs typeface="iCiel Samsung Sharp Sans Bold" pitchFamily="2" charset="0"/>
              </a:rPr>
              <a:t> </a:t>
            </a:r>
            <a:r>
              <a:rPr lang="en-US" altLang="ko-KR" sz="2600" dirty="0" err="1">
                <a:solidFill>
                  <a:prstClr val="black">
                    <a:lumMod val="95000"/>
                    <a:lumOff val="5000"/>
                  </a:prstClr>
                </a:solidFill>
                <a:latin typeface="iCiel Samsung Sharp Sans Bold" pitchFamily="2" charset="0"/>
                <a:ea typeface="iCiel Samsung Sharp Sans Bold" pitchFamily="2" charset="0"/>
                <a:cs typeface="iCiel Samsung Sharp Sans Bold" pitchFamily="2" charset="0"/>
              </a:rPr>
              <a:t>máy</a:t>
            </a:r>
            <a:r>
              <a:rPr lang="en-US" altLang="ko-KR" sz="2600" dirty="0">
                <a:solidFill>
                  <a:prstClr val="black">
                    <a:lumMod val="95000"/>
                    <a:lumOff val="5000"/>
                  </a:prstClr>
                </a:solidFill>
                <a:latin typeface="iCiel Samsung Sharp Sans Bold" pitchFamily="2" charset="0"/>
                <a:ea typeface="iCiel Samsung Sharp Sans Bold" pitchFamily="2" charset="0"/>
                <a:cs typeface="iCiel Samsung Sharp Sans Bold" pitchFamily="2" charset="0"/>
              </a:rPr>
              <a:t> </a:t>
            </a:r>
            <a:r>
              <a:rPr lang="en-US" altLang="ko-KR" sz="2600" dirty="0" err="1">
                <a:solidFill>
                  <a:prstClr val="black">
                    <a:lumMod val="95000"/>
                    <a:lumOff val="5000"/>
                  </a:prstClr>
                </a:solidFill>
                <a:latin typeface="iCiel Samsung Sharp Sans Bold" pitchFamily="2" charset="0"/>
                <a:ea typeface="iCiel Samsung Sharp Sans Bold" pitchFamily="2" charset="0"/>
                <a:cs typeface="iCiel Samsung Sharp Sans Bold" pitchFamily="2" charset="0"/>
              </a:rPr>
              <a:t>chủ</a:t>
            </a:r>
            <a:r>
              <a:rPr lang="en-US" altLang="ko-KR" sz="2600" dirty="0">
                <a:solidFill>
                  <a:prstClr val="black">
                    <a:lumMod val="95000"/>
                    <a:lumOff val="5000"/>
                  </a:prstClr>
                </a:solidFill>
                <a:latin typeface="iCiel Samsung Sharp Sans Bold" pitchFamily="2" charset="0"/>
                <a:ea typeface="iCiel Samsung Sharp Sans Bold" pitchFamily="2" charset="0"/>
                <a:cs typeface="iCiel Samsung Sharp Sans Bold" pitchFamily="2" charset="0"/>
              </a:rPr>
              <a:t> song </a:t>
            </a:r>
            <a:r>
              <a:rPr lang="en-US" altLang="ko-KR" sz="2600" dirty="0" err="1">
                <a:solidFill>
                  <a:prstClr val="black">
                    <a:lumMod val="95000"/>
                    <a:lumOff val="5000"/>
                  </a:prstClr>
                </a:solidFill>
                <a:latin typeface="iCiel Samsung Sharp Sans Bold" pitchFamily="2" charset="0"/>
                <a:ea typeface="iCiel Samsung Sharp Sans Bold" pitchFamily="2" charset="0"/>
                <a:cs typeface="iCiel Samsung Sharp Sans Bold" pitchFamily="2" charset="0"/>
              </a:rPr>
              <a:t>song</a:t>
            </a:r>
            <a:r>
              <a:rPr lang="en-US" altLang="ko-KR" sz="2600" dirty="0">
                <a:solidFill>
                  <a:prstClr val="black">
                    <a:lumMod val="95000"/>
                    <a:lumOff val="5000"/>
                  </a:prstClr>
                </a:solidFill>
                <a:latin typeface="iCiel Samsung Sharp Sans Bold" pitchFamily="2" charset="0"/>
                <a:ea typeface="iCiel Samsung Sharp Sans Bold" pitchFamily="2" charset="0"/>
                <a:cs typeface="iCiel Samsung Sharp Sans Bold" pitchFamily="2" charset="0"/>
              </a:rPr>
              <a:t> (1/3)</a:t>
            </a:r>
          </a:p>
        </p:txBody>
      </p:sp>
      <p:grpSp>
        <p:nvGrpSpPr>
          <p:cNvPr id="67" name="Group 2">
            <a:extLst>
              <a:ext uri="{FF2B5EF4-FFF2-40B4-BE49-F238E27FC236}">
                <a16:creationId xmlns:a16="http://schemas.microsoft.com/office/drawing/2014/main" id="{32CE5B63-9309-438C-B29C-C9F883CDDF6B}"/>
              </a:ext>
            </a:extLst>
          </p:cNvPr>
          <p:cNvGrpSpPr/>
          <p:nvPr/>
        </p:nvGrpSpPr>
        <p:grpSpPr>
          <a:xfrm>
            <a:off x="558800" y="2232686"/>
            <a:ext cx="5321299" cy="215444"/>
            <a:chOff x="558800" y="2232686"/>
            <a:chExt cx="5321299" cy="215444"/>
          </a:xfrm>
        </p:grpSpPr>
        <p:sp>
          <p:nvSpPr>
            <p:cNvPr id="68" name="직사각형 67">
              <a:extLst>
                <a:ext uri="{FF2B5EF4-FFF2-40B4-BE49-F238E27FC236}">
                  <a16:creationId xmlns:a16="http://schemas.microsoft.com/office/drawing/2014/main" id="{4C9E91A6-CA24-46CB-994E-8B3C3BB1D19D}"/>
                </a:ext>
              </a:extLst>
            </p:cNvPr>
            <p:cNvSpPr/>
            <p:nvPr/>
          </p:nvSpPr>
          <p:spPr>
            <a:xfrm>
              <a:off x="558800" y="2244056"/>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white"/>
                </a:solidFill>
                <a:effectLst/>
                <a:uLnTx/>
                <a:uFillTx/>
                <a:latin typeface="SamsungOne-400" panose="020B0503030303020204" pitchFamily="34" charset="0"/>
                <a:ea typeface="SamsungOneKorean 400" panose="020B0503030303020204" pitchFamily="50" charset="-127"/>
                <a:cs typeface="+mn-cs"/>
              </a:endParaRPr>
            </a:p>
          </p:txBody>
        </p:sp>
        <p:sp>
          <p:nvSpPr>
            <p:cNvPr id="69" name="직사각형 68">
              <a:extLst>
                <a:ext uri="{FF2B5EF4-FFF2-40B4-BE49-F238E27FC236}">
                  <a16:creationId xmlns:a16="http://schemas.microsoft.com/office/drawing/2014/main" id="{341E631D-D000-4C86-B0B2-916C2969F316}"/>
                </a:ext>
              </a:extLst>
            </p:cNvPr>
            <p:cNvSpPr/>
            <p:nvPr/>
          </p:nvSpPr>
          <p:spPr>
            <a:xfrm>
              <a:off x="711200" y="2232686"/>
              <a:ext cx="5168899"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vl="0" defTabSz="457200">
                <a:spcAft>
                  <a:spcPts val="600"/>
                </a:spcAft>
                <a:defRPr/>
              </a:pP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Kiến</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trúc</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truyền</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thống</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Mô</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hình</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khách-chủ</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(Client-server)</a:t>
              </a:r>
            </a:p>
          </p:txBody>
        </p:sp>
      </p:grpSp>
      <p:sp>
        <p:nvSpPr>
          <p:cNvPr id="70" name="Rectangle 12">
            <a:extLst>
              <a:ext uri="{FF2B5EF4-FFF2-40B4-BE49-F238E27FC236}">
                <a16:creationId xmlns:a16="http://schemas.microsoft.com/office/drawing/2014/main" id="{CB897751-DFBF-40C5-8962-8927B894906B}"/>
              </a:ext>
            </a:extLst>
          </p:cNvPr>
          <p:cNvSpPr/>
          <p:nvPr/>
        </p:nvSpPr>
        <p:spPr>
          <a:xfrm>
            <a:off x="711201" y="2563519"/>
            <a:ext cx="4241799" cy="165351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defRP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Một hoặc nhiều máy tính khách được kết nối với máy chủ trung tâm qua mạng hoặc kết nối internet</a:t>
            </a:r>
          </a:p>
          <a:p>
            <a:pPr marL="182563" indent="-182563">
              <a:spcAft>
                <a:spcPts val="800"/>
              </a:spcAft>
              <a:buClr>
                <a:srgbClr val="193EB0"/>
              </a:buClr>
              <a:buFont typeface="SamsungOne 400" panose="020B0503030303020204" pitchFamily="34" charset="0"/>
              <a:buChar char="‣"/>
              <a:defRP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Quản lý dữ liệu tập trung</a:t>
            </a:r>
          </a:p>
          <a:p>
            <a:pPr marL="182563" indent="-182563">
              <a:spcAft>
                <a:spcPts val="800"/>
              </a:spcAft>
              <a:buClr>
                <a:srgbClr val="193EB0"/>
              </a:buClr>
              <a:buFont typeface="SamsungOne 400" panose="020B0503030303020204" pitchFamily="34" charset="0"/>
              <a:buChar char="‣"/>
              <a:defRP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Khách hàng yêu cầu và kéo dữ liệu để xử lý</a:t>
            </a:r>
          </a:p>
          <a:p>
            <a:pPr marL="182563" indent="-182563">
              <a:spcAft>
                <a:spcPts val="800"/>
              </a:spcAft>
              <a:buClr>
                <a:srgbClr val="193EB0"/>
              </a:buClr>
              <a:buFont typeface="SamsungOne 400" panose="020B0503030303020204" pitchFamily="34" charset="0"/>
              <a:buChar char="‣"/>
              <a:defRP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Phát sinh lưu lượng truy cập mạng và chi phí di chuyển dữ liệu cao</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sp>
        <p:nvSpPr>
          <p:cNvPr id="91" name="직사각형 90">
            <a:extLst>
              <a:ext uri="{FF2B5EF4-FFF2-40B4-BE49-F238E27FC236}">
                <a16:creationId xmlns:a16="http://schemas.microsoft.com/office/drawing/2014/main" id="{4EEF1852-2238-4BDB-9719-D619B2C43AE3}"/>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1.4.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Thay</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đổi</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cách</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xử</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lý</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Big Data</a:t>
            </a:r>
          </a:p>
        </p:txBody>
      </p:sp>
      <p:grpSp>
        <p:nvGrpSpPr>
          <p:cNvPr id="23" name="그룹 22">
            <a:extLst>
              <a:ext uri="{FF2B5EF4-FFF2-40B4-BE49-F238E27FC236}">
                <a16:creationId xmlns:a16="http://schemas.microsoft.com/office/drawing/2014/main" id="{D73DC7FB-B154-414F-9EED-F62125FC7B60}"/>
              </a:ext>
            </a:extLst>
          </p:cNvPr>
          <p:cNvGrpSpPr/>
          <p:nvPr/>
        </p:nvGrpSpPr>
        <p:grpSpPr>
          <a:xfrm>
            <a:off x="1977056" y="3779957"/>
            <a:ext cx="6456732" cy="2326193"/>
            <a:chOff x="1980231" y="3750450"/>
            <a:chExt cx="6456732" cy="2326193"/>
          </a:xfrm>
        </p:grpSpPr>
        <p:sp>
          <p:nvSpPr>
            <p:cNvPr id="24" name="직사각형 23">
              <a:extLst>
                <a:ext uri="{FF2B5EF4-FFF2-40B4-BE49-F238E27FC236}">
                  <a16:creationId xmlns:a16="http://schemas.microsoft.com/office/drawing/2014/main" id="{EC6F17BE-FA65-4156-BE3B-A940109F0D92}"/>
                </a:ext>
              </a:extLst>
            </p:cNvPr>
            <p:cNvSpPr/>
            <p:nvPr/>
          </p:nvSpPr>
          <p:spPr>
            <a:xfrm>
              <a:off x="7332173" y="5799644"/>
              <a:ext cx="1104790" cy="276999"/>
            </a:xfrm>
            <a:prstGeom prst="rect">
              <a:avLst/>
            </a:prstGeom>
          </p:spPr>
          <p:txBody>
            <a:bodyPr wrap="none">
              <a:spAutoFit/>
            </a:bodyPr>
            <a:lstStyle/>
            <a:p>
              <a:pPr fontAlgn="base" latinLnBrk="1">
                <a:spcBef>
                  <a:spcPct val="0"/>
                </a:spcBef>
                <a:spcAft>
                  <a:spcPct val="0"/>
                </a:spcAft>
              </a:pPr>
              <a:r>
                <a:rPr kumimoji="1" lang="en-US" altLang="ko-KR" sz="1200" dirty="0" err="1">
                  <a:solidFill>
                    <a:srgbClr val="1429A0"/>
                  </a:solidFill>
                  <a:latin typeface="SamsungOne-700" panose="020B0803030303020204" pitchFamily="34" charset="0"/>
                  <a:ea typeface="SamsungOne-700" panose="020B0803030303020204" pitchFamily="34" charset="0"/>
                </a:rPr>
                <a:t>Máy</a:t>
              </a:r>
              <a:r>
                <a:rPr kumimoji="1" lang="en-US" altLang="ko-KR" sz="1200" dirty="0">
                  <a:solidFill>
                    <a:srgbClr val="1429A0"/>
                  </a:solidFill>
                  <a:latin typeface="SamsungOne-700" panose="020B0803030303020204" pitchFamily="34" charset="0"/>
                  <a:ea typeface="SamsungOne-700" panose="020B0803030303020204" pitchFamily="34" charset="0"/>
                </a:rPr>
                <a:t> </a:t>
              </a:r>
              <a:r>
                <a:rPr kumimoji="1" lang="en-US" altLang="ko-KR" sz="1200" dirty="0" err="1">
                  <a:solidFill>
                    <a:srgbClr val="1429A0"/>
                  </a:solidFill>
                  <a:latin typeface="SamsungOne-700" panose="020B0803030303020204" pitchFamily="34" charset="0"/>
                  <a:ea typeface="SamsungOne-700" panose="020B0803030303020204" pitchFamily="34" charset="0"/>
                </a:rPr>
                <a:t>chủ</a:t>
              </a:r>
              <a:r>
                <a:rPr kumimoji="1" lang="en-US" altLang="ko-KR" sz="1200" dirty="0">
                  <a:solidFill>
                    <a:srgbClr val="1429A0"/>
                  </a:solidFill>
                  <a:latin typeface="SamsungOne-700" panose="020B0803030303020204" pitchFamily="34" charset="0"/>
                  <a:ea typeface="SamsungOne-700" panose="020B0803030303020204" pitchFamily="34" charset="0"/>
                </a:rPr>
                <a:t> </a:t>
              </a:r>
              <a:r>
                <a:rPr kumimoji="1" lang="en-US" altLang="ko-KR" sz="1200" dirty="0" err="1">
                  <a:solidFill>
                    <a:srgbClr val="1429A0"/>
                  </a:solidFill>
                  <a:latin typeface="SamsungOne-700" panose="020B0803030303020204" pitchFamily="34" charset="0"/>
                  <a:ea typeface="SamsungOne-700" panose="020B0803030303020204" pitchFamily="34" charset="0"/>
                </a:rPr>
                <a:t>xử</a:t>
              </a:r>
              <a:r>
                <a:rPr kumimoji="1" lang="en-US" altLang="ko-KR" sz="1200" dirty="0">
                  <a:solidFill>
                    <a:srgbClr val="1429A0"/>
                  </a:solidFill>
                  <a:latin typeface="SamsungOne-700" panose="020B0803030303020204" pitchFamily="34" charset="0"/>
                  <a:ea typeface="SamsungOne-700" panose="020B0803030303020204" pitchFamily="34" charset="0"/>
                </a:rPr>
                <a:t> </a:t>
              </a:r>
              <a:r>
                <a:rPr kumimoji="1" lang="en-US" altLang="ko-KR" sz="1200" dirty="0" err="1">
                  <a:solidFill>
                    <a:srgbClr val="1429A0"/>
                  </a:solidFill>
                  <a:latin typeface="SamsungOne-700" panose="020B0803030303020204" pitchFamily="34" charset="0"/>
                  <a:ea typeface="SamsungOne-700" panose="020B0803030303020204" pitchFamily="34" charset="0"/>
                </a:rPr>
                <a:t>lý</a:t>
              </a:r>
              <a:endParaRPr kumimoji="1" lang="ko-KR" altLang="en-US" sz="1200" dirty="0">
                <a:solidFill>
                  <a:srgbClr val="1429A0"/>
                </a:solidFill>
                <a:latin typeface="SamsungOne-700" panose="020B0803030303020204" pitchFamily="34" charset="0"/>
                <a:ea typeface="SamsungOneKorean 400" panose="020B0503030303020204" pitchFamily="50" charset="-127"/>
              </a:endParaRPr>
            </a:p>
          </p:txBody>
        </p:sp>
        <p:grpSp>
          <p:nvGrpSpPr>
            <p:cNvPr id="25" name="그룹 24">
              <a:extLst>
                <a:ext uri="{FF2B5EF4-FFF2-40B4-BE49-F238E27FC236}">
                  <a16:creationId xmlns:a16="http://schemas.microsoft.com/office/drawing/2014/main" id="{FAD9682F-44D9-46CA-99B7-1926440C25A0}"/>
                </a:ext>
              </a:extLst>
            </p:cNvPr>
            <p:cNvGrpSpPr/>
            <p:nvPr/>
          </p:nvGrpSpPr>
          <p:grpSpPr>
            <a:xfrm>
              <a:off x="4440064" y="4486941"/>
              <a:ext cx="944489" cy="1237726"/>
              <a:chOff x="4229587" y="4524271"/>
              <a:chExt cx="944489" cy="1237726"/>
            </a:xfrm>
          </p:grpSpPr>
          <p:sp>
            <p:nvSpPr>
              <p:cNvPr id="41" name="직사각형 40">
                <a:extLst>
                  <a:ext uri="{FF2B5EF4-FFF2-40B4-BE49-F238E27FC236}">
                    <a16:creationId xmlns:a16="http://schemas.microsoft.com/office/drawing/2014/main" id="{52DD497D-1FE8-436D-BA79-4E5774E46459}"/>
                  </a:ext>
                </a:extLst>
              </p:cNvPr>
              <p:cNvSpPr/>
              <p:nvPr/>
            </p:nvSpPr>
            <p:spPr>
              <a:xfrm>
                <a:off x="4229587" y="5484998"/>
                <a:ext cx="944489" cy="276999"/>
              </a:xfrm>
              <a:prstGeom prst="rect">
                <a:avLst/>
              </a:prstGeom>
            </p:spPr>
            <p:txBody>
              <a:bodyPr wrap="none">
                <a:spAutoFit/>
              </a:bodyPr>
              <a:lstStyle/>
              <a:p>
                <a:pPr fontAlgn="base" latinLnBrk="1">
                  <a:spcBef>
                    <a:spcPct val="0"/>
                  </a:spcBef>
                  <a:spcAft>
                    <a:spcPct val="0"/>
                  </a:spcAft>
                </a:pPr>
                <a:r>
                  <a:rPr kumimoji="1" lang="en-US" altLang="ko-KR" sz="1200" dirty="0">
                    <a:solidFill>
                      <a:srgbClr val="1429A0"/>
                    </a:solidFill>
                    <a:latin typeface="SamsungOne-700" panose="020B0803030303020204" pitchFamily="34" charset="0"/>
                    <a:ea typeface="SamsungOne-700" panose="020B0803030303020204" pitchFamily="34" charset="0"/>
                  </a:rPr>
                  <a:t>Kho </a:t>
                </a:r>
                <a:r>
                  <a:rPr kumimoji="1" lang="en-US" altLang="ko-KR" sz="1200" dirty="0" err="1">
                    <a:solidFill>
                      <a:srgbClr val="1429A0"/>
                    </a:solidFill>
                    <a:latin typeface="SamsungOne-700" panose="020B0803030303020204" pitchFamily="34" charset="0"/>
                    <a:ea typeface="SamsungOne-700" panose="020B0803030303020204" pitchFamily="34" charset="0"/>
                  </a:rPr>
                  <a:t>lưu</a:t>
                </a:r>
                <a:r>
                  <a:rPr kumimoji="1" lang="en-US" altLang="ko-KR" sz="1200" dirty="0">
                    <a:solidFill>
                      <a:srgbClr val="1429A0"/>
                    </a:solidFill>
                    <a:latin typeface="SamsungOne-700" panose="020B0803030303020204" pitchFamily="34" charset="0"/>
                    <a:ea typeface="SamsungOne-700" panose="020B0803030303020204" pitchFamily="34" charset="0"/>
                  </a:rPr>
                  <a:t> </a:t>
                </a:r>
                <a:r>
                  <a:rPr kumimoji="1" lang="en-US" altLang="ko-KR" sz="1200" dirty="0" err="1">
                    <a:solidFill>
                      <a:srgbClr val="1429A0"/>
                    </a:solidFill>
                    <a:latin typeface="SamsungOne-700" panose="020B0803030303020204" pitchFamily="34" charset="0"/>
                    <a:ea typeface="SamsungOne-700" panose="020B0803030303020204" pitchFamily="34" charset="0"/>
                  </a:rPr>
                  <a:t>trữ</a:t>
                </a:r>
                <a:endParaRPr kumimoji="1" lang="ko-KR" altLang="en-US" sz="1200" dirty="0">
                  <a:solidFill>
                    <a:srgbClr val="1429A0"/>
                  </a:solidFill>
                  <a:latin typeface="SamsungOne-700" panose="020B0803030303020204" pitchFamily="34" charset="0"/>
                  <a:ea typeface="SamsungOneKorean 400" panose="020B0503030303020204" pitchFamily="50" charset="-127"/>
                </a:endParaRPr>
              </a:p>
            </p:txBody>
          </p:sp>
          <p:sp>
            <p:nvSpPr>
              <p:cNvPr id="42" name="원통형 46">
                <a:extLst>
                  <a:ext uri="{FF2B5EF4-FFF2-40B4-BE49-F238E27FC236}">
                    <a16:creationId xmlns:a16="http://schemas.microsoft.com/office/drawing/2014/main" id="{D3FB18AA-17CF-4DCE-B9E0-E581408FF974}"/>
                  </a:ext>
                </a:extLst>
              </p:cNvPr>
              <p:cNvSpPr/>
              <p:nvPr/>
            </p:nvSpPr>
            <p:spPr>
              <a:xfrm>
                <a:off x="4266826" y="4524271"/>
                <a:ext cx="855476" cy="767608"/>
              </a:xfrm>
              <a:prstGeom prst="can">
                <a:avLst/>
              </a:prstGeom>
              <a:solidFill>
                <a:srgbClr val="E9F2FC"/>
              </a:solidFill>
              <a:ln w="12700">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latin typeface="SamsungOne-400" panose="020B0503030303020204" pitchFamily="34" charset="0"/>
                  <a:ea typeface="SamsungOneKorean 400" panose="020B0503030303020204" pitchFamily="50" charset="-127"/>
                </a:endParaRPr>
              </a:p>
            </p:txBody>
          </p:sp>
        </p:grpSp>
        <p:grpSp>
          <p:nvGrpSpPr>
            <p:cNvPr id="26" name="그룹 25">
              <a:extLst>
                <a:ext uri="{FF2B5EF4-FFF2-40B4-BE49-F238E27FC236}">
                  <a16:creationId xmlns:a16="http://schemas.microsoft.com/office/drawing/2014/main" id="{1EFD7687-B7C5-4A1A-9B98-42243ADDC630}"/>
                </a:ext>
              </a:extLst>
            </p:cNvPr>
            <p:cNvGrpSpPr/>
            <p:nvPr/>
          </p:nvGrpSpPr>
          <p:grpSpPr>
            <a:xfrm>
              <a:off x="7600671" y="3750450"/>
              <a:ext cx="631030" cy="2020712"/>
              <a:chOff x="7545012" y="3798391"/>
              <a:chExt cx="631030" cy="2020712"/>
            </a:xfrm>
          </p:grpSpPr>
          <p:pic>
            <p:nvPicPr>
              <p:cNvPr id="38" name="그림 37">
                <a:extLst>
                  <a:ext uri="{FF2B5EF4-FFF2-40B4-BE49-F238E27FC236}">
                    <a16:creationId xmlns:a16="http://schemas.microsoft.com/office/drawing/2014/main" id="{2F13A940-B785-4EFE-B706-ECD606849C6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45012" y="5163635"/>
                <a:ext cx="624550" cy="655468"/>
              </a:xfrm>
              <a:prstGeom prst="rect">
                <a:avLst/>
              </a:prstGeom>
            </p:spPr>
          </p:pic>
          <p:pic>
            <p:nvPicPr>
              <p:cNvPr id="39" name="그림 38">
                <a:extLst>
                  <a:ext uri="{FF2B5EF4-FFF2-40B4-BE49-F238E27FC236}">
                    <a16:creationId xmlns:a16="http://schemas.microsoft.com/office/drawing/2014/main" id="{805591E0-F292-447A-BE23-3C7D30318EB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45012" y="4478009"/>
                <a:ext cx="624550" cy="655468"/>
              </a:xfrm>
              <a:prstGeom prst="rect">
                <a:avLst/>
              </a:prstGeom>
            </p:spPr>
          </p:pic>
          <p:pic>
            <p:nvPicPr>
              <p:cNvPr id="40" name="그림 39">
                <a:extLst>
                  <a:ext uri="{FF2B5EF4-FFF2-40B4-BE49-F238E27FC236}">
                    <a16:creationId xmlns:a16="http://schemas.microsoft.com/office/drawing/2014/main" id="{632E2D92-4663-4957-B825-DD6064FC1B8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51492" y="3798391"/>
                <a:ext cx="624550" cy="655468"/>
              </a:xfrm>
              <a:prstGeom prst="rect">
                <a:avLst/>
              </a:prstGeom>
            </p:spPr>
          </p:pic>
        </p:grpSp>
        <p:grpSp>
          <p:nvGrpSpPr>
            <p:cNvPr id="27" name="그룹 26">
              <a:extLst>
                <a:ext uri="{FF2B5EF4-FFF2-40B4-BE49-F238E27FC236}">
                  <a16:creationId xmlns:a16="http://schemas.microsoft.com/office/drawing/2014/main" id="{A7F2E556-95F5-4987-B9B6-F4473B4D8DE4}"/>
                </a:ext>
              </a:extLst>
            </p:cNvPr>
            <p:cNvGrpSpPr/>
            <p:nvPr/>
          </p:nvGrpSpPr>
          <p:grpSpPr>
            <a:xfrm>
              <a:off x="1980231" y="4451211"/>
              <a:ext cx="1016461" cy="1273456"/>
              <a:chOff x="2019822" y="4488542"/>
              <a:chExt cx="1016461" cy="1273456"/>
            </a:xfrm>
          </p:grpSpPr>
          <p:sp>
            <p:nvSpPr>
              <p:cNvPr id="32" name="직사각형 31">
                <a:extLst>
                  <a:ext uri="{FF2B5EF4-FFF2-40B4-BE49-F238E27FC236}">
                    <a16:creationId xmlns:a16="http://schemas.microsoft.com/office/drawing/2014/main" id="{211761FD-CC84-4CFF-AEF3-D5566EE5D1B0}"/>
                  </a:ext>
                </a:extLst>
              </p:cNvPr>
              <p:cNvSpPr/>
              <p:nvPr/>
            </p:nvSpPr>
            <p:spPr>
              <a:xfrm>
                <a:off x="2066742" y="5484999"/>
                <a:ext cx="915635" cy="276999"/>
              </a:xfrm>
              <a:prstGeom prst="rect">
                <a:avLst/>
              </a:prstGeom>
            </p:spPr>
            <p:txBody>
              <a:bodyPr wrap="none">
                <a:spAutoFit/>
              </a:bodyPr>
              <a:lstStyle/>
              <a:p>
                <a:pPr fontAlgn="base" latinLnBrk="1">
                  <a:spcBef>
                    <a:spcPct val="0"/>
                  </a:spcBef>
                  <a:spcAft>
                    <a:spcPct val="0"/>
                  </a:spcAft>
                </a:pPr>
                <a:r>
                  <a:rPr kumimoji="1" lang="en-US" altLang="ko-KR" sz="1200" dirty="0" err="1">
                    <a:solidFill>
                      <a:srgbClr val="1429A0"/>
                    </a:solidFill>
                    <a:latin typeface="SamsungOne-700" panose="020B0803030303020204" pitchFamily="34" charset="0"/>
                    <a:ea typeface="SamsungOne-700" panose="020B0803030303020204" pitchFamily="34" charset="0"/>
                  </a:rPr>
                  <a:t>Máy</a:t>
                </a:r>
                <a:r>
                  <a:rPr kumimoji="1" lang="en-US" altLang="ko-KR" sz="1200" dirty="0">
                    <a:solidFill>
                      <a:srgbClr val="1429A0"/>
                    </a:solidFill>
                    <a:latin typeface="SamsungOne-700" panose="020B0803030303020204" pitchFamily="34" charset="0"/>
                    <a:ea typeface="SamsungOne-700" panose="020B0803030303020204" pitchFamily="34" charset="0"/>
                  </a:rPr>
                  <a:t> </a:t>
                </a:r>
                <a:r>
                  <a:rPr kumimoji="1" lang="en-US" altLang="ko-KR" sz="1200" dirty="0" err="1">
                    <a:solidFill>
                      <a:srgbClr val="1429A0"/>
                    </a:solidFill>
                    <a:latin typeface="SamsungOne-700" panose="020B0803030303020204" pitchFamily="34" charset="0"/>
                    <a:ea typeface="SamsungOne-700" panose="020B0803030303020204" pitchFamily="34" charset="0"/>
                  </a:rPr>
                  <a:t>khách</a:t>
                </a:r>
                <a:endParaRPr kumimoji="1" lang="ko-KR" altLang="en-US" sz="1200" dirty="0">
                  <a:solidFill>
                    <a:srgbClr val="1429A0"/>
                  </a:solidFill>
                  <a:latin typeface="SamsungOne-700" panose="020B0803030303020204" pitchFamily="34" charset="0"/>
                  <a:ea typeface="SamsungOneKorean 400" panose="020B0503030303020204" pitchFamily="50" charset="-127"/>
                </a:endParaRPr>
              </a:p>
            </p:txBody>
          </p:sp>
          <p:pic>
            <p:nvPicPr>
              <p:cNvPr id="33" name="그림 32">
                <a:extLst>
                  <a:ext uri="{FF2B5EF4-FFF2-40B4-BE49-F238E27FC236}">
                    <a16:creationId xmlns:a16="http://schemas.microsoft.com/office/drawing/2014/main" id="{AE593B62-1C06-444F-B7AF-B7E480C6DB9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019822" y="4488542"/>
                <a:ext cx="1016461" cy="805498"/>
              </a:xfrm>
              <a:prstGeom prst="rect">
                <a:avLst/>
              </a:prstGeom>
            </p:spPr>
          </p:pic>
        </p:grpSp>
        <p:grpSp>
          <p:nvGrpSpPr>
            <p:cNvPr id="28" name="그룹 27">
              <a:extLst>
                <a:ext uri="{FF2B5EF4-FFF2-40B4-BE49-F238E27FC236}">
                  <a16:creationId xmlns:a16="http://schemas.microsoft.com/office/drawing/2014/main" id="{E761B8AF-A4DC-48FB-AAE2-E60BA10E67EA}"/>
                </a:ext>
              </a:extLst>
            </p:cNvPr>
            <p:cNvGrpSpPr/>
            <p:nvPr/>
          </p:nvGrpSpPr>
          <p:grpSpPr>
            <a:xfrm>
              <a:off x="5656359" y="4122328"/>
              <a:ext cx="1796912" cy="1365244"/>
              <a:chOff x="5600700" y="4170269"/>
              <a:chExt cx="1796912" cy="1365244"/>
            </a:xfrm>
          </p:grpSpPr>
          <p:cxnSp>
            <p:nvCxnSpPr>
              <p:cNvPr id="30" name="직선 연결선 9">
                <a:extLst>
                  <a:ext uri="{FF2B5EF4-FFF2-40B4-BE49-F238E27FC236}">
                    <a16:creationId xmlns:a16="http://schemas.microsoft.com/office/drawing/2014/main" id="{53BF01D1-EBBE-41DB-81CD-518B9E978E96}"/>
                  </a:ext>
                </a:extLst>
              </p:cNvPr>
              <p:cNvCxnSpPr>
                <a:cxnSpLocks/>
              </p:cNvCxnSpPr>
              <p:nvPr/>
            </p:nvCxnSpPr>
            <p:spPr>
              <a:xfrm>
                <a:off x="5600700" y="4862411"/>
                <a:ext cx="1773956" cy="0"/>
              </a:xfrm>
              <a:prstGeom prst="line">
                <a:avLst/>
              </a:prstGeom>
              <a:noFill/>
              <a:ln w="38100" cap="flat" cmpd="sng" algn="ctr">
                <a:solidFill>
                  <a:srgbClr val="66A1FE"/>
                </a:solidFill>
                <a:prstDash val="solid"/>
                <a:headEnd type="none" w="med" len="med"/>
                <a:tailEnd type="triangle" w="med" len="med"/>
              </a:ln>
              <a:effectLst/>
            </p:spPr>
          </p:cxnSp>
          <p:cxnSp>
            <p:nvCxnSpPr>
              <p:cNvPr id="31" name="꺾인 연결선 9">
                <a:extLst>
                  <a:ext uri="{FF2B5EF4-FFF2-40B4-BE49-F238E27FC236}">
                    <a16:creationId xmlns:a16="http://schemas.microsoft.com/office/drawing/2014/main" id="{42F56E1B-1979-4F74-82CC-45B0C2A83E16}"/>
                  </a:ext>
                </a:extLst>
              </p:cNvPr>
              <p:cNvCxnSpPr/>
              <p:nvPr/>
            </p:nvCxnSpPr>
            <p:spPr>
              <a:xfrm rot="10800000" flipV="1">
                <a:off x="7391132" y="4170269"/>
                <a:ext cx="6480" cy="1365244"/>
              </a:xfrm>
              <a:prstGeom prst="bentConnector3">
                <a:avLst>
                  <a:gd name="adj1" fmla="val 14652083"/>
                </a:avLst>
              </a:prstGeom>
              <a:ln w="38100">
                <a:solidFill>
                  <a:srgbClr val="66A1FE"/>
                </a:solidFill>
                <a:headEnd type="triangle"/>
                <a:tailEnd type="triangle"/>
              </a:ln>
            </p:spPr>
            <p:style>
              <a:lnRef idx="1">
                <a:schemeClr val="accent1"/>
              </a:lnRef>
              <a:fillRef idx="0">
                <a:schemeClr val="accent1"/>
              </a:fillRef>
              <a:effectRef idx="0">
                <a:schemeClr val="accent1"/>
              </a:effectRef>
              <a:fontRef idx="minor">
                <a:schemeClr val="tx1"/>
              </a:fontRef>
            </p:style>
          </p:cxnSp>
        </p:grpSp>
        <p:cxnSp>
          <p:nvCxnSpPr>
            <p:cNvPr id="29" name="직선 연결선 9">
              <a:extLst>
                <a:ext uri="{FF2B5EF4-FFF2-40B4-BE49-F238E27FC236}">
                  <a16:creationId xmlns:a16="http://schemas.microsoft.com/office/drawing/2014/main" id="{AA7583C4-6616-40EF-BAC5-60C3B1F44B20}"/>
                </a:ext>
              </a:extLst>
            </p:cNvPr>
            <p:cNvCxnSpPr>
              <a:cxnSpLocks/>
            </p:cNvCxnSpPr>
            <p:nvPr/>
          </p:nvCxnSpPr>
          <p:spPr>
            <a:xfrm>
              <a:off x="3266745" y="4814470"/>
              <a:ext cx="886978" cy="0"/>
            </a:xfrm>
            <a:prstGeom prst="line">
              <a:avLst/>
            </a:prstGeom>
            <a:noFill/>
            <a:ln w="38100" cap="flat" cmpd="sng" algn="ctr">
              <a:solidFill>
                <a:srgbClr val="66A1FE"/>
              </a:solidFill>
              <a:prstDash val="solid"/>
              <a:headEnd type="none" w="med" len="med"/>
              <a:tailEnd type="triangle" w="med" len="med"/>
            </a:ln>
            <a:effectLst/>
          </p:spPr>
        </p:cxnSp>
      </p:grpSp>
    </p:spTree>
    <p:extLst>
      <p:ext uri="{BB962C8B-B14F-4D97-AF65-F5344CB8AC3E}">
        <p14:creationId xmlns:p14="http://schemas.microsoft.com/office/powerpoint/2010/main" val="369430787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직사각형 2"/>
          <p:cNvSpPr/>
          <p:nvPr/>
        </p:nvSpPr>
        <p:spPr>
          <a:xfrm>
            <a:off x="488506" y="304961"/>
            <a:ext cx="8892481" cy="5977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884160" fontAlgn="base" latinLnBrk="1">
              <a:spcBef>
                <a:spcPct val="0"/>
              </a:spcBef>
              <a:spcAft>
                <a:spcPct val="0"/>
              </a:spcAft>
              <a:defRPr/>
            </a:pPr>
            <a:endParaRPr kumimoji="1" lang="en-US" altLang="ko-KR" sz="1846" b="1" dirty="0">
              <a:solidFill>
                <a:prstClr val="white"/>
              </a:solidFill>
              <a:latin typeface="SamsungOneKorean 400" panose="020B0503030303020204" pitchFamily="50" charset="-127"/>
              <a:ea typeface="SamsungOneKorean 400" panose="020B0503030303020204" pitchFamily="50" charset="-127"/>
            </a:endParaRPr>
          </a:p>
        </p:txBody>
      </p:sp>
      <p:sp>
        <p:nvSpPr>
          <p:cNvPr id="4" name="직사각형 3"/>
          <p:cNvSpPr/>
          <p:nvPr/>
        </p:nvSpPr>
        <p:spPr>
          <a:xfrm>
            <a:off x="601954" y="227574"/>
            <a:ext cx="8892481" cy="5977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884160" fontAlgn="base" latinLnBrk="1">
              <a:spcBef>
                <a:spcPct val="0"/>
              </a:spcBef>
              <a:spcAft>
                <a:spcPct val="0"/>
              </a:spcAft>
              <a:defRPr/>
            </a:pPr>
            <a:endParaRPr kumimoji="1" lang="en-US" altLang="ko-KR" sz="2400" b="1" dirty="0">
              <a:solidFill>
                <a:prstClr val="black"/>
              </a:solidFill>
              <a:latin typeface="SamsungOneKorean 400" panose="020B0503030303020204" pitchFamily="50" charset="-127"/>
              <a:ea typeface="SamsungOneKorean 400" panose="020B0503030303020204" pitchFamily="50" charset="-127"/>
            </a:endParaRPr>
          </a:p>
        </p:txBody>
      </p:sp>
      <p:sp>
        <p:nvSpPr>
          <p:cNvPr id="48" name="직사각형 47">
            <a:extLst>
              <a:ext uri="{FF2B5EF4-FFF2-40B4-BE49-F238E27FC236}">
                <a16:creationId xmlns:a16="http://schemas.microsoft.com/office/drawing/2014/main" id="{A8B35042-38CA-42DA-91A4-3E0343BF8BBC}"/>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err="1">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  01</a:t>
            </a:r>
          </a:p>
        </p:txBody>
      </p:sp>
      <p:sp>
        <p:nvSpPr>
          <p:cNvPr id="49" name="직사각형 48">
            <a:extLst>
              <a:ext uri="{FF2B5EF4-FFF2-40B4-BE49-F238E27FC236}">
                <a16:creationId xmlns:a16="http://schemas.microsoft.com/office/drawing/2014/main" id="{5ACD3D22-BD3A-4C29-BA0F-CF0A12A77EB5}"/>
              </a:ext>
            </a:extLst>
          </p:cNvPr>
          <p:cNvSpPr/>
          <p:nvPr/>
        </p:nvSpPr>
        <p:spPr>
          <a:xfrm>
            <a:off x="258883" y="1458726"/>
            <a:ext cx="9578621" cy="4001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vl="0">
              <a:defRPr/>
            </a:pPr>
            <a:r>
              <a:rPr lang="en-US" altLang="ko-KR" sz="2600" dirty="0" err="1">
                <a:solidFill>
                  <a:prstClr val="black">
                    <a:lumMod val="95000"/>
                    <a:lumOff val="5000"/>
                  </a:prstClr>
                </a:solidFill>
                <a:latin typeface="iCiel Samsung Sharp Sans Bold" pitchFamily="2" charset="0"/>
                <a:ea typeface="iCiel Samsung Sharp Sans Bold" pitchFamily="2" charset="0"/>
                <a:cs typeface="iCiel Samsung Sharp Sans Bold" pitchFamily="2" charset="0"/>
              </a:rPr>
              <a:t>Mô</a:t>
            </a:r>
            <a:r>
              <a:rPr lang="en-US" altLang="ko-KR" sz="2600" dirty="0">
                <a:solidFill>
                  <a:prstClr val="black">
                    <a:lumMod val="95000"/>
                    <a:lumOff val="5000"/>
                  </a:prstClr>
                </a:solidFill>
                <a:latin typeface="iCiel Samsung Sharp Sans Bold" pitchFamily="2" charset="0"/>
                <a:ea typeface="iCiel Samsung Sharp Sans Bold" pitchFamily="2" charset="0"/>
                <a:cs typeface="iCiel Samsung Sharp Sans Bold" pitchFamily="2" charset="0"/>
              </a:rPr>
              <a:t> </a:t>
            </a:r>
            <a:r>
              <a:rPr lang="en-US" altLang="ko-KR" sz="2600" dirty="0" err="1">
                <a:solidFill>
                  <a:prstClr val="black">
                    <a:lumMod val="95000"/>
                    <a:lumOff val="5000"/>
                  </a:prstClr>
                </a:solidFill>
                <a:latin typeface="iCiel Samsung Sharp Sans Bold" pitchFamily="2" charset="0"/>
                <a:ea typeface="iCiel Samsung Sharp Sans Bold" pitchFamily="2" charset="0"/>
                <a:cs typeface="iCiel Samsung Sharp Sans Bold" pitchFamily="2" charset="0"/>
              </a:rPr>
              <a:t>hình</a:t>
            </a:r>
            <a:r>
              <a:rPr lang="en-US" altLang="ko-KR" sz="2600" dirty="0">
                <a:solidFill>
                  <a:prstClr val="black">
                    <a:lumMod val="95000"/>
                    <a:lumOff val="5000"/>
                  </a:prstClr>
                </a:solidFill>
                <a:latin typeface="iCiel Samsung Sharp Sans Bold" pitchFamily="2" charset="0"/>
                <a:ea typeface="iCiel Samsung Sharp Sans Bold" pitchFamily="2" charset="0"/>
                <a:cs typeface="iCiel Samsung Sharp Sans Bold" pitchFamily="2" charset="0"/>
              </a:rPr>
              <a:t> </a:t>
            </a:r>
            <a:r>
              <a:rPr lang="en-US" altLang="ko-KR" sz="2600" dirty="0" err="1">
                <a:solidFill>
                  <a:prstClr val="black">
                    <a:lumMod val="95000"/>
                    <a:lumOff val="5000"/>
                  </a:prstClr>
                </a:solidFill>
                <a:latin typeface="iCiel Samsung Sharp Sans Bold" pitchFamily="2" charset="0"/>
                <a:ea typeface="iCiel Samsung Sharp Sans Bold" pitchFamily="2" charset="0"/>
                <a:cs typeface="iCiel Samsung Sharp Sans Bold" pitchFamily="2" charset="0"/>
              </a:rPr>
              <a:t>khách-chủ</a:t>
            </a:r>
            <a:r>
              <a:rPr lang="en-US" altLang="ko-KR" sz="2600" dirty="0">
                <a:solidFill>
                  <a:prstClr val="black">
                    <a:lumMod val="95000"/>
                    <a:lumOff val="5000"/>
                  </a:prstClr>
                </a:solidFill>
                <a:latin typeface="iCiel Samsung Sharp Sans Bold" pitchFamily="2" charset="0"/>
                <a:ea typeface="iCiel Samsung Sharp Sans Bold" pitchFamily="2" charset="0"/>
                <a:cs typeface="iCiel Samsung Sharp Sans Bold" pitchFamily="2" charset="0"/>
              </a:rPr>
              <a:t> vs. </a:t>
            </a:r>
            <a:r>
              <a:rPr lang="en-US" altLang="ko-KR" sz="2600" dirty="0" err="1">
                <a:solidFill>
                  <a:prstClr val="black">
                    <a:lumMod val="95000"/>
                    <a:lumOff val="5000"/>
                  </a:prstClr>
                </a:solidFill>
                <a:latin typeface="iCiel Samsung Sharp Sans Bold" pitchFamily="2" charset="0"/>
                <a:ea typeface="iCiel Samsung Sharp Sans Bold" pitchFamily="2" charset="0"/>
                <a:cs typeface="iCiel Samsung Sharp Sans Bold" pitchFamily="2" charset="0"/>
              </a:rPr>
              <a:t>Cụm</a:t>
            </a:r>
            <a:r>
              <a:rPr lang="en-US" altLang="ko-KR" sz="2600" dirty="0">
                <a:solidFill>
                  <a:prstClr val="black">
                    <a:lumMod val="95000"/>
                    <a:lumOff val="5000"/>
                  </a:prstClr>
                </a:solidFill>
                <a:latin typeface="iCiel Samsung Sharp Sans Bold" pitchFamily="2" charset="0"/>
                <a:ea typeface="iCiel Samsung Sharp Sans Bold" pitchFamily="2" charset="0"/>
                <a:cs typeface="iCiel Samsung Sharp Sans Bold" pitchFamily="2" charset="0"/>
              </a:rPr>
              <a:t> </a:t>
            </a:r>
            <a:r>
              <a:rPr lang="en-US" altLang="ko-KR" sz="2600" dirty="0" err="1">
                <a:solidFill>
                  <a:prstClr val="black">
                    <a:lumMod val="95000"/>
                    <a:lumOff val="5000"/>
                  </a:prstClr>
                </a:solidFill>
                <a:latin typeface="iCiel Samsung Sharp Sans Bold" pitchFamily="2" charset="0"/>
                <a:ea typeface="iCiel Samsung Sharp Sans Bold" pitchFamily="2" charset="0"/>
                <a:cs typeface="iCiel Samsung Sharp Sans Bold" pitchFamily="2" charset="0"/>
              </a:rPr>
              <a:t>máy</a:t>
            </a:r>
            <a:r>
              <a:rPr lang="en-US" altLang="ko-KR" sz="2600" dirty="0">
                <a:solidFill>
                  <a:prstClr val="black">
                    <a:lumMod val="95000"/>
                    <a:lumOff val="5000"/>
                  </a:prstClr>
                </a:solidFill>
                <a:latin typeface="iCiel Samsung Sharp Sans Bold" pitchFamily="2" charset="0"/>
                <a:ea typeface="iCiel Samsung Sharp Sans Bold" pitchFamily="2" charset="0"/>
                <a:cs typeface="iCiel Samsung Sharp Sans Bold" pitchFamily="2" charset="0"/>
              </a:rPr>
              <a:t> </a:t>
            </a:r>
            <a:r>
              <a:rPr lang="en-US" altLang="ko-KR" sz="2600" dirty="0" err="1">
                <a:solidFill>
                  <a:prstClr val="black">
                    <a:lumMod val="95000"/>
                    <a:lumOff val="5000"/>
                  </a:prstClr>
                </a:solidFill>
                <a:latin typeface="iCiel Samsung Sharp Sans Bold" pitchFamily="2" charset="0"/>
                <a:ea typeface="iCiel Samsung Sharp Sans Bold" pitchFamily="2" charset="0"/>
                <a:cs typeface="iCiel Samsung Sharp Sans Bold" pitchFamily="2" charset="0"/>
              </a:rPr>
              <a:t>chủ</a:t>
            </a:r>
            <a:r>
              <a:rPr lang="en-US" altLang="ko-KR" sz="2600" dirty="0">
                <a:solidFill>
                  <a:prstClr val="black">
                    <a:lumMod val="95000"/>
                    <a:lumOff val="5000"/>
                  </a:prstClr>
                </a:solidFill>
                <a:latin typeface="iCiel Samsung Sharp Sans Bold" pitchFamily="2" charset="0"/>
                <a:ea typeface="iCiel Samsung Sharp Sans Bold" pitchFamily="2" charset="0"/>
                <a:cs typeface="iCiel Samsung Sharp Sans Bold" pitchFamily="2" charset="0"/>
              </a:rPr>
              <a:t> song </a:t>
            </a:r>
            <a:r>
              <a:rPr lang="en-US" altLang="ko-KR" sz="2600" dirty="0" err="1">
                <a:solidFill>
                  <a:prstClr val="black">
                    <a:lumMod val="95000"/>
                    <a:lumOff val="5000"/>
                  </a:prstClr>
                </a:solidFill>
                <a:latin typeface="iCiel Samsung Sharp Sans Bold" pitchFamily="2" charset="0"/>
                <a:ea typeface="iCiel Samsung Sharp Sans Bold" pitchFamily="2" charset="0"/>
                <a:cs typeface="iCiel Samsung Sharp Sans Bold" pitchFamily="2" charset="0"/>
              </a:rPr>
              <a:t>song</a:t>
            </a:r>
            <a:r>
              <a:rPr lang="en-US" altLang="ko-KR" sz="2600" dirty="0">
                <a:solidFill>
                  <a:prstClr val="black">
                    <a:lumMod val="95000"/>
                    <a:lumOff val="5000"/>
                  </a:prstClr>
                </a:solidFill>
                <a:latin typeface="iCiel Samsung Sharp Sans Bold" pitchFamily="2" charset="0"/>
                <a:ea typeface="iCiel Samsung Sharp Sans Bold" pitchFamily="2" charset="0"/>
                <a:cs typeface="iCiel Samsung Sharp Sans Bold" pitchFamily="2" charset="0"/>
              </a:rPr>
              <a:t> (2/3)</a:t>
            </a:r>
          </a:p>
        </p:txBody>
      </p:sp>
      <p:grpSp>
        <p:nvGrpSpPr>
          <p:cNvPr id="50" name="Group 2">
            <a:extLst>
              <a:ext uri="{FF2B5EF4-FFF2-40B4-BE49-F238E27FC236}">
                <a16:creationId xmlns:a16="http://schemas.microsoft.com/office/drawing/2014/main" id="{762D2355-2E55-4BB6-830A-43E0B901A317}"/>
              </a:ext>
            </a:extLst>
          </p:cNvPr>
          <p:cNvGrpSpPr/>
          <p:nvPr/>
        </p:nvGrpSpPr>
        <p:grpSpPr>
          <a:xfrm>
            <a:off x="558800" y="2232686"/>
            <a:ext cx="5321299" cy="215444"/>
            <a:chOff x="558800" y="2232686"/>
            <a:chExt cx="5321299" cy="215444"/>
          </a:xfrm>
        </p:grpSpPr>
        <p:sp>
          <p:nvSpPr>
            <p:cNvPr id="53" name="직사각형 52">
              <a:extLst>
                <a:ext uri="{FF2B5EF4-FFF2-40B4-BE49-F238E27FC236}">
                  <a16:creationId xmlns:a16="http://schemas.microsoft.com/office/drawing/2014/main" id="{523E4430-5010-4155-BDA2-CC4CF5B8F1F5}"/>
                </a:ext>
              </a:extLst>
            </p:cNvPr>
            <p:cNvSpPr/>
            <p:nvPr/>
          </p:nvSpPr>
          <p:spPr>
            <a:xfrm>
              <a:off x="558800" y="2244056"/>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white"/>
                </a:solidFill>
                <a:effectLst/>
                <a:uLnTx/>
                <a:uFillTx/>
                <a:latin typeface="SamsungOne-400" panose="020B0503030303020204" pitchFamily="34" charset="0"/>
                <a:ea typeface="SamsungOneKorean 400" panose="020B0503030303020204" pitchFamily="50" charset="-127"/>
                <a:cs typeface="+mn-cs"/>
              </a:endParaRPr>
            </a:p>
          </p:txBody>
        </p:sp>
        <p:sp>
          <p:nvSpPr>
            <p:cNvPr id="54" name="직사각형 53">
              <a:extLst>
                <a:ext uri="{FF2B5EF4-FFF2-40B4-BE49-F238E27FC236}">
                  <a16:creationId xmlns:a16="http://schemas.microsoft.com/office/drawing/2014/main" id="{818B9371-8FD1-41F5-BF02-E92733F91C8B}"/>
                </a:ext>
              </a:extLst>
            </p:cNvPr>
            <p:cNvSpPr/>
            <p:nvPr/>
          </p:nvSpPr>
          <p:spPr>
            <a:xfrm>
              <a:off x="711200" y="2232686"/>
              <a:ext cx="5168899"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vl="0" defTabSz="457200">
                <a:spcAft>
                  <a:spcPts val="600"/>
                </a:spcAft>
                <a:defRPr/>
              </a:pP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Mô</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hình</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xử</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lý</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điển</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hình</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của</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Client-Server</a:t>
              </a:r>
            </a:p>
          </p:txBody>
        </p:sp>
      </p:grpSp>
      <p:sp>
        <p:nvSpPr>
          <p:cNvPr id="55" name="Rectangle 12">
            <a:extLst>
              <a:ext uri="{FF2B5EF4-FFF2-40B4-BE49-F238E27FC236}">
                <a16:creationId xmlns:a16="http://schemas.microsoft.com/office/drawing/2014/main" id="{86803ACF-FDD3-4D5E-AD38-C76EDE4D290D}"/>
              </a:ext>
            </a:extLst>
          </p:cNvPr>
          <p:cNvSpPr/>
          <p:nvPr/>
        </p:nvSpPr>
        <p:spPr>
          <a:xfrm>
            <a:off x="711200" y="2563519"/>
            <a:ext cx="4551265" cy="10781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defRP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Giai đoạn 1: sao chép dữ liệu đầu vào từ đĩa đến máy chủ xử lý</a:t>
            </a:r>
          </a:p>
          <a:p>
            <a:pPr marL="182563" indent="-182563">
              <a:spcAft>
                <a:spcPts val="800"/>
              </a:spcAft>
              <a:buClr>
                <a:srgbClr val="193EB0"/>
              </a:buClr>
              <a:buFont typeface="SamsungOne 400" panose="020B0503030303020204" pitchFamily="34" charset="0"/>
              <a:buChar char="‣"/>
              <a:defRP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Giai đoạn 2: thực hiện xử lý với dữ liệu</a:t>
            </a:r>
          </a:p>
          <a:p>
            <a:pPr marL="182563" indent="-182563">
              <a:spcAft>
                <a:spcPts val="800"/>
              </a:spcAft>
              <a:buClr>
                <a:srgbClr val="193EB0"/>
              </a:buClr>
              <a:buFont typeface="SamsungOne 400" panose="020B0503030303020204" pitchFamily="34" charset="0"/>
              <a:buChar char="‣"/>
              <a:defRP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Giai đoạn 3: sao chép dữ liệu đầu ra trở lại bộ lưu trữ</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sp>
        <p:nvSpPr>
          <p:cNvPr id="100" name="직사각형 99">
            <a:extLst>
              <a:ext uri="{FF2B5EF4-FFF2-40B4-BE49-F238E27FC236}">
                <a16:creationId xmlns:a16="http://schemas.microsoft.com/office/drawing/2014/main" id="{E96FEC62-0808-40AC-9FBB-3683AEDDF85C}"/>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1.4.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Thay</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đổi</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cách</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xử</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lý</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Big Data</a:t>
            </a:r>
          </a:p>
        </p:txBody>
      </p:sp>
      <p:grpSp>
        <p:nvGrpSpPr>
          <p:cNvPr id="37" name="그룹 36">
            <a:extLst>
              <a:ext uri="{FF2B5EF4-FFF2-40B4-BE49-F238E27FC236}">
                <a16:creationId xmlns:a16="http://schemas.microsoft.com/office/drawing/2014/main" id="{4D1BD5F9-10CD-4161-97D1-3819C7EC3AFA}"/>
              </a:ext>
            </a:extLst>
          </p:cNvPr>
          <p:cNvGrpSpPr/>
          <p:nvPr/>
        </p:nvGrpSpPr>
        <p:grpSpPr>
          <a:xfrm>
            <a:off x="1278298" y="4054545"/>
            <a:ext cx="7396163" cy="1660531"/>
            <a:chOff x="1233629" y="4142785"/>
            <a:chExt cx="7396163" cy="1660531"/>
          </a:xfrm>
        </p:grpSpPr>
        <p:cxnSp>
          <p:nvCxnSpPr>
            <p:cNvPr id="38" name="직선 연결선 12">
              <a:extLst>
                <a:ext uri="{FF2B5EF4-FFF2-40B4-BE49-F238E27FC236}">
                  <a16:creationId xmlns:a16="http://schemas.microsoft.com/office/drawing/2014/main" id="{75440FD9-E7E9-4DDB-A77D-7636F6604AD3}"/>
                </a:ext>
              </a:extLst>
            </p:cNvPr>
            <p:cNvCxnSpPr>
              <a:cxnSpLocks/>
            </p:cNvCxnSpPr>
            <p:nvPr/>
          </p:nvCxnSpPr>
          <p:spPr>
            <a:xfrm flipV="1">
              <a:off x="2423113" y="4718698"/>
              <a:ext cx="1202423" cy="185667"/>
            </a:xfrm>
            <a:prstGeom prst="line">
              <a:avLst/>
            </a:prstGeom>
            <a:ln w="38100">
              <a:solidFill>
                <a:srgbClr val="66A1FE"/>
              </a:solidFill>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39" name="직선 연결선 12">
              <a:extLst>
                <a:ext uri="{FF2B5EF4-FFF2-40B4-BE49-F238E27FC236}">
                  <a16:creationId xmlns:a16="http://schemas.microsoft.com/office/drawing/2014/main" id="{DFB62D20-01E7-4CE5-869B-5C95414D2B19}"/>
                </a:ext>
              </a:extLst>
            </p:cNvPr>
            <p:cNvCxnSpPr>
              <a:cxnSpLocks/>
            </p:cNvCxnSpPr>
            <p:nvPr/>
          </p:nvCxnSpPr>
          <p:spPr>
            <a:xfrm flipV="1">
              <a:off x="5011437" y="4718698"/>
              <a:ext cx="1468598" cy="2763"/>
            </a:xfrm>
            <a:prstGeom prst="line">
              <a:avLst/>
            </a:prstGeom>
            <a:ln w="38100">
              <a:solidFill>
                <a:srgbClr val="66A1FE"/>
              </a:solidFill>
              <a:headEnd type="none" w="med" len="med"/>
              <a:tailEnd type="triangle" w="med" len="med"/>
            </a:ln>
          </p:spPr>
          <p:style>
            <a:lnRef idx="2">
              <a:schemeClr val="dk1"/>
            </a:lnRef>
            <a:fillRef idx="0">
              <a:schemeClr val="dk1"/>
            </a:fillRef>
            <a:effectRef idx="1">
              <a:schemeClr val="dk1"/>
            </a:effectRef>
            <a:fontRef idx="minor">
              <a:schemeClr val="tx1"/>
            </a:fontRef>
          </p:style>
        </p:cxnSp>
        <p:sp>
          <p:nvSpPr>
            <p:cNvPr id="40" name="TextBox 39">
              <a:extLst>
                <a:ext uri="{FF2B5EF4-FFF2-40B4-BE49-F238E27FC236}">
                  <a16:creationId xmlns:a16="http://schemas.microsoft.com/office/drawing/2014/main" id="{188E3C68-8358-41C3-8835-7254D56FCBF8}"/>
                </a:ext>
              </a:extLst>
            </p:cNvPr>
            <p:cNvSpPr txBox="1"/>
            <p:nvPr/>
          </p:nvSpPr>
          <p:spPr>
            <a:xfrm>
              <a:off x="4851587" y="4386253"/>
              <a:ext cx="1843774" cy="261610"/>
            </a:xfrm>
            <a:prstGeom prst="rect">
              <a:avLst/>
            </a:prstGeom>
            <a:noFill/>
          </p:spPr>
          <p:txBody>
            <a:bodyPr wrap="none" rtlCol="0">
              <a:spAutoFit/>
            </a:bodyPr>
            <a:lstStyle/>
            <a:p>
              <a:pPr fontAlgn="base" latinLnBrk="1">
                <a:spcBef>
                  <a:spcPct val="0"/>
                </a:spcBef>
                <a:spcAft>
                  <a:spcPct val="0"/>
                </a:spcAft>
              </a:pPr>
              <a:r>
                <a:rPr kumimoji="1" lang="en-US" altLang="ko-KR" sz="1100" dirty="0">
                  <a:solidFill>
                    <a:srgbClr val="1F45BC"/>
                  </a:solidFill>
                  <a:latin typeface="SamsungOne-700" panose="020B0803030303020204" pitchFamily="34" charset="0"/>
                  <a:ea typeface="SamsungOne-700" panose="020B0803030303020204" pitchFamily="34" charset="0"/>
                </a:rPr>
                <a:t>1. Sao </a:t>
              </a:r>
              <a:r>
                <a:rPr kumimoji="1" lang="en-US" altLang="ko-KR" sz="1100" dirty="0" err="1">
                  <a:solidFill>
                    <a:srgbClr val="1F45BC"/>
                  </a:solidFill>
                  <a:latin typeface="SamsungOne-700" panose="020B0803030303020204" pitchFamily="34" charset="0"/>
                  <a:ea typeface="SamsungOne-700" panose="020B0803030303020204" pitchFamily="34" charset="0"/>
                </a:rPr>
                <a:t>chép</a:t>
              </a:r>
              <a:r>
                <a:rPr kumimoji="1" lang="en-US" altLang="ko-KR" sz="1100" dirty="0">
                  <a:solidFill>
                    <a:srgbClr val="1F45BC"/>
                  </a:solidFill>
                  <a:latin typeface="SamsungOne-700" panose="020B0803030303020204" pitchFamily="34" charset="0"/>
                  <a:ea typeface="SamsungOne-700" panose="020B0803030303020204" pitchFamily="34" charset="0"/>
                </a:rPr>
                <a:t> </a:t>
              </a:r>
              <a:r>
                <a:rPr kumimoji="1" lang="en-US" altLang="ko-KR" sz="1100" dirty="0" err="1">
                  <a:solidFill>
                    <a:srgbClr val="1F45BC"/>
                  </a:solidFill>
                  <a:latin typeface="SamsungOne-700" panose="020B0803030303020204" pitchFamily="34" charset="0"/>
                  <a:ea typeface="SamsungOne-700" panose="020B0803030303020204" pitchFamily="34" charset="0"/>
                </a:rPr>
                <a:t>dữ</a:t>
              </a:r>
              <a:r>
                <a:rPr kumimoji="1" lang="en-US" altLang="ko-KR" sz="1100" dirty="0">
                  <a:solidFill>
                    <a:srgbClr val="1F45BC"/>
                  </a:solidFill>
                  <a:latin typeface="SamsungOne-700" panose="020B0803030303020204" pitchFamily="34" charset="0"/>
                  <a:ea typeface="SamsungOne-700" panose="020B0803030303020204" pitchFamily="34" charset="0"/>
                </a:rPr>
                <a:t> </a:t>
              </a:r>
              <a:r>
                <a:rPr kumimoji="1" lang="en-US" altLang="ko-KR" sz="1100" dirty="0" err="1">
                  <a:solidFill>
                    <a:srgbClr val="1F45BC"/>
                  </a:solidFill>
                  <a:latin typeface="SamsungOne-700" panose="020B0803030303020204" pitchFamily="34" charset="0"/>
                  <a:ea typeface="SamsungOne-700" panose="020B0803030303020204" pitchFamily="34" charset="0"/>
                </a:rPr>
                <a:t>liệu</a:t>
              </a:r>
              <a:r>
                <a:rPr kumimoji="1" lang="en-US" altLang="ko-KR" sz="1100" dirty="0">
                  <a:solidFill>
                    <a:srgbClr val="1F45BC"/>
                  </a:solidFill>
                  <a:latin typeface="SamsungOne-700" panose="020B0803030303020204" pitchFamily="34" charset="0"/>
                  <a:ea typeface="SamsungOne-700" panose="020B0803030303020204" pitchFamily="34" charset="0"/>
                </a:rPr>
                <a:t> </a:t>
              </a:r>
              <a:r>
                <a:rPr kumimoji="1" lang="en-US" altLang="ko-KR" sz="1100" dirty="0" err="1">
                  <a:solidFill>
                    <a:srgbClr val="1F45BC"/>
                  </a:solidFill>
                  <a:latin typeface="SamsungOne-700" panose="020B0803030303020204" pitchFamily="34" charset="0"/>
                  <a:ea typeface="SamsungOne-700" panose="020B0803030303020204" pitchFamily="34" charset="0"/>
                </a:rPr>
                <a:t>đầu</a:t>
              </a:r>
              <a:r>
                <a:rPr kumimoji="1" lang="en-US" altLang="ko-KR" sz="1100" dirty="0">
                  <a:solidFill>
                    <a:srgbClr val="1F45BC"/>
                  </a:solidFill>
                  <a:latin typeface="SamsungOne-700" panose="020B0803030303020204" pitchFamily="34" charset="0"/>
                  <a:ea typeface="SamsungOne-700" panose="020B0803030303020204" pitchFamily="34" charset="0"/>
                </a:rPr>
                <a:t> </a:t>
              </a:r>
              <a:r>
                <a:rPr kumimoji="1" lang="en-US" altLang="ko-KR" sz="1100" dirty="0" err="1">
                  <a:solidFill>
                    <a:srgbClr val="1F45BC"/>
                  </a:solidFill>
                  <a:latin typeface="SamsungOne-700" panose="020B0803030303020204" pitchFamily="34" charset="0"/>
                  <a:ea typeface="SamsungOne-700" panose="020B0803030303020204" pitchFamily="34" charset="0"/>
                </a:rPr>
                <a:t>vào</a:t>
              </a:r>
              <a:endParaRPr kumimoji="1" lang="ko-KR" altLang="en-US" sz="1100" dirty="0">
                <a:solidFill>
                  <a:srgbClr val="1F45BC"/>
                </a:solidFill>
                <a:latin typeface="SamsungOne-700" panose="020B0803030303020204" pitchFamily="34" charset="0"/>
                <a:ea typeface="SamsungOneKorean 400" panose="020B0503030303020204" pitchFamily="50" charset="-127"/>
              </a:endParaRPr>
            </a:p>
          </p:txBody>
        </p:sp>
        <p:sp>
          <p:nvSpPr>
            <p:cNvPr id="41" name="TextBox 40">
              <a:extLst>
                <a:ext uri="{FF2B5EF4-FFF2-40B4-BE49-F238E27FC236}">
                  <a16:creationId xmlns:a16="http://schemas.microsoft.com/office/drawing/2014/main" id="{559CC747-722B-4415-84D6-027E6501B4A6}"/>
                </a:ext>
              </a:extLst>
            </p:cNvPr>
            <p:cNvSpPr txBox="1"/>
            <p:nvPr/>
          </p:nvSpPr>
          <p:spPr>
            <a:xfrm>
              <a:off x="7158989" y="4142785"/>
              <a:ext cx="631904" cy="261610"/>
            </a:xfrm>
            <a:prstGeom prst="rect">
              <a:avLst/>
            </a:prstGeom>
            <a:noFill/>
          </p:spPr>
          <p:txBody>
            <a:bodyPr wrap="none" rtlCol="0">
              <a:spAutoFit/>
            </a:bodyPr>
            <a:lstStyle/>
            <a:p>
              <a:pPr fontAlgn="base" latinLnBrk="1">
                <a:spcBef>
                  <a:spcPct val="0"/>
                </a:spcBef>
                <a:spcAft>
                  <a:spcPct val="0"/>
                </a:spcAft>
              </a:pPr>
              <a:r>
                <a:rPr kumimoji="1" lang="en-US" altLang="ko-KR" sz="1100" dirty="0">
                  <a:solidFill>
                    <a:srgbClr val="1F45BC"/>
                  </a:solidFill>
                  <a:latin typeface="SamsungOne-700" panose="020B0803030303020204" pitchFamily="34" charset="0"/>
                  <a:ea typeface="SamsungOne-700" panose="020B0803030303020204" pitchFamily="34" charset="0"/>
                </a:rPr>
                <a:t>2. </a:t>
              </a:r>
              <a:r>
                <a:rPr kumimoji="1" lang="en-US" altLang="ko-KR" sz="1100" dirty="0" err="1">
                  <a:solidFill>
                    <a:srgbClr val="1F45BC"/>
                  </a:solidFill>
                  <a:latin typeface="SamsungOne-700" panose="020B0803030303020204" pitchFamily="34" charset="0"/>
                  <a:ea typeface="SamsungOne-700" panose="020B0803030303020204" pitchFamily="34" charset="0"/>
                </a:rPr>
                <a:t>Xử</a:t>
              </a:r>
              <a:r>
                <a:rPr kumimoji="1" lang="en-US" altLang="ko-KR" sz="1100" dirty="0">
                  <a:solidFill>
                    <a:srgbClr val="1F45BC"/>
                  </a:solidFill>
                  <a:latin typeface="SamsungOne-700" panose="020B0803030303020204" pitchFamily="34" charset="0"/>
                  <a:ea typeface="SamsungOne-700" panose="020B0803030303020204" pitchFamily="34" charset="0"/>
                </a:rPr>
                <a:t> </a:t>
              </a:r>
              <a:r>
                <a:rPr kumimoji="1" lang="en-US" altLang="ko-KR" sz="1100" dirty="0" err="1">
                  <a:solidFill>
                    <a:srgbClr val="1F45BC"/>
                  </a:solidFill>
                  <a:latin typeface="SamsungOne-700" panose="020B0803030303020204" pitchFamily="34" charset="0"/>
                  <a:ea typeface="SamsungOne-700" panose="020B0803030303020204" pitchFamily="34" charset="0"/>
                </a:rPr>
                <a:t>lý</a:t>
              </a:r>
              <a:endParaRPr kumimoji="1" lang="ko-KR" altLang="en-US" sz="1100" dirty="0">
                <a:solidFill>
                  <a:srgbClr val="1F45BC"/>
                </a:solidFill>
                <a:latin typeface="SamsungOne-700" panose="020B0803030303020204" pitchFamily="34" charset="0"/>
                <a:ea typeface="SamsungOneKorean 400" panose="020B0503030303020204" pitchFamily="50" charset="-127"/>
              </a:endParaRPr>
            </a:p>
          </p:txBody>
        </p:sp>
        <p:sp>
          <p:nvSpPr>
            <p:cNvPr id="42" name="TextBox 41">
              <a:extLst>
                <a:ext uri="{FF2B5EF4-FFF2-40B4-BE49-F238E27FC236}">
                  <a16:creationId xmlns:a16="http://schemas.microsoft.com/office/drawing/2014/main" id="{A46BF6D2-00E7-455A-ACBB-83A18018E892}"/>
                </a:ext>
              </a:extLst>
            </p:cNvPr>
            <p:cNvSpPr txBox="1"/>
            <p:nvPr/>
          </p:nvSpPr>
          <p:spPr>
            <a:xfrm>
              <a:off x="2246506" y="5228926"/>
              <a:ext cx="1763624" cy="261610"/>
            </a:xfrm>
            <a:prstGeom prst="rect">
              <a:avLst/>
            </a:prstGeom>
            <a:noFill/>
          </p:spPr>
          <p:txBody>
            <a:bodyPr wrap="none" rtlCol="0">
              <a:spAutoFit/>
            </a:bodyPr>
            <a:lstStyle/>
            <a:p>
              <a:pPr fontAlgn="base" latinLnBrk="1">
                <a:spcBef>
                  <a:spcPct val="0"/>
                </a:spcBef>
                <a:spcAft>
                  <a:spcPct val="0"/>
                </a:spcAft>
              </a:pPr>
              <a:r>
                <a:rPr kumimoji="1" lang="en-US" altLang="ko-KR" sz="1100" dirty="0">
                  <a:solidFill>
                    <a:srgbClr val="1F45BC"/>
                  </a:solidFill>
                  <a:latin typeface="SamsungOne-700" panose="020B0803030303020204" pitchFamily="34" charset="0"/>
                  <a:ea typeface="SamsungOne-700" panose="020B0803030303020204" pitchFamily="34" charset="0"/>
                </a:rPr>
                <a:t>3. Sao </a:t>
              </a:r>
              <a:r>
                <a:rPr kumimoji="1" lang="en-US" altLang="ko-KR" sz="1100" dirty="0" err="1">
                  <a:solidFill>
                    <a:srgbClr val="1F45BC"/>
                  </a:solidFill>
                  <a:latin typeface="SamsungOne-700" panose="020B0803030303020204" pitchFamily="34" charset="0"/>
                  <a:ea typeface="SamsungOne-700" panose="020B0803030303020204" pitchFamily="34" charset="0"/>
                </a:rPr>
                <a:t>chép</a:t>
              </a:r>
              <a:r>
                <a:rPr kumimoji="1" lang="en-US" altLang="ko-KR" sz="1100" dirty="0">
                  <a:solidFill>
                    <a:srgbClr val="1F45BC"/>
                  </a:solidFill>
                  <a:latin typeface="SamsungOne-700" panose="020B0803030303020204" pitchFamily="34" charset="0"/>
                  <a:ea typeface="SamsungOne-700" panose="020B0803030303020204" pitchFamily="34" charset="0"/>
                </a:rPr>
                <a:t> </a:t>
              </a:r>
              <a:r>
                <a:rPr kumimoji="1" lang="en-US" altLang="ko-KR" sz="1100" dirty="0" err="1">
                  <a:solidFill>
                    <a:srgbClr val="1F45BC"/>
                  </a:solidFill>
                  <a:latin typeface="SamsungOne-700" panose="020B0803030303020204" pitchFamily="34" charset="0"/>
                  <a:ea typeface="SamsungOne-700" panose="020B0803030303020204" pitchFamily="34" charset="0"/>
                </a:rPr>
                <a:t>dữ</a:t>
              </a:r>
              <a:r>
                <a:rPr kumimoji="1" lang="en-US" altLang="ko-KR" sz="1100" dirty="0">
                  <a:solidFill>
                    <a:srgbClr val="1F45BC"/>
                  </a:solidFill>
                  <a:latin typeface="SamsungOne-700" panose="020B0803030303020204" pitchFamily="34" charset="0"/>
                  <a:ea typeface="SamsungOne-700" panose="020B0803030303020204" pitchFamily="34" charset="0"/>
                </a:rPr>
                <a:t> </a:t>
              </a:r>
              <a:r>
                <a:rPr kumimoji="1" lang="en-US" altLang="ko-KR" sz="1100" dirty="0" err="1">
                  <a:solidFill>
                    <a:srgbClr val="1F45BC"/>
                  </a:solidFill>
                  <a:latin typeface="SamsungOne-700" panose="020B0803030303020204" pitchFamily="34" charset="0"/>
                  <a:ea typeface="SamsungOne-700" panose="020B0803030303020204" pitchFamily="34" charset="0"/>
                </a:rPr>
                <a:t>liệu</a:t>
              </a:r>
              <a:r>
                <a:rPr kumimoji="1" lang="en-US" altLang="ko-KR" sz="1100" dirty="0">
                  <a:solidFill>
                    <a:srgbClr val="1F45BC"/>
                  </a:solidFill>
                  <a:latin typeface="SamsungOne-700" panose="020B0803030303020204" pitchFamily="34" charset="0"/>
                  <a:ea typeface="SamsungOne-700" panose="020B0803030303020204" pitchFamily="34" charset="0"/>
                </a:rPr>
                <a:t> </a:t>
              </a:r>
              <a:r>
                <a:rPr kumimoji="1" lang="en-US" altLang="ko-KR" sz="1100" dirty="0" err="1">
                  <a:solidFill>
                    <a:srgbClr val="1F45BC"/>
                  </a:solidFill>
                  <a:latin typeface="SamsungOne-700" panose="020B0803030303020204" pitchFamily="34" charset="0"/>
                  <a:ea typeface="SamsungOne-700" panose="020B0803030303020204" pitchFamily="34" charset="0"/>
                </a:rPr>
                <a:t>đầu</a:t>
              </a:r>
              <a:r>
                <a:rPr kumimoji="1" lang="en-US" altLang="ko-KR" sz="1100" dirty="0">
                  <a:solidFill>
                    <a:srgbClr val="1F45BC"/>
                  </a:solidFill>
                  <a:latin typeface="SamsungOne-700" panose="020B0803030303020204" pitchFamily="34" charset="0"/>
                  <a:ea typeface="SamsungOne-700" panose="020B0803030303020204" pitchFamily="34" charset="0"/>
                </a:rPr>
                <a:t> </a:t>
              </a:r>
              <a:r>
                <a:rPr kumimoji="1" lang="en-US" altLang="ko-KR" sz="1100" dirty="0" err="1">
                  <a:solidFill>
                    <a:srgbClr val="1F45BC"/>
                  </a:solidFill>
                  <a:latin typeface="SamsungOne-700" panose="020B0803030303020204" pitchFamily="34" charset="0"/>
                  <a:ea typeface="SamsungOne-700" panose="020B0803030303020204" pitchFamily="34" charset="0"/>
                </a:rPr>
                <a:t>ra</a:t>
              </a:r>
              <a:endParaRPr kumimoji="1" lang="ko-KR" altLang="en-US" sz="1100" dirty="0">
                <a:solidFill>
                  <a:srgbClr val="1F45BC"/>
                </a:solidFill>
                <a:latin typeface="SamsungOne-700" panose="020B0803030303020204" pitchFamily="34" charset="0"/>
                <a:ea typeface="SamsungOneKorean 400" panose="020B0503030303020204" pitchFamily="50" charset="-127"/>
              </a:endParaRPr>
            </a:p>
          </p:txBody>
        </p:sp>
        <p:cxnSp>
          <p:nvCxnSpPr>
            <p:cNvPr id="43" name="직선 화살표 연결선 42">
              <a:extLst>
                <a:ext uri="{FF2B5EF4-FFF2-40B4-BE49-F238E27FC236}">
                  <a16:creationId xmlns:a16="http://schemas.microsoft.com/office/drawing/2014/main" id="{0C9C0712-26DB-46D9-872E-75B207A91752}"/>
                </a:ext>
              </a:extLst>
            </p:cNvPr>
            <p:cNvCxnSpPr>
              <a:cxnSpLocks/>
            </p:cNvCxnSpPr>
            <p:nvPr/>
          </p:nvCxnSpPr>
          <p:spPr>
            <a:xfrm flipH="1">
              <a:off x="5048194" y="4885049"/>
              <a:ext cx="1393871" cy="211062"/>
            </a:xfrm>
            <a:prstGeom prst="straightConnector1">
              <a:avLst/>
            </a:prstGeom>
            <a:ln w="38100">
              <a:solidFill>
                <a:srgbClr val="66A1FE"/>
              </a:solidFill>
              <a:tailEnd type="triangle"/>
            </a:ln>
          </p:spPr>
          <p:style>
            <a:lnRef idx="3">
              <a:schemeClr val="accent1"/>
            </a:lnRef>
            <a:fillRef idx="0">
              <a:schemeClr val="accent1"/>
            </a:fillRef>
            <a:effectRef idx="2">
              <a:schemeClr val="accent1"/>
            </a:effectRef>
            <a:fontRef idx="minor">
              <a:schemeClr val="tx1"/>
            </a:fontRef>
          </p:style>
        </p:cxnSp>
        <p:cxnSp>
          <p:nvCxnSpPr>
            <p:cNvPr id="44" name="직선 화살표 연결선 43">
              <a:extLst>
                <a:ext uri="{FF2B5EF4-FFF2-40B4-BE49-F238E27FC236}">
                  <a16:creationId xmlns:a16="http://schemas.microsoft.com/office/drawing/2014/main" id="{73833291-ED58-494E-BE11-FEE4BD36063F}"/>
                </a:ext>
              </a:extLst>
            </p:cNvPr>
            <p:cNvCxnSpPr>
              <a:cxnSpLocks/>
            </p:cNvCxnSpPr>
            <p:nvPr/>
          </p:nvCxnSpPr>
          <p:spPr>
            <a:xfrm flipH="1" flipV="1">
              <a:off x="2377598" y="5086599"/>
              <a:ext cx="1247938" cy="5932"/>
            </a:xfrm>
            <a:prstGeom prst="straightConnector1">
              <a:avLst/>
            </a:prstGeom>
            <a:ln w="38100">
              <a:solidFill>
                <a:srgbClr val="66A1FE"/>
              </a:solidFill>
              <a:tailEnd type="triangle"/>
            </a:ln>
          </p:spPr>
          <p:style>
            <a:lnRef idx="3">
              <a:schemeClr val="accent1"/>
            </a:lnRef>
            <a:fillRef idx="0">
              <a:schemeClr val="accent1"/>
            </a:fillRef>
            <a:effectRef idx="2">
              <a:schemeClr val="accent1"/>
            </a:effectRef>
            <a:fontRef idx="minor">
              <a:schemeClr val="tx1"/>
            </a:fontRef>
          </p:style>
        </p:cxnSp>
        <p:sp>
          <p:nvSpPr>
            <p:cNvPr id="45" name="직사각형 44">
              <a:extLst>
                <a:ext uri="{FF2B5EF4-FFF2-40B4-BE49-F238E27FC236}">
                  <a16:creationId xmlns:a16="http://schemas.microsoft.com/office/drawing/2014/main" id="{77B17C6D-7A1B-45DE-A1C2-C0C2371EEDA0}"/>
                </a:ext>
              </a:extLst>
            </p:cNvPr>
            <p:cNvSpPr/>
            <p:nvPr/>
          </p:nvSpPr>
          <p:spPr>
            <a:xfrm>
              <a:off x="1233629" y="5491370"/>
              <a:ext cx="1069524" cy="307777"/>
            </a:xfrm>
            <a:prstGeom prst="rect">
              <a:avLst/>
            </a:prstGeom>
          </p:spPr>
          <p:txBody>
            <a:bodyPr wrap="none">
              <a:spAutoFit/>
            </a:bodyPr>
            <a:lstStyle/>
            <a:p>
              <a:pPr fontAlgn="base" latinLnBrk="1">
                <a:spcBef>
                  <a:spcPct val="0"/>
                </a:spcBef>
                <a:spcAft>
                  <a:spcPct val="0"/>
                </a:spcAft>
              </a:pPr>
              <a:r>
                <a:rPr kumimoji="1" lang="en-US" altLang="ko-KR" sz="1400" dirty="0">
                  <a:solidFill>
                    <a:srgbClr val="1F45BC"/>
                  </a:solidFill>
                  <a:latin typeface="SamsungOne-700" panose="020B0803030303020204" pitchFamily="34" charset="0"/>
                  <a:ea typeface="SamsungOne-700" panose="020B0803030303020204" pitchFamily="34" charset="0"/>
                </a:rPr>
                <a:t>Kho </a:t>
              </a:r>
              <a:r>
                <a:rPr kumimoji="1" lang="en-US" altLang="ko-KR" sz="1400" dirty="0" err="1">
                  <a:solidFill>
                    <a:srgbClr val="1F45BC"/>
                  </a:solidFill>
                  <a:latin typeface="SamsungOne-700" panose="020B0803030303020204" pitchFamily="34" charset="0"/>
                  <a:ea typeface="SamsungOne-700" panose="020B0803030303020204" pitchFamily="34" charset="0"/>
                </a:rPr>
                <a:t>lưu</a:t>
              </a:r>
              <a:r>
                <a:rPr kumimoji="1" lang="en-US" altLang="ko-KR" sz="1400" dirty="0">
                  <a:solidFill>
                    <a:srgbClr val="1F45BC"/>
                  </a:solidFill>
                  <a:latin typeface="SamsungOne-700" panose="020B0803030303020204" pitchFamily="34" charset="0"/>
                  <a:ea typeface="SamsungOne-700" panose="020B0803030303020204" pitchFamily="34" charset="0"/>
                </a:rPr>
                <a:t> </a:t>
              </a:r>
              <a:r>
                <a:rPr kumimoji="1" lang="en-US" altLang="ko-KR" sz="1400" dirty="0" err="1">
                  <a:solidFill>
                    <a:srgbClr val="1F45BC"/>
                  </a:solidFill>
                  <a:latin typeface="SamsungOne-700" panose="020B0803030303020204" pitchFamily="34" charset="0"/>
                  <a:ea typeface="SamsungOne-700" panose="020B0803030303020204" pitchFamily="34" charset="0"/>
                </a:rPr>
                <a:t>trữ</a:t>
              </a:r>
              <a:endParaRPr kumimoji="1" lang="ko-KR" altLang="en-US" sz="1400" dirty="0">
                <a:solidFill>
                  <a:srgbClr val="1F45BC"/>
                </a:solidFill>
                <a:latin typeface="SamsungOne-700" panose="020B0803030303020204" pitchFamily="34" charset="0"/>
                <a:ea typeface="SamsungOneKorean 400" panose="020B0503030303020204" pitchFamily="50" charset="-127"/>
              </a:endParaRPr>
            </a:p>
          </p:txBody>
        </p:sp>
        <p:sp>
          <p:nvSpPr>
            <p:cNvPr id="46" name="직사각형 45">
              <a:extLst>
                <a:ext uri="{FF2B5EF4-FFF2-40B4-BE49-F238E27FC236}">
                  <a16:creationId xmlns:a16="http://schemas.microsoft.com/office/drawing/2014/main" id="{DD65F765-5E26-4B67-A336-6302A91F9E60}"/>
                </a:ext>
              </a:extLst>
            </p:cNvPr>
            <p:cNvSpPr/>
            <p:nvPr/>
          </p:nvSpPr>
          <p:spPr>
            <a:xfrm>
              <a:off x="3888210" y="5495539"/>
              <a:ext cx="1035861" cy="307777"/>
            </a:xfrm>
            <a:prstGeom prst="rect">
              <a:avLst/>
            </a:prstGeom>
          </p:spPr>
          <p:txBody>
            <a:bodyPr wrap="none">
              <a:spAutoFit/>
            </a:bodyPr>
            <a:lstStyle/>
            <a:p>
              <a:pPr fontAlgn="base" latinLnBrk="1">
                <a:spcBef>
                  <a:spcPct val="0"/>
                </a:spcBef>
                <a:spcAft>
                  <a:spcPct val="0"/>
                </a:spcAft>
              </a:pPr>
              <a:r>
                <a:rPr kumimoji="1" lang="en-US" altLang="ko-KR" sz="1400" dirty="0" err="1">
                  <a:solidFill>
                    <a:srgbClr val="1F45BC"/>
                  </a:solidFill>
                  <a:latin typeface="SamsungOne-700" panose="020B0803030303020204" pitchFamily="34" charset="0"/>
                  <a:ea typeface="SamsungOne-700" panose="020B0803030303020204" pitchFamily="34" charset="0"/>
                </a:rPr>
                <a:t>Máy</a:t>
              </a:r>
              <a:r>
                <a:rPr kumimoji="1" lang="en-US" altLang="ko-KR" sz="1400" dirty="0">
                  <a:solidFill>
                    <a:srgbClr val="1F45BC"/>
                  </a:solidFill>
                  <a:latin typeface="SamsungOne-700" panose="020B0803030303020204" pitchFamily="34" charset="0"/>
                  <a:ea typeface="SamsungOne-700" panose="020B0803030303020204" pitchFamily="34" charset="0"/>
                </a:rPr>
                <a:t> </a:t>
              </a:r>
              <a:r>
                <a:rPr kumimoji="1" lang="en-US" altLang="ko-KR" sz="1400" dirty="0" err="1">
                  <a:solidFill>
                    <a:srgbClr val="1F45BC"/>
                  </a:solidFill>
                  <a:latin typeface="SamsungOne-700" panose="020B0803030303020204" pitchFamily="34" charset="0"/>
                  <a:ea typeface="SamsungOne-700" panose="020B0803030303020204" pitchFamily="34" charset="0"/>
                </a:rPr>
                <a:t>khách</a:t>
              </a:r>
              <a:endParaRPr kumimoji="1" lang="ko-KR" altLang="en-US" sz="1400" dirty="0">
                <a:solidFill>
                  <a:srgbClr val="1F45BC"/>
                </a:solidFill>
                <a:latin typeface="SamsungOne-700" panose="020B0803030303020204" pitchFamily="34" charset="0"/>
                <a:ea typeface="SamsungOneKorean 400" panose="020B0503030303020204" pitchFamily="50" charset="-127"/>
              </a:endParaRPr>
            </a:p>
          </p:txBody>
        </p:sp>
        <p:sp>
          <p:nvSpPr>
            <p:cNvPr id="47" name="원통형 46">
              <a:extLst>
                <a:ext uri="{FF2B5EF4-FFF2-40B4-BE49-F238E27FC236}">
                  <a16:creationId xmlns:a16="http://schemas.microsoft.com/office/drawing/2014/main" id="{8A682410-8B03-473E-B0F1-A6B60F961474}"/>
                </a:ext>
              </a:extLst>
            </p:cNvPr>
            <p:cNvSpPr/>
            <p:nvPr/>
          </p:nvSpPr>
          <p:spPr>
            <a:xfrm>
              <a:off x="1360236" y="4584710"/>
              <a:ext cx="855476" cy="767608"/>
            </a:xfrm>
            <a:prstGeom prst="can">
              <a:avLst/>
            </a:prstGeom>
            <a:solidFill>
              <a:srgbClr val="E9F2FC"/>
            </a:solidFill>
            <a:ln w="12700">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latin typeface="SamsungOne-400" panose="020B0503030303020204" pitchFamily="34" charset="0"/>
                <a:ea typeface="SamsungOneKorean 400" panose="020B0503030303020204" pitchFamily="50" charset="-127"/>
              </a:endParaRPr>
            </a:p>
          </p:txBody>
        </p:sp>
        <p:pic>
          <p:nvPicPr>
            <p:cNvPr id="51" name="그림 50">
              <a:extLst>
                <a:ext uri="{FF2B5EF4-FFF2-40B4-BE49-F238E27FC236}">
                  <a16:creationId xmlns:a16="http://schemas.microsoft.com/office/drawing/2014/main" id="{C93195EB-DF87-4F93-AE0C-38D5FFB844D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82139" y="4563396"/>
              <a:ext cx="1016461" cy="805498"/>
            </a:xfrm>
            <a:prstGeom prst="rect">
              <a:avLst/>
            </a:prstGeom>
          </p:spPr>
        </p:pic>
        <p:grpSp>
          <p:nvGrpSpPr>
            <p:cNvPr id="52" name="그룹 51">
              <a:extLst>
                <a:ext uri="{FF2B5EF4-FFF2-40B4-BE49-F238E27FC236}">
                  <a16:creationId xmlns:a16="http://schemas.microsoft.com/office/drawing/2014/main" id="{495EA4FF-A9C2-498D-AABD-D4F64E8328DC}"/>
                </a:ext>
              </a:extLst>
            </p:cNvPr>
            <p:cNvGrpSpPr/>
            <p:nvPr/>
          </p:nvGrpSpPr>
          <p:grpSpPr>
            <a:xfrm>
              <a:off x="6392176" y="4437063"/>
              <a:ext cx="2237616" cy="1347023"/>
              <a:chOff x="6300618" y="4202458"/>
              <a:chExt cx="2237616" cy="1347023"/>
            </a:xfrm>
          </p:grpSpPr>
          <p:grpSp>
            <p:nvGrpSpPr>
              <p:cNvPr id="56" name="그룹 55">
                <a:extLst>
                  <a:ext uri="{FF2B5EF4-FFF2-40B4-BE49-F238E27FC236}">
                    <a16:creationId xmlns:a16="http://schemas.microsoft.com/office/drawing/2014/main" id="{D92DE7BE-C9DC-411D-B447-95BF51A79A91}"/>
                  </a:ext>
                </a:extLst>
              </p:cNvPr>
              <p:cNvGrpSpPr/>
              <p:nvPr/>
            </p:nvGrpSpPr>
            <p:grpSpPr>
              <a:xfrm>
                <a:off x="6557908" y="4202458"/>
                <a:ext cx="1791942" cy="655468"/>
                <a:chOff x="6513928" y="4202204"/>
                <a:chExt cx="1791942" cy="655468"/>
              </a:xfrm>
            </p:grpSpPr>
            <p:pic>
              <p:nvPicPr>
                <p:cNvPr id="81" name="그림 80">
                  <a:extLst>
                    <a:ext uri="{FF2B5EF4-FFF2-40B4-BE49-F238E27FC236}">
                      <a16:creationId xmlns:a16="http://schemas.microsoft.com/office/drawing/2014/main" id="{F6B743CA-21E6-41A8-86FE-1CA79E03ECD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13928" y="4202204"/>
                  <a:ext cx="624550" cy="655468"/>
                </a:xfrm>
                <a:prstGeom prst="rect">
                  <a:avLst/>
                </a:prstGeom>
              </p:spPr>
            </p:pic>
            <p:pic>
              <p:nvPicPr>
                <p:cNvPr id="82" name="그림 81">
                  <a:extLst>
                    <a:ext uri="{FF2B5EF4-FFF2-40B4-BE49-F238E27FC236}">
                      <a16:creationId xmlns:a16="http://schemas.microsoft.com/office/drawing/2014/main" id="{2825C0FF-E129-4564-85DF-617B278178D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00887" y="4202204"/>
                  <a:ext cx="624550" cy="655468"/>
                </a:xfrm>
                <a:prstGeom prst="rect">
                  <a:avLst/>
                </a:prstGeom>
              </p:spPr>
            </p:pic>
            <p:pic>
              <p:nvPicPr>
                <p:cNvPr id="83" name="그림 82">
                  <a:extLst>
                    <a:ext uri="{FF2B5EF4-FFF2-40B4-BE49-F238E27FC236}">
                      <a16:creationId xmlns:a16="http://schemas.microsoft.com/office/drawing/2014/main" id="{28B5391C-6CAF-4877-A713-13243B5CE70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81320" y="4202204"/>
                  <a:ext cx="624550" cy="655468"/>
                </a:xfrm>
                <a:prstGeom prst="rect">
                  <a:avLst/>
                </a:prstGeom>
              </p:spPr>
            </p:pic>
          </p:grpSp>
          <p:grpSp>
            <p:nvGrpSpPr>
              <p:cNvPr id="58" name="그룹 57">
                <a:extLst>
                  <a:ext uri="{FF2B5EF4-FFF2-40B4-BE49-F238E27FC236}">
                    <a16:creationId xmlns:a16="http://schemas.microsoft.com/office/drawing/2014/main" id="{CF24912F-B8E8-4613-9504-9D83B2941378}"/>
                  </a:ext>
                </a:extLst>
              </p:cNvPr>
              <p:cNvGrpSpPr/>
              <p:nvPr/>
            </p:nvGrpSpPr>
            <p:grpSpPr>
              <a:xfrm>
                <a:off x="6300618" y="4879192"/>
                <a:ext cx="2237616" cy="670289"/>
                <a:chOff x="6300618" y="4879192"/>
                <a:chExt cx="2237616" cy="670289"/>
              </a:xfrm>
            </p:grpSpPr>
            <p:grpSp>
              <p:nvGrpSpPr>
                <p:cNvPr id="59" name="그룹 58">
                  <a:extLst>
                    <a:ext uri="{FF2B5EF4-FFF2-40B4-BE49-F238E27FC236}">
                      <a16:creationId xmlns:a16="http://schemas.microsoft.com/office/drawing/2014/main" id="{E2972323-DDF2-4752-9D55-725C9EB65D91}"/>
                    </a:ext>
                  </a:extLst>
                </p:cNvPr>
                <p:cNvGrpSpPr/>
                <p:nvPr/>
              </p:nvGrpSpPr>
              <p:grpSpPr>
                <a:xfrm>
                  <a:off x="6300618" y="5116436"/>
                  <a:ext cx="2237616" cy="433045"/>
                  <a:chOff x="6314978" y="5420744"/>
                  <a:chExt cx="2237616" cy="433045"/>
                </a:xfrm>
              </p:grpSpPr>
              <p:sp>
                <p:nvSpPr>
                  <p:cNvPr id="79" name="모서리가 둥근 직사각형 11">
                    <a:extLst>
                      <a:ext uri="{FF2B5EF4-FFF2-40B4-BE49-F238E27FC236}">
                        <a16:creationId xmlns:a16="http://schemas.microsoft.com/office/drawing/2014/main" id="{9656EF11-4852-4D6B-893A-5485701BA13A}"/>
                      </a:ext>
                    </a:extLst>
                  </p:cNvPr>
                  <p:cNvSpPr/>
                  <p:nvPr/>
                </p:nvSpPr>
                <p:spPr bwMode="auto">
                  <a:xfrm>
                    <a:off x="6401670" y="5509824"/>
                    <a:ext cx="2150924" cy="343965"/>
                  </a:xfrm>
                  <a:prstGeom prst="roundRect">
                    <a:avLst>
                      <a:gd name="adj" fmla="val 27744"/>
                    </a:avLst>
                  </a:prstGeom>
                  <a:ln>
                    <a:solidFill>
                      <a:srgbClr val="1F45BC"/>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63302" tIns="31651" rIns="63302" bIns="31651" numCol="1" rtlCol="0" anchor="ctr" anchorCtr="0" compatLnSpc="1">
                    <a:prstTxWarp prst="textNoShape">
                      <a:avLst/>
                    </a:prstTxWarp>
                  </a:bodyPr>
                  <a:lstStyle/>
                  <a:p>
                    <a:pPr algn="ctr" defTabSz="632853" fontAlgn="base">
                      <a:spcBef>
                        <a:spcPct val="0"/>
                      </a:spcBef>
                      <a:spcAft>
                        <a:spcPct val="0"/>
                      </a:spcAft>
                      <a:defRPr/>
                    </a:pPr>
                    <a:r>
                      <a:rPr lang="en-US" altLang="ko-KR" sz="1100" kern="0" dirty="0" err="1">
                        <a:solidFill>
                          <a:srgbClr val="1F45BC"/>
                        </a:solidFill>
                        <a:latin typeface="SamsungOne-700" panose="020B0803030303020204" pitchFamily="34" charset="0"/>
                        <a:ea typeface="SamsungOne-700" panose="020B0803030303020204" pitchFamily="34" charset="0"/>
                      </a:rPr>
                      <a:t>Máy</a:t>
                    </a:r>
                    <a:r>
                      <a:rPr lang="en-US" altLang="ko-KR" sz="1100" kern="0" dirty="0">
                        <a:solidFill>
                          <a:srgbClr val="1F45BC"/>
                        </a:solidFill>
                        <a:latin typeface="SamsungOne-700" panose="020B0803030303020204" pitchFamily="34" charset="0"/>
                        <a:ea typeface="SamsungOne-700" panose="020B0803030303020204" pitchFamily="34" charset="0"/>
                      </a:rPr>
                      <a:t> </a:t>
                    </a:r>
                    <a:r>
                      <a:rPr lang="en-US" altLang="ko-KR" sz="1100" kern="0" dirty="0" err="1">
                        <a:solidFill>
                          <a:srgbClr val="1F45BC"/>
                        </a:solidFill>
                        <a:latin typeface="SamsungOne-700" panose="020B0803030303020204" pitchFamily="34" charset="0"/>
                        <a:ea typeface="SamsungOne-700" panose="020B0803030303020204" pitchFamily="34" charset="0"/>
                      </a:rPr>
                      <a:t>chủ</a:t>
                    </a:r>
                    <a:r>
                      <a:rPr lang="en-US" altLang="ko-KR" sz="1100" kern="0" dirty="0">
                        <a:solidFill>
                          <a:srgbClr val="1F45BC"/>
                        </a:solidFill>
                        <a:latin typeface="SamsungOne-700" panose="020B0803030303020204" pitchFamily="34" charset="0"/>
                        <a:ea typeface="SamsungOne-700" panose="020B0803030303020204" pitchFamily="34" charset="0"/>
                      </a:rPr>
                      <a:t> </a:t>
                    </a:r>
                    <a:r>
                      <a:rPr lang="en-US" altLang="ko-KR" sz="1100" kern="0" dirty="0" err="1">
                        <a:solidFill>
                          <a:srgbClr val="1F45BC"/>
                        </a:solidFill>
                        <a:latin typeface="SamsungOne-700" panose="020B0803030303020204" pitchFamily="34" charset="0"/>
                        <a:ea typeface="SamsungOne-700" panose="020B0803030303020204" pitchFamily="34" charset="0"/>
                      </a:rPr>
                      <a:t>xử</a:t>
                    </a:r>
                    <a:r>
                      <a:rPr lang="en-US" altLang="ko-KR" sz="1100" kern="0" dirty="0">
                        <a:solidFill>
                          <a:srgbClr val="1F45BC"/>
                        </a:solidFill>
                        <a:latin typeface="SamsungOne-700" panose="020B0803030303020204" pitchFamily="34" charset="0"/>
                        <a:ea typeface="SamsungOne-700" panose="020B0803030303020204" pitchFamily="34" charset="0"/>
                      </a:rPr>
                      <a:t> </a:t>
                    </a:r>
                    <a:r>
                      <a:rPr lang="en-US" altLang="ko-KR" sz="1100" kern="0" dirty="0" err="1">
                        <a:solidFill>
                          <a:srgbClr val="1F45BC"/>
                        </a:solidFill>
                        <a:latin typeface="SamsungOne-700" panose="020B0803030303020204" pitchFamily="34" charset="0"/>
                        <a:ea typeface="SamsungOne-700" panose="020B0803030303020204" pitchFamily="34" charset="0"/>
                      </a:rPr>
                      <a:t>lý</a:t>
                    </a:r>
                    <a:r>
                      <a:rPr lang="en-US" altLang="ko-KR" sz="1100" kern="0" dirty="0">
                        <a:solidFill>
                          <a:srgbClr val="1F45BC"/>
                        </a:solidFill>
                        <a:latin typeface="SamsungOne-700" panose="020B0803030303020204" pitchFamily="34" charset="0"/>
                        <a:ea typeface="SamsungOne-700" panose="020B0803030303020204" pitchFamily="34" charset="0"/>
                      </a:rPr>
                      <a:t> (CPU)</a:t>
                    </a:r>
                    <a:endParaRPr lang="ko-KR" altLang="en-US" sz="1100" kern="0" dirty="0">
                      <a:solidFill>
                        <a:srgbClr val="1F45BC"/>
                      </a:solidFill>
                      <a:latin typeface="SamsungOne-700" panose="020B0803030303020204" pitchFamily="34" charset="0"/>
                      <a:ea typeface="나눔고딕" panose="020D0604000000000000" pitchFamily="50" charset="-127"/>
                    </a:endParaRPr>
                  </a:p>
                </p:txBody>
              </p:sp>
              <p:pic>
                <p:nvPicPr>
                  <p:cNvPr id="80" name="그림 79">
                    <a:extLst>
                      <a:ext uri="{FF2B5EF4-FFF2-40B4-BE49-F238E27FC236}">
                        <a16:creationId xmlns:a16="http://schemas.microsoft.com/office/drawing/2014/main" id="{B6967181-9066-453C-BE2C-FFD6AA2C7FB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14978" y="5420744"/>
                    <a:ext cx="378436" cy="280254"/>
                  </a:xfrm>
                  <a:prstGeom prst="rect">
                    <a:avLst/>
                  </a:prstGeom>
                </p:spPr>
              </p:pic>
            </p:grpSp>
            <p:grpSp>
              <p:nvGrpSpPr>
                <p:cNvPr id="71" name="그룹 70">
                  <a:extLst>
                    <a:ext uri="{FF2B5EF4-FFF2-40B4-BE49-F238E27FC236}">
                      <a16:creationId xmlns:a16="http://schemas.microsoft.com/office/drawing/2014/main" id="{8675C5E9-70DA-4CD0-B056-977D8AB77440}"/>
                    </a:ext>
                  </a:extLst>
                </p:cNvPr>
                <p:cNvGrpSpPr/>
                <p:nvPr/>
              </p:nvGrpSpPr>
              <p:grpSpPr>
                <a:xfrm>
                  <a:off x="6807098" y="4879192"/>
                  <a:ext cx="1440262" cy="361850"/>
                  <a:chOff x="6807098" y="4879192"/>
                  <a:chExt cx="1440262" cy="361850"/>
                </a:xfrm>
              </p:grpSpPr>
              <p:cxnSp>
                <p:nvCxnSpPr>
                  <p:cNvPr id="72" name="직선 화살표 연결선 34">
                    <a:extLst>
                      <a:ext uri="{FF2B5EF4-FFF2-40B4-BE49-F238E27FC236}">
                        <a16:creationId xmlns:a16="http://schemas.microsoft.com/office/drawing/2014/main" id="{C5D3F309-CC6B-48D8-8BBC-2A3E3AD10686}"/>
                      </a:ext>
                    </a:extLst>
                  </p:cNvPr>
                  <p:cNvCxnSpPr/>
                  <p:nvPr/>
                </p:nvCxnSpPr>
                <p:spPr>
                  <a:xfrm flipH="1">
                    <a:off x="6807098" y="4879192"/>
                    <a:ext cx="4061" cy="295539"/>
                  </a:xfrm>
                  <a:prstGeom prst="straightConnector1">
                    <a:avLst/>
                  </a:prstGeom>
                  <a:ln w="38100">
                    <a:solidFill>
                      <a:srgbClr val="1F45BC"/>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3" name="직선 화살표 연결선 37">
                    <a:extLst>
                      <a:ext uri="{FF2B5EF4-FFF2-40B4-BE49-F238E27FC236}">
                        <a16:creationId xmlns:a16="http://schemas.microsoft.com/office/drawing/2014/main" id="{689ED0AB-0EAC-40AD-A88E-FC001B86D1C0}"/>
                      </a:ext>
                    </a:extLst>
                  </p:cNvPr>
                  <p:cNvCxnSpPr/>
                  <p:nvPr/>
                </p:nvCxnSpPr>
                <p:spPr>
                  <a:xfrm flipH="1">
                    <a:off x="7990501" y="4879192"/>
                    <a:ext cx="4061" cy="295539"/>
                  </a:xfrm>
                  <a:prstGeom prst="straightConnector1">
                    <a:avLst/>
                  </a:prstGeom>
                  <a:ln w="38100">
                    <a:solidFill>
                      <a:srgbClr val="1F45BC"/>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4" name="직선 화살표 연결선 38">
                    <a:extLst>
                      <a:ext uri="{FF2B5EF4-FFF2-40B4-BE49-F238E27FC236}">
                        <a16:creationId xmlns:a16="http://schemas.microsoft.com/office/drawing/2014/main" id="{8B1B8E75-3826-4F03-ADCA-1542248D305A}"/>
                      </a:ext>
                    </a:extLst>
                  </p:cNvPr>
                  <p:cNvCxnSpPr/>
                  <p:nvPr/>
                </p:nvCxnSpPr>
                <p:spPr>
                  <a:xfrm flipH="1">
                    <a:off x="7403855" y="4879192"/>
                    <a:ext cx="4061" cy="295539"/>
                  </a:xfrm>
                  <a:prstGeom prst="straightConnector1">
                    <a:avLst/>
                  </a:prstGeom>
                  <a:ln w="38100">
                    <a:solidFill>
                      <a:srgbClr val="1F45BC"/>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75" name="그룹 74">
                    <a:extLst>
                      <a:ext uri="{FF2B5EF4-FFF2-40B4-BE49-F238E27FC236}">
                        <a16:creationId xmlns:a16="http://schemas.microsoft.com/office/drawing/2014/main" id="{FD55BBD9-E7EB-4BD3-A288-10D4CDC7357D}"/>
                      </a:ext>
                    </a:extLst>
                  </p:cNvPr>
                  <p:cNvGrpSpPr/>
                  <p:nvPr/>
                </p:nvGrpSpPr>
                <p:grpSpPr>
                  <a:xfrm>
                    <a:off x="6876905" y="5012234"/>
                    <a:ext cx="1370455" cy="228808"/>
                    <a:chOff x="6876905" y="5012234"/>
                    <a:chExt cx="1370455" cy="228808"/>
                  </a:xfrm>
                </p:grpSpPr>
                <p:pic>
                  <p:nvPicPr>
                    <p:cNvPr id="76" name="그림 75">
                      <a:extLst>
                        <a:ext uri="{FF2B5EF4-FFF2-40B4-BE49-F238E27FC236}">
                          <a16:creationId xmlns:a16="http://schemas.microsoft.com/office/drawing/2014/main" id="{C7E12F3E-0001-4047-93F0-15B11245336F}"/>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876905" y="5012234"/>
                      <a:ext cx="168433" cy="228808"/>
                    </a:xfrm>
                    <a:prstGeom prst="rect">
                      <a:avLst/>
                    </a:prstGeom>
                  </p:spPr>
                </p:pic>
                <p:pic>
                  <p:nvPicPr>
                    <p:cNvPr id="77" name="그림 76">
                      <a:extLst>
                        <a:ext uri="{FF2B5EF4-FFF2-40B4-BE49-F238E27FC236}">
                          <a16:creationId xmlns:a16="http://schemas.microsoft.com/office/drawing/2014/main" id="{714FE7A1-7FC2-4AAF-AB45-5F5AE116D8F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483302" y="5012234"/>
                      <a:ext cx="168433" cy="228808"/>
                    </a:xfrm>
                    <a:prstGeom prst="rect">
                      <a:avLst/>
                    </a:prstGeom>
                  </p:spPr>
                </p:pic>
                <p:pic>
                  <p:nvPicPr>
                    <p:cNvPr id="78" name="그림 77">
                      <a:extLst>
                        <a:ext uri="{FF2B5EF4-FFF2-40B4-BE49-F238E27FC236}">
                          <a16:creationId xmlns:a16="http://schemas.microsoft.com/office/drawing/2014/main" id="{6CFF928A-111C-41E7-A804-7CD189873FE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078927" y="5012234"/>
                      <a:ext cx="168433" cy="228808"/>
                    </a:xfrm>
                    <a:prstGeom prst="rect">
                      <a:avLst/>
                    </a:prstGeom>
                  </p:spPr>
                </p:pic>
              </p:grpSp>
            </p:grpSp>
          </p:grpSp>
        </p:grpSp>
      </p:grpSp>
    </p:spTree>
    <p:extLst>
      <p:ext uri="{BB962C8B-B14F-4D97-AF65-F5344CB8AC3E}">
        <p14:creationId xmlns:p14="http://schemas.microsoft.com/office/powerpoint/2010/main" val="88676086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직사각형 2"/>
          <p:cNvSpPr/>
          <p:nvPr/>
        </p:nvSpPr>
        <p:spPr>
          <a:xfrm>
            <a:off x="488506" y="304961"/>
            <a:ext cx="8892481" cy="5977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884160" fontAlgn="base" latinLnBrk="1">
              <a:spcBef>
                <a:spcPct val="0"/>
              </a:spcBef>
              <a:spcAft>
                <a:spcPct val="0"/>
              </a:spcAft>
              <a:defRPr/>
            </a:pPr>
            <a:endParaRPr kumimoji="1" lang="en-US" altLang="ko-KR" sz="1846" b="1" dirty="0">
              <a:solidFill>
                <a:prstClr val="white"/>
              </a:solidFill>
              <a:latin typeface="SamsungOneKorean 400" panose="020B0503030303020204" pitchFamily="50" charset="-127"/>
              <a:ea typeface="SamsungOneKorean 400" panose="020B0503030303020204" pitchFamily="50" charset="-127"/>
            </a:endParaRPr>
          </a:p>
        </p:txBody>
      </p:sp>
      <p:sp>
        <p:nvSpPr>
          <p:cNvPr id="72" name="직사각형 71">
            <a:extLst>
              <a:ext uri="{FF2B5EF4-FFF2-40B4-BE49-F238E27FC236}">
                <a16:creationId xmlns:a16="http://schemas.microsoft.com/office/drawing/2014/main" id="{B3019D4F-36D7-4980-8E78-6FDE2CE4E079}"/>
              </a:ext>
            </a:extLst>
          </p:cNvPr>
          <p:cNvSpPr/>
          <p:nvPr/>
        </p:nvSpPr>
        <p:spPr>
          <a:xfrm>
            <a:off x="488506" y="304961"/>
            <a:ext cx="8892481" cy="5977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884160" fontAlgn="base" latinLnBrk="1">
              <a:spcBef>
                <a:spcPct val="0"/>
              </a:spcBef>
              <a:spcAft>
                <a:spcPct val="0"/>
              </a:spcAft>
              <a:defRPr/>
            </a:pPr>
            <a:endParaRPr kumimoji="1" lang="en-US" altLang="ko-KR" sz="1846" b="1" dirty="0">
              <a:solidFill>
                <a:prstClr val="white"/>
              </a:solidFill>
              <a:latin typeface="SamsungOneKorean 400" panose="020B0503030303020204" pitchFamily="50" charset="-127"/>
              <a:ea typeface="SamsungOneKorean 400" panose="020B0503030303020204" pitchFamily="50" charset="-127"/>
            </a:endParaRPr>
          </a:p>
        </p:txBody>
      </p:sp>
      <p:sp>
        <p:nvSpPr>
          <p:cNvPr id="73" name="직사각형 72">
            <a:extLst>
              <a:ext uri="{FF2B5EF4-FFF2-40B4-BE49-F238E27FC236}">
                <a16:creationId xmlns:a16="http://schemas.microsoft.com/office/drawing/2014/main" id="{495AFEA9-EE6F-4E19-A119-6FD0D292558A}"/>
              </a:ext>
            </a:extLst>
          </p:cNvPr>
          <p:cNvSpPr/>
          <p:nvPr/>
        </p:nvSpPr>
        <p:spPr>
          <a:xfrm>
            <a:off x="601954" y="227574"/>
            <a:ext cx="8892481" cy="5977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884160" fontAlgn="base" latinLnBrk="1">
              <a:spcBef>
                <a:spcPct val="0"/>
              </a:spcBef>
              <a:spcAft>
                <a:spcPct val="0"/>
              </a:spcAft>
              <a:defRPr/>
            </a:pPr>
            <a:endParaRPr kumimoji="1" lang="en-US" altLang="ko-KR" sz="2400" b="1" dirty="0">
              <a:solidFill>
                <a:prstClr val="black"/>
              </a:solidFill>
              <a:latin typeface="SamsungOneKorean 400" panose="020B0503030303020204" pitchFamily="50" charset="-127"/>
              <a:ea typeface="SamsungOneKorean 400" panose="020B0503030303020204" pitchFamily="50" charset="-127"/>
            </a:endParaRPr>
          </a:p>
        </p:txBody>
      </p:sp>
      <p:sp>
        <p:nvSpPr>
          <p:cNvPr id="75" name="직사각형 74">
            <a:extLst>
              <a:ext uri="{FF2B5EF4-FFF2-40B4-BE49-F238E27FC236}">
                <a16:creationId xmlns:a16="http://schemas.microsoft.com/office/drawing/2014/main" id="{B53329E6-ADAD-43CA-BE0F-9CB388CD5049}"/>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err="1">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  01</a:t>
            </a:r>
          </a:p>
        </p:txBody>
      </p:sp>
      <p:sp>
        <p:nvSpPr>
          <p:cNvPr id="76" name="직사각형 75">
            <a:extLst>
              <a:ext uri="{FF2B5EF4-FFF2-40B4-BE49-F238E27FC236}">
                <a16:creationId xmlns:a16="http://schemas.microsoft.com/office/drawing/2014/main" id="{6D905435-4BA8-4C65-B632-37C3AA66C9BF}"/>
              </a:ext>
            </a:extLst>
          </p:cNvPr>
          <p:cNvSpPr/>
          <p:nvPr/>
        </p:nvSpPr>
        <p:spPr>
          <a:xfrm>
            <a:off x="272897" y="1400937"/>
            <a:ext cx="9527822" cy="4001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vl="0">
              <a:defRPr/>
            </a:pPr>
            <a:r>
              <a:rPr lang="en-US" altLang="ko-KR" sz="2600" dirty="0" err="1">
                <a:solidFill>
                  <a:prstClr val="black">
                    <a:lumMod val="95000"/>
                    <a:lumOff val="5000"/>
                  </a:prstClr>
                </a:solidFill>
                <a:latin typeface="iCiel Samsung Sharp Sans Bold" pitchFamily="2" charset="0"/>
                <a:ea typeface="iCiel Samsung Sharp Sans Bold" pitchFamily="2" charset="0"/>
                <a:cs typeface="iCiel Samsung Sharp Sans Bold" pitchFamily="2" charset="0"/>
              </a:rPr>
              <a:t>Mô</a:t>
            </a:r>
            <a:r>
              <a:rPr lang="en-US" altLang="ko-KR" sz="2600" dirty="0">
                <a:solidFill>
                  <a:prstClr val="black">
                    <a:lumMod val="95000"/>
                    <a:lumOff val="5000"/>
                  </a:prstClr>
                </a:solidFill>
                <a:latin typeface="iCiel Samsung Sharp Sans Bold" pitchFamily="2" charset="0"/>
                <a:ea typeface="iCiel Samsung Sharp Sans Bold" pitchFamily="2" charset="0"/>
                <a:cs typeface="iCiel Samsung Sharp Sans Bold" pitchFamily="2" charset="0"/>
              </a:rPr>
              <a:t> </a:t>
            </a:r>
            <a:r>
              <a:rPr lang="en-US" altLang="ko-KR" sz="2600" dirty="0" err="1">
                <a:solidFill>
                  <a:prstClr val="black">
                    <a:lumMod val="95000"/>
                    <a:lumOff val="5000"/>
                  </a:prstClr>
                </a:solidFill>
                <a:latin typeface="iCiel Samsung Sharp Sans Bold" pitchFamily="2" charset="0"/>
                <a:ea typeface="iCiel Samsung Sharp Sans Bold" pitchFamily="2" charset="0"/>
                <a:cs typeface="iCiel Samsung Sharp Sans Bold" pitchFamily="2" charset="0"/>
              </a:rPr>
              <a:t>hình</a:t>
            </a:r>
            <a:r>
              <a:rPr lang="en-US" altLang="ko-KR" sz="2600" dirty="0">
                <a:solidFill>
                  <a:prstClr val="black">
                    <a:lumMod val="95000"/>
                    <a:lumOff val="5000"/>
                  </a:prstClr>
                </a:solidFill>
                <a:latin typeface="iCiel Samsung Sharp Sans Bold" pitchFamily="2" charset="0"/>
                <a:ea typeface="iCiel Samsung Sharp Sans Bold" pitchFamily="2" charset="0"/>
                <a:cs typeface="iCiel Samsung Sharp Sans Bold" pitchFamily="2" charset="0"/>
              </a:rPr>
              <a:t> </a:t>
            </a:r>
            <a:r>
              <a:rPr lang="en-US" altLang="ko-KR" sz="2600" dirty="0" err="1">
                <a:solidFill>
                  <a:prstClr val="black">
                    <a:lumMod val="95000"/>
                    <a:lumOff val="5000"/>
                  </a:prstClr>
                </a:solidFill>
                <a:latin typeface="iCiel Samsung Sharp Sans Bold" pitchFamily="2" charset="0"/>
                <a:ea typeface="iCiel Samsung Sharp Sans Bold" pitchFamily="2" charset="0"/>
                <a:cs typeface="iCiel Samsung Sharp Sans Bold" pitchFamily="2" charset="0"/>
              </a:rPr>
              <a:t>khách-chủ</a:t>
            </a:r>
            <a:r>
              <a:rPr lang="en-US" altLang="ko-KR" sz="2600" dirty="0">
                <a:solidFill>
                  <a:prstClr val="black">
                    <a:lumMod val="95000"/>
                    <a:lumOff val="5000"/>
                  </a:prstClr>
                </a:solidFill>
                <a:latin typeface="iCiel Samsung Sharp Sans Bold" pitchFamily="2" charset="0"/>
                <a:ea typeface="iCiel Samsung Sharp Sans Bold" pitchFamily="2" charset="0"/>
                <a:cs typeface="iCiel Samsung Sharp Sans Bold" pitchFamily="2" charset="0"/>
              </a:rPr>
              <a:t> vs. </a:t>
            </a:r>
            <a:r>
              <a:rPr lang="en-US" altLang="ko-KR" sz="2600" dirty="0" err="1">
                <a:solidFill>
                  <a:prstClr val="black">
                    <a:lumMod val="95000"/>
                    <a:lumOff val="5000"/>
                  </a:prstClr>
                </a:solidFill>
                <a:latin typeface="iCiel Samsung Sharp Sans Bold" pitchFamily="2" charset="0"/>
                <a:ea typeface="iCiel Samsung Sharp Sans Bold" pitchFamily="2" charset="0"/>
                <a:cs typeface="iCiel Samsung Sharp Sans Bold" pitchFamily="2" charset="0"/>
              </a:rPr>
              <a:t>Cụm</a:t>
            </a:r>
            <a:r>
              <a:rPr lang="en-US" altLang="ko-KR" sz="2600" dirty="0">
                <a:solidFill>
                  <a:prstClr val="black">
                    <a:lumMod val="95000"/>
                    <a:lumOff val="5000"/>
                  </a:prstClr>
                </a:solidFill>
                <a:latin typeface="iCiel Samsung Sharp Sans Bold" pitchFamily="2" charset="0"/>
                <a:ea typeface="iCiel Samsung Sharp Sans Bold" pitchFamily="2" charset="0"/>
                <a:cs typeface="iCiel Samsung Sharp Sans Bold" pitchFamily="2" charset="0"/>
              </a:rPr>
              <a:t> </a:t>
            </a:r>
            <a:r>
              <a:rPr lang="en-US" altLang="ko-KR" sz="2600" dirty="0" err="1">
                <a:solidFill>
                  <a:prstClr val="black">
                    <a:lumMod val="95000"/>
                    <a:lumOff val="5000"/>
                  </a:prstClr>
                </a:solidFill>
                <a:latin typeface="iCiel Samsung Sharp Sans Bold" pitchFamily="2" charset="0"/>
                <a:ea typeface="iCiel Samsung Sharp Sans Bold" pitchFamily="2" charset="0"/>
                <a:cs typeface="iCiel Samsung Sharp Sans Bold" pitchFamily="2" charset="0"/>
              </a:rPr>
              <a:t>máy</a:t>
            </a:r>
            <a:r>
              <a:rPr lang="en-US" altLang="ko-KR" sz="2600" dirty="0">
                <a:solidFill>
                  <a:prstClr val="black">
                    <a:lumMod val="95000"/>
                    <a:lumOff val="5000"/>
                  </a:prstClr>
                </a:solidFill>
                <a:latin typeface="iCiel Samsung Sharp Sans Bold" pitchFamily="2" charset="0"/>
                <a:ea typeface="iCiel Samsung Sharp Sans Bold" pitchFamily="2" charset="0"/>
                <a:cs typeface="iCiel Samsung Sharp Sans Bold" pitchFamily="2" charset="0"/>
              </a:rPr>
              <a:t> </a:t>
            </a:r>
            <a:r>
              <a:rPr lang="en-US" altLang="ko-KR" sz="2600" dirty="0" err="1">
                <a:solidFill>
                  <a:prstClr val="black">
                    <a:lumMod val="95000"/>
                    <a:lumOff val="5000"/>
                  </a:prstClr>
                </a:solidFill>
                <a:latin typeface="iCiel Samsung Sharp Sans Bold" pitchFamily="2" charset="0"/>
                <a:ea typeface="iCiel Samsung Sharp Sans Bold" pitchFamily="2" charset="0"/>
                <a:cs typeface="iCiel Samsung Sharp Sans Bold" pitchFamily="2" charset="0"/>
              </a:rPr>
              <a:t>chủ</a:t>
            </a:r>
            <a:r>
              <a:rPr lang="en-US" altLang="ko-KR" sz="2600" dirty="0">
                <a:solidFill>
                  <a:prstClr val="black">
                    <a:lumMod val="95000"/>
                    <a:lumOff val="5000"/>
                  </a:prstClr>
                </a:solidFill>
                <a:latin typeface="iCiel Samsung Sharp Sans Bold" pitchFamily="2" charset="0"/>
                <a:ea typeface="iCiel Samsung Sharp Sans Bold" pitchFamily="2" charset="0"/>
                <a:cs typeface="iCiel Samsung Sharp Sans Bold" pitchFamily="2" charset="0"/>
              </a:rPr>
              <a:t> song </a:t>
            </a:r>
            <a:r>
              <a:rPr lang="en-US" altLang="ko-KR" sz="2600" dirty="0" err="1">
                <a:solidFill>
                  <a:prstClr val="black">
                    <a:lumMod val="95000"/>
                    <a:lumOff val="5000"/>
                  </a:prstClr>
                </a:solidFill>
                <a:latin typeface="iCiel Samsung Sharp Sans Bold" pitchFamily="2" charset="0"/>
                <a:ea typeface="iCiel Samsung Sharp Sans Bold" pitchFamily="2" charset="0"/>
                <a:cs typeface="iCiel Samsung Sharp Sans Bold" pitchFamily="2" charset="0"/>
              </a:rPr>
              <a:t>song</a:t>
            </a:r>
            <a:r>
              <a:rPr lang="en-US" altLang="ko-KR" sz="2600" dirty="0">
                <a:solidFill>
                  <a:prstClr val="black">
                    <a:lumMod val="95000"/>
                    <a:lumOff val="5000"/>
                  </a:prstClr>
                </a:solidFill>
                <a:latin typeface="iCiel Samsung Sharp Sans Bold" pitchFamily="2" charset="0"/>
                <a:ea typeface="iCiel Samsung Sharp Sans Bold" pitchFamily="2" charset="0"/>
                <a:cs typeface="iCiel Samsung Sharp Sans Bold" pitchFamily="2" charset="0"/>
              </a:rPr>
              <a:t> (3/3)</a:t>
            </a:r>
          </a:p>
        </p:txBody>
      </p:sp>
      <p:grpSp>
        <p:nvGrpSpPr>
          <p:cNvPr id="77" name="Group 2">
            <a:extLst>
              <a:ext uri="{FF2B5EF4-FFF2-40B4-BE49-F238E27FC236}">
                <a16:creationId xmlns:a16="http://schemas.microsoft.com/office/drawing/2014/main" id="{25F3D666-6B99-420E-959B-6D49BEF03F2B}"/>
              </a:ext>
            </a:extLst>
          </p:cNvPr>
          <p:cNvGrpSpPr/>
          <p:nvPr/>
        </p:nvGrpSpPr>
        <p:grpSpPr>
          <a:xfrm>
            <a:off x="558800" y="2232686"/>
            <a:ext cx="5321299" cy="215444"/>
            <a:chOff x="558800" y="2232686"/>
            <a:chExt cx="5321299" cy="215444"/>
          </a:xfrm>
        </p:grpSpPr>
        <p:sp>
          <p:nvSpPr>
            <p:cNvPr id="78" name="직사각형 77">
              <a:extLst>
                <a:ext uri="{FF2B5EF4-FFF2-40B4-BE49-F238E27FC236}">
                  <a16:creationId xmlns:a16="http://schemas.microsoft.com/office/drawing/2014/main" id="{EAA283AE-2DE6-4709-B2ED-4ECEB0D17EC8}"/>
                </a:ext>
              </a:extLst>
            </p:cNvPr>
            <p:cNvSpPr/>
            <p:nvPr/>
          </p:nvSpPr>
          <p:spPr>
            <a:xfrm>
              <a:off x="558800" y="2244056"/>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white"/>
                </a:solidFill>
                <a:effectLst/>
                <a:uLnTx/>
                <a:uFillTx/>
                <a:latin typeface="SamsungOne-400" panose="020B0503030303020204" pitchFamily="34" charset="0"/>
                <a:ea typeface="SamsungOneKorean 400" panose="020B0503030303020204" pitchFamily="50" charset="-127"/>
                <a:cs typeface="+mn-cs"/>
              </a:endParaRPr>
            </a:p>
          </p:txBody>
        </p:sp>
        <p:sp>
          <p:nvSpPr>
            <p:cNvPr id="79" name="직사각형 78">
              <a:extLst>
                <a:ext uri="{FF2B5EF4-FFF2-40B4-BE49-F238E27FC236}">
                  <a16:creationId xmlns:a16="http://schemas.microsoft.com/office/drawing/2014/main" id="{E4E6D146-542F-426D-A9A6-6D0FF452F639}"/>
                </a:ext>
              </a:extLst>
            </p:cNvPr>
            <p:cNvSpPr/>
            <p:nvPr/>
          </p:nvSpPr>
          <p:spPr>
            <a:xfrm>
              <a:off x="711200" y="2232686"/>
              <a:ext cx="5168899"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vl="0" defTabSz="457200">
                <a:spcAft>
                  <a:spcPts val="600"/>
                </a:spcAft>
                <a:defRPr/>
              </a:pP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Cụm</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máy</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chủ</a:t>
              </a:r>
              <a:r>
                <a:rPr lang="en-US" altLang="ko-KR" sz="1400" dirty="0">
                  <a:solidFill>
                    <a:prstClr val="black">
                      <a:lumMod val="85000"/>
                      <a:lumOff val="15000"/>
                    </a:prstClr>
                  </a:solidFill>
                  <a:latin typeface="SamsungOne-400" panose="020B0503030303020204" pitchFamily="34" charset="0"/>
                  <a:ea typeface="SamsungOne-400" panose="020B0503030303020204" pitchFamily="34" charset="0"/>
                </a:rPr>
                <a:t> song </a:t>
              </a:r>
              <a:r>
                <a:rPr lang="en-US" altLang="ko-KR" sz="1400" dirty="0" err="1">
                  <a:solidFill>
                    <a:prstClr val="black">
                      <a:lumMod val="85000"/>
                      <a:lumOff val="15000"/>
                    </a:prstClr>
                  </a:solidFill>
                  <a:latin typeface="SamsungOne-400" panose="020B0503030303020204" pitchFamily="34" charset="0"/>
                  <a:ea typeface="SamsungOne-400" panose="020B0503030303020204" pitchFamily="34" charset="0"/>
                </a:rPr>
                <a:t>song</a:t>
              </a:r>
              <a:endParaRPr lang="en-US" altLang="ko-KR" sz="14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sp>
        <p:nvSpPr>
          <p:cNvPr id="80" name="Rectangle 12">
            <a:extLst>
              <a:ext uri="{FF2B5EF4-FFF2-40B4-BE49-F238E27FC236}">
                <a16:creationId xmlns:a16="http://schemas.microsoft.com/office/drawing/2014/main" id="{6B561E0E-7023-477A-8AA0-DCCC83FB896D}"/>
              </a:ext>
            </a:extLst>
          </p:cNvPr>
          <p:cNvSpPr/>
          <p:nvPr/>
        </p:nvSpPr>
        <p:spPr>
          <a:xfrm>
            <a:off x="711200" y="2563519"/>
            <a:ext cx="4551265" cy="87805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defRP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Dữ liệu được sao chép trên nhiều máy chủ</a:t>
            </a:r>
          </a:p>
          <a:p>
            <a:pPr marL="182563" indent="-182563">
              <a:spcAft>
                <a:spcPts val="800"/>
              </a:spcAft>
              <a:buClr>
                <a:srgbClr val="193EB0"/>
              </a:buClr>
              <a:buFont typeface="SamsungOne 400" panose="020B0503030303020204" pitchFamily="34" charset="0"/>
              <a:buChar char="‣"/>
              <a:defRP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Dữ liệu được xử lý tại nơi dữ liệu được lưu trữ</a:t>
            </a:r>
          </a:p>
          <a:p>
            <a:pPr marL="182563" indent="-182563">
              <a:spcAft>
                <a:spcPts val="800"/>
              </a:spcAft>
              <a:buClr>
                <a:srgbClr val="193EB0"/>
              </a:buClr>
              <a:buFont typeface="SamsungOne 400" panose="020B0503030303020204" pitchFamily="34" charset="0"/>
              <a:buChar char="‣"/>
              <a:defRP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Giảm chi phí I/O dữ liệu</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sp>
        <p:nvSpPr>
          <p:cNvPr id="108" name="직사각형 107">
            <a:extLst>
              <a:ext uri="{FF2B5EF4-FFF2-40B4-BE49-F238E27FC236}">
                <a16:creationId xmlns:a16="http://schemas.microsoft.com/office/drawing/2014/main" id="{69FB9F32-72F6-4C78-91CE-08EFDD5C133F}"/>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1.4.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Thay</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đổi</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cách</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xử</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lý</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Big Data</a:t>
            </a:r>
          </a:p>
        </p:txBody>
      </p:sp>
      <p:grpSp>
        <p:nvGrpSpPr>
          <p:cNvPr id="32" name="그룹 31">
            <a:extLst>
              <a:ext uri="{FF2B5EF4-FFF2-40B4-BE49-F238E27FC236}">
                <a16:creationId xmlns:a16="http://schemas.microsoft.com/office/drawing/2014/main" id="{C797A943-3725-4649-872F-F57D54B0CBBA}"/>
              </a:ext>
            </a:extLst>
          </p:cNvPr>
          <p:cNvGrpSpPr/>
          <p:nvPr/>
        </p:nvGrpSpPr>
        <p:grpSpPr>
          <a:xfrm>
            <a:off x="1334328" y="3657471"/>
            <a:ext cx="6908244" cy="2389689"/>
            <a:chOff x="1334328" y="3657471"/>
            <a:chExt cx="6908244" cy="2389689"/>
          </a:xfrm>
        </p:grpSpPr>
        <p:grpSp>
          <p:nvGrpSpPr>
            <p:cNvPr id="33" name="그룹 32">
              <a:extLst>
                <a:ext uri="{FF2B5EF4-FFF2-40B4-BE49-F238E27FC236}">
                  <a16:creationId xmlns:a16="http://schemas.microsoft.com/office/drawing/2014/main" id="{BCFE197F-6BC6-48C7-8DF6-AF322803A8FC}"/>
                </a:ext>
              </a:extLst>
            </p:cNvPr>
            <p:cNvGrpSpPr/>
            <p:nvPr/>
          </p:nvGrpSpPr>
          <p:grpSpPr>
            <a:xfrm>
              <a:off x="2244306" y="3657471"/>
              <a:ext cx="5998266" cy="2389689"/>
              <a:chOff x="2782452" y="7674712"/>
              <a:chExt cx="5998266" cy="2389689"/>
            </a:xfrm>
          </p:grpSpPr>
          <p:sp>
            <p:nvSpPr>
              <p:cNvPr id="35" name="직사각형 34">
                <a:extLst>
                  <a:ext uri="{FF2B5EF4-FFF2-40B4-BE49-F238E27FC236}">
                    <a16:creationId xmlns:a16="http://schemas.microsoft.com/office/drawing/2014/main" id="{2A404465-8D04-41F5-A3E0-EC17FB16C111}"/>
                  </a:ext>
                </a:extLst>
              </p:cNvPr>
              <p:cNvSpPr/>
              <p:nvPr/>
            </p:nvSpPr>
            <p:spPr>
              <a:xfrm>
                <a:off x="7199836" y="9787402"/>
                <a:ext cx="1580882" cy="276999"/>
              </a:xfrm>
              <a:prstGeom prst="rect">
                <a:avLst/>
              </a:prstGeom>
            </p:spPr>
            <p:txBody>
              <a:bodyPr wrap="none">
                <a:spAutoFit/>
              </a:bodyPr>
              <a:lstStyle/>
              <a:p>
                <a:pPr fontAlgn="base" latinLnBrk="1">
                  <a:spcBef>
                    <a:spcPct val="0"/>
                  </a:spcBef>
                  <a:spcAft>
                    <a:spcPct val="0"/>
                  </a:spcAft>
                </a:pPr>
                <a:r>
                  <a:rPr kumimoji="1" lang="vi-VN" altLang="ko-KR" sz="1200" dirty="0">
                    <a:solidFill>
                      <a:srgbClr val="1429A0"/>
                    </a:solidFill>
                    <a:latin typeface="SamsungOne-700" panose="020B0803030303020204" pitchFamily="34" charset="0"/>
                    <a:ea typeface="SamsungOne-700" panose="020B0803030303020204" pitchFamily="34" charset="0"/>
                  </a:rPr>
                  <a:t>Đơn vị lưu trữ + xử lý</a:t>
                </a:r>
                <a:endParaRPr kumimoji="1" lang="ko-KR" altLang="en-US" sz="1200" dirty="0">
                  <a:solidFill>
                    <a:srgbClr val="1429A0"/>
                  </a:solidFill>
                  <a:latin typeface="SamsungOne-700" panose="020B0803030303020204" pitchFamily="34" charset="0"/>
                  <a:ea typeface="SamsungOne-600C" panose="020B0706030303020204" pitchFamily="34" charset="0"/>
                </a:endParaRPr>
              </a:p>
            </p:txBody>
          </p:sp>
          <p:grpSp>
            <p:nvGrpSpPr>
              <p:cNvPr id="36" name="그룹 35">
                <a:extLst>
                  <a:ext uri="{FF2B5EF4-FFF2-40B4-BE49-F238E27FC236}">
                    <a16:creationId xmlns:a16="http://schemas.microsoft.com/office/drawing/2014/main" id="{D22D2ED4-205B-428E-963B-EE154A7CCF30}"/>
                  </a:ext>
                </a:extLst>
              </p:cNvPr>
              <p:cNvGrpSpPr/>
              <p:nvPr/>
            </p:nvGrpSpPr>
            <p:grpSpPr>
              <a:xfrm>
                <a:off x="2782452" y="8337369"/>
                <a:ext cx="1016461" cy="1273456"/>
                <a:chOff x="3050336" y="4488542"/>
                <a:chExt cx="1016461" cy="1273456"/>
              </a:xfrm>
            </p:grpSpPr>
            <p:sp>
              <p:nvSpPr>
                <p:cNvPr id="64" name="직사각형 63">
                  <a:extLst>
                    <a:ext uri="{FF2B5EF4-FFF2-40B4-BE49-F238E27FC236}">
                      <a16:creationId xmlns:a16="http://schemas.microsoft.com/office/drawing/2014/main" id="{7B3294CA-FECD-4986-A6CE-75BD4692E226}"/>
                    </a:ext>
                  </a:extLst>
                </p:cNvPr>
                <p:cNvSpPr/>
                <p:nvPr/>
              </p:nvSpPr>
              <p:spPr>
                <a:xfrm>
                  <a:off x="3131123" y="5484999"/>
                  <a:ext cx="915635" cy="276999"/>
                </a:xfrm>
                <a:prstGeom prst="rect">
                  <a:avLst/>
                </a:prstGeom>
              </p:spPr>
              <p:txBody>
                <a:bodyPr wrap="none">
                  <a:spAutoFit/>
                </a:bodyPr>
                <a:lstStyle/>
                <a:p>
                  <a:pPr fontAlgn="base" latinLnBrk="1">
                    <a:spcBef>
                      <a:spcPct val="0"/>
                    </a:spcBef>
                    <a:spcAft>
                      <a:spcPct val="0"/>
                    </a:spcAft>
                  </a:pPr>
                  <a:r>
                    <a:rPr kumimoji="1" lang="en-US" altLang="ko-KR" sz="1200" dirty="0" err="1">
                      <a:solidFill>
                        <a:srgbClr val="1429A0"/>
                      </a:solidFill>
                      <a:latin typeface="SamsungOne-700" panose="020B0803030303020204" pitchFamily="34" charset="0"/>
                      <a:ea typeface="SamsungOne-700" panose="020B0803030303020204" pitchFamily="34" charset="0"/>
                    </a:rPr>
                    <a:t>Máy</a:t>
                  </a:r>
                  <a:r>
                    <a:rPr kumimoji="1" lang="en-US" altLang="ko-KR" sz="1200" dirty="0">
                      <a:solidFill>
                        <a:srgbClr val="1429A0"/>
                      </a:solidFill>
                      <a:latin typeface="SamsungOne-700" panose="020B0803030303020204" pitchFamily="34" charset="0"/>
                      <a:ea typeface="SamsungOne-700" panose="020B0803030303020204" pitchFamily="34" charset="0"/>
                    </a:rPr>
                    <a:t> </a:t>
                  </a:r>
                  <a:r>
                    <a:rPr kumimoji="1" lang="en-US" altLang="ko-KR" sz="1200" dirty="0" err="1">
                      <a:solidFill>
                        <a:srgbClr val="1429A0"/>
                      </a:solidFill>
                      <a:latin typeface="SamsungOne-700" panose="020B0803030303020204" pitchFamily="34" charset="0"/>
                      <a:ea typeface="SamsungOne-700" panose="020B0803030303020204" pitchFamily="34" charset="0"/>
                    </a:rPr>
                    <a:t>khách</a:t>
                  </a:r>
                  <a:endParaRPr kumimoji="1" lang="ko-KR" altLang="en-US" sz="1200" dirty="0">
                    <a:solidFill>
                      <a:srgbClr val="1429A0"/>
                    </a:solidFill>
                    <a:latin typeface="SamsungOne-700" panose="020B0803030303020204" pitchFamily="34" charset="0"/>
                    <a:ea typeface="SamsungOneKorean 400" panose="020B0503030303020204" pitchFamily="50" charset="-127"/>
                  </a:endParaRPr>
                </a:p>
              </p:txBody>
            </p:sp>
            <p:pic>
              <p:nvPicPr>
                <p:cNvPr id="65" name="그림 64">
                  <a:extLst>
                    <a:ext uri="{FF2B5EF4-FFF2-40B4-BE49-F238E27FC236}">
                      <a16:creationId xmlns:a16="http://schemas.microsoft.com/office/drawing/2014/main" id="{35FCCFF3-6952-4E79-BD72-E1B0AB7B0DD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50336" y="4488542"/>
                  <a:ext cx="1016461" cy="805498"/>
                </a:xfrm>
                <a:prstGeom prst="rect">
                  <a:avLst/>
                </a:prstGeom>
              </p:spPr>
            </p:pic>
          </p:grpSp>
          <p:grpSp>
            <p:nvGrpSpPr>
              <p:cNvPr id="37" name="그룹 36">
                <a:extLst>
                  <a:ext uri="{FF2B5EF4-FFF2-40B4-BE49-F238E27FC236}">
                    <a16:creationId xmlns:a16="http://schemas.microsoft.com/office/drawing/2014/main" id="{0C85D124-42BF-4AD3-9818-B3705DA85D59}"/>
                  </a:ext>
                </a:extLst>
              </p:cNvPr>
              <p:cNvGrpSpPr/>
              <p:nvPr/>
            </p:nvGrpSpPr>
            <p:grpSpPr>
              <a:xfrm>
                <a:off x="3947886" y="8008486"/>
                <a:ext cx="3277092" cy="1365244"/>
                <a:chOff x="4120520" y="4170269"/>
                <a:chExt cx="3277092" cy="1365244"/>
              </a:xfrm>
            </p:grpSpPr>
            <p:cxnSp>
              <p:nvCxnSpPr>
                <p:cNvPr id="62" name="직선 연결선 9">
                  <a:extLst>
                    <a:ext uri="{FF2B5EF4-FFF2-40B4-BE49-F238E27FC236}">
                      <a16:creationId xmlns:a16="http://schemas.microsoft.com/office/drawing/2014/main" id="{AB10EEEF-562B-4C12-9F0B-14F49BE091DA}"/>
                    </a:ext>
                  </a:extLst>
                </p:cNvPr>
                <p:cNvCxnSpPr>
                  <a:cxnSpLocks/>
                </p:cNvCxnSpPr>
                <p:nvPr/>
              </p:nvCxnSpPr>
              <p:spPr>
                <a:xfrm>
                  <a:off x="4120520" y="4862411"/>
                  <a:ext cx="3254136" cy="0"/>
                </a:xfrm>
                <a:prstGeom prst="line">
                  <a:avLst/>
                </a:prstGeom>
                <a:noFill/>
                <a:ln w="38100" cap="flat" cmpd="sng" algn="ctr">
                  <a:solidFill>
                    <a:srgbClr val="66A1FE"/>
                  </a:solidFill>
                  <a:prstDash val="solid"/>
                  <a:headEnd type="none" w="med" len="med"/>
                  <a:tailEnd type="triangle" w="med" len="med"/>
                </a:ln>
                <a:effectLst/>
              </p:spPr>
            </p:cxnSp>
            <p:cxnSp>
              <p:nvCxnSpPr>
                <p:cNvPr id="63" name="꺾인 연결선 51">
                  <a:extLst>
                    <a:ext uri="{FF2B5EF4-FFF2-40B4-BE49-F238E27FC236}">
                      <a16:creationId xmlns:a16="http://schemas.microsoft.com/office/drawing/2014/main" id="{080F2CCE-9341-4EFB-8726-3E664EDBDB7B}"/>
                    </a:ext>
                  </a:extLst>
                </p:cNvPr>
                <p:cNvCxnSpPr/>
                <p:nvPr/>
              </p:nvCxnSpPr>
              <p:spPr>
                <a:xfrm rot="10800000" flipV="1">
                  <a:off x="7391132" y="4170269"/>
                  <a:ext cx="6480" cy="1365244"/>
                </a:xfrm>
                <a:prstGeom prst="bentConnector3">
                  <a:avLst>
                    <a:gd name="adj1" fmla="val 14652083"/>
                  </a:avLst>
                </a:prstGeom>
                <a:ln w="38100">
                  <a:solidFill>
                    <a:srgbClr val="66A1FE"/>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38" name="그룹 37">
                <a:extLst>
                  <a:ext uri="{FF2B5EF4-FFF2-40B4-BE49-F238E27FC236}">
                    <a16:creationId xmlns:a16="http://schemas.microsoft.com/office/drawing/2014/main" id="{2A7075D2-16CA-45D6-98DA-C44BD6EA933F}"/>
                  </a:ext>
                </a:extLst>
              </p:cNvPr>
              <p:cNvGrpSpPr/>
              <p:nvPr/>
            </p:nvGrpSpPr>
            <p:grpSpPr>
              <a:xfrm>
                <a:off x="7350995" y="7674712"/>
                <a:ext cx="1190121" cy="655468"/>
                <a:chOff x="15844003" y="3076187"/>
                <a:chExt cx="1190121" cy="655468"/>
              </a:xfrm>
            </p:grpSpPr>
            <p:sp>
              <p:nvSpPr>
                <p:cNvPr id="59" name="모서리가 둥근 직사각형 5">
                  <a:extLst>
                    <a:ext uri="{FF2B5EF4-FFF2-40B4-BE49-F238E27FC236}">
                      <a16:creationId xmlns:a16="http://schemas.microsoft.com/office/drawing/2014/main" id="{99F86027-2DC1-4391-8E58-810ADA08C7D6}"/>
                    </a:ext>
                  </a:extLst>
                </p:cNvPr>
                <p:cNvSpPr/>
                <p:nvPr/>
              </p:nvSpPr>
              <p:spPr>
                <a:xfrm>
                  <a:off x="15844003" y="3076187"/>
                  <a:ext cx="1190121" cy="655468"/>
                </a:xfrm>
                <a:prstGeom prst="roundRect">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a typeface="SamsungOneKorean 400" panose="020B0503030303020204" pitchFamily="50" charset="-127"/>
                  </a:endParaRPr>
                </a:p>
              </p:txBody>
            </p:sp>
            <p:sp>
              <p:nvSpPr>
                <p:cNvPr id="60" name="원통형 46">
                  <a:extLst>
                    <a:ext uri="{FF2B5EF4-FFF2-40B4-BE49-F238E27FC236}">
                      <a16:creationId xmlns:a16="http://schemas.microsoft.com/office/drawing/2014/main" id="{49B83D33-A4BB-4FB7-9CCD-9EB5A3101F58}"/>
                    </a:ext>
                  </a:extLst>
                </p:cNvPr>
                <p:cNvSpPr/>
                <p:nvPr/>
              </p:nvSpPr>
              <p:spPr>
                <a:xfrm>
                  <a:off x="15930954" y="3187847"/>
                  <a:ext cx="488640" cy="438451"/>
                </a:xfrm>
                <a:prstGeom prst="can">
                  <a:avLst/>
                </a:prstGeom>
                <a:solidFill>
                  <a:srgbClr val="E9F2FC"/>
                </a:solidFill>
                <a:ln w="12700">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latin typeface="SamsungOne-400" panose="020B0503030303020204" pitchFamily="34" charset="0"/>
                    <a:ea typeface="SamsungOneKorean 400" panose="020B0503030303020204" pitchFamily="50" charset="-127"/>
                  </a:endParaRPr>
                </a:p>
              </p:txBody>
            </p:sp>
            <p:pic>
              <p:nvPicPr>
                <p:cNvPr id="61" name="그림 60">
                  <a:extLst>
                    <a:ext uri="{FF2B5EF4-FFF2-40B4-BE49-F238E27FC236}">
                      <a16:creationId xmlns:a16="http://schemas.microsoft.com/office/drawing/2014/main" id="{5DCF852D-BAC2-491C-B676-BB80126F7E3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6493934" y="3148061"/>
                  <a:ext cx="483477" cy="507411"/>
                </a:xfrm>
                <a:prstGeom prst="rect">
                  <a:avLst/>
                </a:prstGeom>
              </p:spPr>
            </p:pic>
          </p:grpSp>
          <p:grpSp>
            <p:nvGrpSpPr>
              <p:cNvPr id="43" name="그룹 42">
                <a:extLst>
                  <a:ext uri="{FF2B5EF4-FFF2-40B4-BE49-F238E27FC236}">
                    <a16:creationId xmlns:a16="http://schemas.microsoft.com/office/drawing/2014/main" id="{CE6A301C-9517-4524-A24A-058439C47990}"/>
                  </a:ext>
                </a:extLst>
              </p:cNvPr>
              <p:cNvGrpSpPr/>
              <p:nvPr/>
            </p:nvGrpSpPr>
            <p:grpSpPr>
              <a:xfrm>
                <a:off x="7350995" y="8372894"/>
                <a:ext cx="1190121" cy="655468"/>
                <a:chOff x="15844003" y="3076187"/>
                <a:chExt cx="1190121" cy="655468"/>
              </a:xfrm>
            </p:grpSpPr>
            <p:sp>
              <p:nvSpPr>
                <p:cNvPr id="56" name="모서리가 둥근 직사각형 62">
                  <a:extLst>
                    <a:ext uri="{FF2B5EF4-FFF2-40B4-BE49-F238E27FC236}">
                      <a16:creationId xmlns:a16="http://schemas.microsoft.com/office/drawing/2014/main" id="{A30CC4B4-E3C5-4B20-81B7-1F8BE2E514AD}"/>
                    </a:ext>
                  </a:extLst>
                </p:cNvPr>
                <p:cNvSpPr/>
                <p:nvPr/>
              </p:nvSpPr>
              <p:spPr>
                <a:xfrm>
                  <a:off x="15844003" y="3076187"/>
                  <a:ext cx="1190121" cy="655468"/>
                </a:xfrm>
                <a:prstGeom prst="roundRect">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a typeface="SamsungOneKorean 400" panose="020B0503030303020204" pitchFamily="50" charset="-127"/>
                  </a:endParaRPr>
                </a:p>
              </p:txBody>
            </p:sp>
            <p:sp>
              <p:nvSpPr>
                <p:cNvPr id="57" name="원통형 46">
                  <a:extLst>
                    <a:ext uri="{FF2B5EF4-FFF2-40B4-BE49-F238E27FC236}">
                      <a16:creationId xmlns:a16="http://schemas.microsoft.com/office/drawing/2014/main" id="{6BE1D2C9-4DE4-47EE-B210-B1727706AA8A}"/>
                    </a:ext>
                  </a:extLst>
                </p:cNvPr>
                <p:cNvSpPr/>
                <p:nvPr/>
              </p:nvSpPr>
              <p:spPr>
                <a:xfrm>
                  <a:off x="15930954" y="3187847"/>
                  <a:ext cx="488640" cy="438451"/>
                </a:xfrm>
                <a:prstGeom prst="can">
                  <a:avLst/>
                </a:prstGeom>
                <a:solidFill>
                  <a:srgbClr val="E9F2FC"/>
                </a:solidFill>
                <a:ln w="12700">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latin typeface="SamsungOne-400" panose="020B0503030303020204" pitchFamily="34" charset="0"/>
                    <a:ea typeface="SamsungOneKorean 400" panose="020B0503030303020204" pitchFamily="50" charset="-127"/>
                  </a:endParaRPr>
                </a:p>
              </p:txBody>
            </p:sp>
            <p:pic>
              <p:nvPicPr>
                <p:cNvPr id="58" name="그림 57">
                  <a:extLst>
                    <a:ext uri="{FF2B5EF4-FFF2-40B4-BE49-F238E27FC236}">
                      <a16:creationId xmlns:a16="http://schemas.microsoft.com/office/drawing/2014/main" id="{7CFBEB02-3FB5-4640-B05F-9D601C99452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6493934" y="3148061"/>
                  <a:ext cx="483477" cy="507411"/>
                </a:xfrm>
                <a:prstGeom prst="rect">
                  <a:avLst/>
                </a:prstGeom>
              </p:spPr>
            </p:pic>
          </p:grpSp>
          <p:grpSp>
            <p:nvGrpSpPr>
              <p:cNvPr id="52" name="그룹 51">
                <a:extLst>
                  <a:ext uri="{FF2B5EF4-FFF2-40B4-BE49-F238E27FC236}">
                    <a16:creationId xmlns:a16="http://schemas.microsoft.com/office/drawing/2014/main" id="{333BFDD3-2CE6-4C02-95F9-D030F60AF041}"/>
                  </a:ext>
                </a:extLst>
              </p:cNvPr>
              <p:cNvGrpSpPr/>
              <p:nvPr/>
            </p:nvGrpSpPr>
            <p:grpSpPr>
              <a:xfrm>
                <a:off x="7350995" y="9076185"/>
                <a:ext cx="1190121" cy="655468"/>
                <a:chOff x="15844003" y="3076187"/>
                <a:chExt cx="1190121" cy="655468"/>
              </a:xfrm>
            </p:grpSpPr>
            <p:sp>
              <p:nvSpPr>
                <p:cNvPr id="53" name="모서리가 둥근 직사각형 66">
                  <a:extLst>
                    <a:ext uri="{FF2B5EF4-FFF2-40B4-BE49-F238E27FC236}">
                      <a16:creationId xmlns:a16="http://schemas.microsoft.com/office/drawing/2014/main" id="{3F395329-BEBB-4FE7-B4B9-B1CBB2CE51C3}"/>
                    </a:ext>
                  </a:extLst>
                </p:cNvPr>
                <p:cNvSpPr/>
                <p:nvPr/>
              </p:nvSpPr>
              <p:spPr>
                <a:xfrm>
                  <a:off x="15844003" y="3076187"/>
                  <a:ext cx="1190121" cy="655468"/>
                </a:xfrm>
                <a:prstGeom prst="roundRect">
                  <a:avLst/>
                </a:prstGeom>
                <a:solidFill>
                  <a:schemeClr val="bg1"/>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a typeface="SamsungOneKorean 400" panose="020B0503030303020204" pitchFamily="50" charset="-127"/>
                  </a:endParaRPr>
                </a:p>
              </p:txBody>
            </p:sp>
            <p:sp>
              <p:nvSpPr>
                <p:cNvPr id="54" name="원통형 46">
                  <a:extLst>
                    <a:ext uri="{FF2B5EF4-FFF2-40B4-BE49-F238E27FC236}">
                      <a16:creationId xmlns:a16="http://schemas.microsoft.com/office/drawing/2014/main" id="{4D70598D-16C3-40AE-8C51-BC6E1F3C8835}"/>
                    </a:ext>
                  </a:extLst>
                </p:cNvPr>
                <p:cNvSpPr/>
                <p:nvPr/>
              </p:nvSpPr>
              <p:spPr>
                <a:xfrm>
                  <a:off x="15930954" y="3187847"/>
                  <a:ext cx="488640" cy="438451"/>
                </a:xfrm>
                <a:prstGeom prst="can">
                  <a:avLst/>
                </a:prstGeom>
                <a:solidFill>
                  <a:srgbClr val="E9F2FC"/>
                </a:solidFill>
                <a:ln w="12700">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latin typeface="SamsungOne-400" panose="020B0503030303020204" pitchFamily="34" charset="0"/>
                    <a:ea typeface="SamsungOneKorean 400" panose="020B0503030303020204" pitchFamily="50" charset="-127"/>
                  </a:endParaRPr>
                </a:p>
              </p:txBody>
            </p:sp>
            <p:pic>
              <p:nvPicPr>
                <p:cNvPr id="55" name="그림 54">
                  <a:extLst>
                    <a:ext uri="{FF2B5EF4-FFF2-40B4-BE49-F238E27FC236}">
                      <a16:creationId xmlns:a16="http://schemas.microsoft.com/office/drawing/2014/main" id="{46A8A42C-AD12-4B8A-9A1C-62ADF2BD52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6493934" y="3148061"/>
                  <a:ext cx="483477" cy="507411"/>
                </a:xfrm>
                <a:prstGeom prst="rect">
                  <a:avLst/>
                </a:prstGeom>
              </p:spPr>
            </p:pic>
          </p:grpSp>
        </p:grpSp>
        <p:sp>
          <p:nvSpPr>
            <p:cNvPr id="34" name="모서리가 둥근 직사각형 69">
              <a:extLst>
                <a:ext uri="{FF2B5EF4-FFF2-40B4-BE49-F238E27FC236}">
                  <a16:creationId xmlns:a16="http://schemas.microsoft.com/office/drawing/2014/main" id="{5E7EE64A-600A-4CFB-92BB-D75C4BE02BEA}"/>
                </a:ext>
              </a:extLst>
            </p:cNvPr>
            <p:cNvSpPr/>
            <p:nvPr/>
          </p:nvSpPr>
          <p:spPr>
            <a:xfrm>
              <a:off x="1334328" y="3992073"/>
              <a:ext cx="2836416" cy="259675"/>
            </a:xfrm>
            <a:prstGeom prst="roundRect">
              <a:avLst>
                <a:gd name="adj" fmla="val 50000"/>
              </a:avLst>
            </a:prstGeom>
            <a:solidFill>
              <a:srgbClr val="E9F2F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vl="0" algn="ctr" defTabSz="457200">
                <a:spcAft>
                  <a:spcPts val="600"/>
                </a:spcAft>
                <a:defRPr/>
              </a:pPr>
              <a:r>
                <a:rPr kumimoji="1" lang="vi-VN" altLang="ko-KR" sz="1200" dirty="0">
                  <a:solidFill>
                    <a:srgbClr val="1429A0"/>
                  </a:solidFill>
                  <a:latin typeface="SamsungOne-700" panose="020B0803030303020204" pitchFamily="34" charset="0"/>
                  <a:ea typeface="SamsungOne-700" panose="020B0803030303020204" pitchFamily="34" charset="0"/>
                </a:rPr>
                <a:t>Chạy tính toán nơi dữ liệu được lưu trữ</a:t>
              </a:r>
              <a:endParaRPr kumimoji="1" lang="en-US" altLang="ko-KR" sz="1200" dirty="0">
                <a:solidFill>
                  <a:srgbClr val="1429A0"/>
                </a:solidFill>
                <a:latin typeface="SamsungOne-700" panose="020B0803030303020204" pitchFamily="34" charset="0"/>
                <a:ea typeface="SamsungOne-700" panose="020B0803030303020204" pitchFamily="34" charset="0"/>
              </a:endParaRPr>
            </a:p>
          </p:txBody>
        </p:sp>
      </p:grpSp>
    </p:spTree>
    <p:extLst>
      <p:ext uri="{BB962C8B-B14F-4D97-AF65-F5344CB8AC3E}">
        <p14:creationId xmlns:p14="http://schemas.microsoft.com/office/powerpoint/2010/main" val="21005612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직사각형 4">
            <a:extLst>
              <a:ext uri="{FF2B5EF4-FFF2-40B4-BE49-F238E27FC236}">
                <a16:creationId xmlns:a16="http://schemas.microsoft.com/office/drawing/2014/main" id="{1D0787CB-DBF4-4800-A49A-3EACAF1BA90D}"/>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err="1">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  01</a:t>
            </a:r>
          </a:p>
        </p:txBody>
      </p:sp>
      <p:sp>
        <p:nvSpPr>
          <p:cNvPr id="6" name="직사각형 5">
            <a:extLst>
              <a:ext uri="{FF2B5EF4-FFF2-40B4-BE49-F238E27FC236}">
                <a16:creationId xmlns:a16="http://schemas.microsoft.com/office/drawing/2014/main" id="{9E4EB026-BB73-4E86-9A3F-CB7A3ACC6193}"/>
              </a:ext>
            </a:extLst>
          </p:cNvPr>
          <p:cNvSpPr/>
          <p:nvPr/>
        </p:nvSpPr>
        <p:spPr>
          <a:xfrm>
            <a:off x="546895" y="1523719"/>
            <a:ext cx="8797130"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vl="0">
              <a:defRPr/>
            </a:pPr>
            <a:r>
              <a:rPr lang="nn-NO" altLang="ko-KR" sz="3200" dirty="0">
                <a:solidFill>
                  <a:prstClr val="black">
                    <a:lumMod val="95000"/>
                    <a:lumOff val="5000"/>
                  </a:prstClr>
                </a:solidFill>
                <a:latin typeface="iCiel Samsung Sharp Sans Bold" pitchFamily="2" charset="0"/>
                <a:ea typeface="iCiel Samsung Sharp Sans Bold" pitchFamily="2" charset="0"/>
                <a:cs typeface="iCiel Samsung Sharp Sans Bold" pitchFamily="2" charset="0"/>
              </a:rPr>
              <a:t>Xử lý song song phân tán</a:t>
            </a:r>
            <a:endParaRPr lang="en-US" altLang="ko-KR" sz="3200" dirty="0">
              <a:solidFill>
                <a:prstClr val="black">
                  <a:lumMod val="95000"/>
                  <a:lumOff val="5000"/>
                </a:prstClr>
              </a:solidFill>
              <a:latin typeface="iCiel Samsung Sharp Sans Bold" pitchFamily="2" charset="0"/>
              <a:ea typeface="iCiel Samsung Sharp Sans Bold" pitchFamily="2" charset="0"/>
              <a:cs typeface="iCiel Samsung Sharp Sans Bold" pitchFamily="2" charset="0"/>
            </a:endParaRPr>
          </a:p>
        </p:txBody>
      </p:sp>
      <p:sp>
        <p:nvSpPr>
          <p:cNvPr id="7" name="Rectangle 12">
            <a:extLst>
              <a:ext uri="{FF2B5EF4-FFF2-40B4-BE49-F238E27FC236}">
                <a16:creationId xmlns:a16="http://schemas.microsoft.com/office/drawing/2014/main" id="{B1923DEE-57EA-4BF9-A4BB-518A7877C427}"/>
              </a:ext>
            </a:extLst>
          </p:cNvPr>
          <p:cNvSpPr/>
          <p:nvPr/>
        </p:nvSpPr>
        <p:spPr>
          <a:xfrm>
            <a:off x="711200" y="2563519"/>
            <a:ext cx="9059709" cy="14833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defRPr/>
            </a:pPr>
            <a:r>
              <a:rPr lang="vi-VN" altLang="ko-KR" sz="1300">
                <a:solidFill>
                  <a:prstClr val="black">
                    <a:lumMod val="85000"/>
                    <a:lumOff val="15000"/>
                  </a:prstClr>
                </a:solidFill>
                <a:latin typeface="SamsungOne-400" panose="020B0503030303020204" pitchFamily="34" charset="0"/>
                <a:ea typeface="SamsungOne-400" panose="020B0503030303020204" pitchFamily="34" charset="0"/>
              </a:rPr>
              <a:t>Tạo kiến trúc cụm xử lý song song phân tán trong đó tất cả các bộ xử lý đều là máy chủ</a:t>
            </a:r>
          </a:p>
          <a:p>
            <a:pPr marL="182563" indent="-182563">
              <a:spcAft>
                <a:spcPts val="800"/>
              </a:spcAft>
              <a:buClr>
                <a:srgbClr val="193EB0"/>
              </a:buClr>
              <a:buFont typeface="SamsungOne 400" panose="020B0503030303020204" pitchFamily="34" charset="0"/>
              <a:buChar char="‣"/>
              <a:defRP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Sử dụng phần cứng hàng hóa tiết kiệm</a:t>
            </a:r>
          </a:p>
          <a:p>
            <a:pPr marL="182563" indent="-182563">
              <a:spcAft>
                <a:spcPts val="800"/>
              </a:spcAft>
              <a:buClr>
                <a:srgbClr val="193EB0"/>
              </a:buClr>
              <a:buFont typeface="SamsungOne 400" panose="020B0503030303020204" pitchFamily="34" charset="0"/>
              <a:buChar char="‣"/>
              <a:defRP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Cài đặt lưu trữ dựa trên đĩa một cách rộng rãi trên tất cả các máy chủ và xử lý dữ liệu nơi chứa dữ liệu</a:t>
            </a:r>
          </a:p>
          <a:p>
            <a:pPr marL="182563" indent="-182563">
              <a:spcAft>
                <a:spcPts val="800"/>
              </a:spcAft>
              <a:buClr>
                <a:srgbClr val="193EB0"/>
              </a:buClr>
              <a:buFont typeface="SamsungOne 400" panose="020B0503030303020204" pitchFamily="34" charset="0"/>
              <a:buChar char="‣"/>
              <a:defRP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Sao chép dữ liệu nhiều lần trong trường hợp đĩa hoặc máy chủ bị lỗi</a:t>
            </a:r>
          </a:p>
          <a:p>
            <a:pPr marL="182563" indent="-182563">
              <a:spcAft>
                <a:spcPts val="800"/>
              </a:spcAft>
              <a:buClr>
                <a:srgbClr val="193EB0"/>
              </a:buClr>
              <a:buFont typeface="SamsungOne 400" panose="020B0503030303020204" pitchFamily="34" charset="0"/>
              <a:buChar char="‣"/>
              <a:defRP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Quản lý khả năng chịu lỗi và tăng hiệu suất bằng các giải pháp dựa trên phần mềm thay vì dựa trên phần cứng</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nvGrpSpPr>
          <p:cNvPr id="8" name="Group 2">
            <a:extLst>
              <a:ext uri="{FF2B5EF4-FFF2-40B4-BE49-F238E27FC236}">
                <a16:creationId xmlns:a16="http://schemas.microsoft.com/office/drawing/2014/main" id="{216A1A52-154D-48F4-B92A-D12F20FC9EE7}"/>
              </a:ext>
            </a:extLst>
          </p:cNvPr>
          <p:cNvGrpSpPr/>
          <p:nvPr/>
        </p:nvGrpSpPr>
        <p:grpSpPr>
          <a:xfrm>
            <a:off x="558800" y="2232686"/>
            <a:ext cx="5321299" cy="215444"/>
            <a:chOff x="558800" y="2232686"/>
            <a:chExt cx="5321299" cy="215444"/>
          </a:xfrm>
        </p:grpSpPr>
        <p:sp>
          <p:nvSpPr>
            <p:cNvPr id="9" name="직사각형 8">
              <a:extLst>
                <a:ext uri="{FF2B5EF4-FFF2-40B4-BE49-F238E27FC236}">
                  <a16:creationId xmlns:a16="http://schemas.microsoft.com/office/drawing/2014/main" id="{2437FC41-50AB-4F44-B1BC-BA142241BF95}"/>
                </a:ext>
              </a:extLst>
            </p:cNvPr>
            <p:cNvSpPr/>
            <p:nvPr/>
          </p:nvSpPr>
          <p:spPr>
            <a:xfrm>
              <a:off x="558800" y="2244056"/>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white"/>
                </a:solidFill>
                <a:effectLst/>
                <a:uLnTx/>
                <a:uFillTx/>
                <a:latin typeface="SamsungOne-400" panose="020B0503030303020204" pitchFamily="34" charset="0"/>
                <a:ea typeface="SamsungOneKorean 400" panose="020B0503030303020204" pitchFamily="50" charset="-127"/>
                <a:cs typeface="+mn-cs"/>
              </a:endParaRPr>
            </a:p>
          </p:txBody>
        </p:sp>
        <p:sp>
          <p:nvSpPr>
            <p:cNvPr id="10" name="직사각형 9">
              <a:extLst>
                <a:ext uri="{FF2B5EF4-FFF2-40B4-BE49-F238E27FC236}">
                  <a16:creationId xmlns:a16="http://schemas.microsoft.com/office/drawing/2014/main" id="{D32E9A22-2D2A-448A-AD3A-0EB583BAA4F2}"/>
                </a:ext>
              </a:extLst>
            </p:cNvPr>
            <p:cNvSpPr/>
            <p:nvPr/>
          </p:nvSpPr>
          <p:spPr>
            <a:xfrm>
              <a:off x="711200" y="2232686"/>
              <a:ext cx="5168899"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vl="0" defTabSz="457200">
                <a:spcAft>
                  <a:spcPts val="600"/>
                </a:spcAft>
                <a:defRPr/>
              </a:pPr>
              <a:r>
                <a:rPr lang="vi-VN" altLang="ko-KR" sz="1400" dirty="0">
                  <a:solidFill>
                    <a:prstClr val="black">
                      <a:lumMod val="85000"/>
                      <a:lumOff val="15000"/>
                    </a:prstClr>
                  </a:solidFill>
                  <a:latin typeface="SamsungOne-400" panose="020B0503030303020204" pitchFamily="34" charset="0"/>
                  <a:ea typeface="SamsungOne-400" panose="020B0503030303020204" pitchFamily="34" charset="0"/>
                </a:rPr>
                <a:t>Tóm lược</a:t>
              </a:r>
              <a:endParaRPr lang="en-US" altLang="ko-KR" sz="14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sp>
        <p:nvSpPr>
          <p:cNvPr id="12" name="직사각형 11">
            <a:extLst>
              <a:ext uri="{FF2B5EF4-FFF2-40B4-BE49-F238E27FC236}">
                <a16:creationId xmlns:a16="http://schemas.microsoft.com/office/drawing/2014/main" id="{E73E158F-226A-4B55-888A-9A46C6BC4BE0}"/>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1.4.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Thay</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đổi</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cách</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xử</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lý</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Big Data</a:t>
            </a:r>
          </a:p>
        </p:txBody>
      </p:sp>
    </p:spTree>
    <p:extLst>
      <p:ext uri="{BB962C8B-B14F-4D97-AF65-F5344CB8AC3E}">
        <p14:creationId xmlns:p14="http://schemas.microsoft.com/office/powerpoint/2010/main" val="176238803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183928AE-910C-43D9-90A7-AE7F23EFEDF3}"/>
              </a:ext>
            </a:extLst>
          </p:cNvPr>
          <p:cNvSpPr>
            <a:spLocks noGrp="1"/>
          </p:cNvSpPr>
          <p:nvPr>
            <p:ph type="body" sz="quarter" idx="10"/>
          </p:nvPr>
        </p:nvSpPr>
        <p:spPr>
          <a:xfrm>
            <a:off x="985322" y="2524714"/>
            <a:ext cx="7447478" cy="1329932"/>
          </a:xfrm>
        </p:spPr>
        <p:txBody>
          <a:bodyPr/>
          <a:lstStyle/>
          <a:p>
            <a:r>
              <a:rPr lang="vi-VN" altLang="ko-KR" dirty="0">
                <a:ea typeface="iCiel Samsung Sharp Sans Bold" pitchFamily="2" charset="0"/>
              </a:rPr>
              <a:t>Xu hướng hiện tại trong </a:t>
            </a:r>
            <a:r>
              <a:rPr lang="en-US" altLang="ko-KR" dirty="0">
                <a:ea typeface="iCiel Samsung Sharp Sans Bold" pitchFamily="2" charset="0"/>
              </a:rPr>
              <a:t>Big Data</a:t>
            </a:r>
            <a:endParaRPr lang="ko-KR" altLang="en-US" dirty="0">
              <a:ea typeface="SamsungOneKorean 400" panose="020B0503030303020204" pitchFamily="50" charset="-127"/>
            </a:endParaRPr>
          </a:p>
        </p:txBody>
      </p:sp>
      <p:sp>
        <p:nvSpPr>
          <p:cNvPr id="5" name="텍스트 개체 틀 4">
            <a:extLst>
              <a:ext uri="{FF2B5EF4-FFF2-40B4-BE49-F238E27FC236}">
                <a16:creationId xmlns:a16="http://schemas.microsoft.com/office/drawing/2014/main" id="{259E71C5-5588-49A4-8D9E-B11BFA10B776}"/>
              </a:ext>
            </a:extLst>
          </p:cNvPr>
          <p:cNvSpPr>
            <a:spLocks noGrp="1"/>
          </p:cNvSpPr>
          <p:nvPr>
            <p:ph type="body" sz="quarter" idx="12"/>
          </p:nvPr>
        </p:nvSpPr>
        <p:spPr/>
        <p:txBody>
          <a:bodyPr/>
          <a:lstStyle/>
          <a:p>
            <a:r>
              <a:rPr lang="en-US" altLang="ko-KR" dirty="0" err="1">
                <a:ea typeface="iCiel Samsung Sharp Sans Bold" pitchFamily="2" charset="0"/>
                <a:cs typeface="iCiel Samsung Sharp Sans Bold" pitchFamily="2" charset="0"/>
              </a:rPr>
              <a:t>Bài</a:t>
            </a:r>
            <a:r>
              <a:rPr lang="en-US" altLang="ko-KR" dirty="0">
                <a:ea typeface="iCiel Samsung Sharp Sans Bold" pitchFamily="2" charset="0"/>
                <a:cs typeface="iCiel Samsung Sharp Sans Bold" pitchFamily="2" charset="0"/>
              </a:rPr>
              <a:t> 2.</a:t>
            </a:r>
            <a:endParaRPr lang="ko-KR" altLang="en-US" dirty="0">
              <a:ea typeface="SamsungOneKorean 400" panose="020B0503030303020204" pitchFamily="50" charset="-127"/>
              <a:cs typeface="iCiel Samsung Sharp Sans Bold" pitchFamily="2" charset="0"/>
            </a:endParaRPr>
          </a:p>
        </p:txBody>
      </p:sp>
    </p:spTree>
    <p:extLst>
      <p:ext uri="{BB962C8B-B14F-4D97-AF65-F5344CB8AC3E}">
        <p14:creationId xmlns:p14="http://schemas.microsoft.com/office/powerpoint/2010/main" val="383381203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E2A6FE50-6BF3-4C38-B736-1BE1D389E44E}"/>
              </a:ext>
            </a:extLst>
          </p:cNvPr>
          <p:cNvSpPr>
            <a:spLocks noGrp="1"/>
          </p:cNvSpPr>
          <p:nvPr>
            <p:ph type="body" sz="quarter" idx="10"/>
          </p:nvPr>
        </p:nvSpPr>
        <p:spPr/>
        <p:txBody>
          <a:bodyPr/>
          <a:lstStyle/>
          <a:p>
            <a:r>
              <a:rPr lang="en-US" altLang="ko-KR" dirty="0">
                <a:ea typeface="iCiel Samsung Sharp Sans Bold" pitchFamily="2" charset="0"/>
                <a:cs typeface="iCiel Samsung Sharp Sans Bold" pitchFamily="2" charset="0"/>
              </a:rPr>
              <a:t>Xu </a:t>
            </a:r>
            <a:r>
              <a:rPr lang="en-US" altLang="ko-KR" dirty="0" err="1">
                <a:ea typeface="iCiel Samsung Sharp Sans Bold" pitchFamily="2" charset="0"/>
                <a:cs typeface="iCiel Samsung Sharp Sans Bold" pitchFamily="2" charset="0"/>
              </a:rPr>
              <a:t>hướng</a:t>
            </a:r>
            <a:r>
              <a:rPr lang="en-US" altLang="ko-KR" dirty="0">
                <a:ea typeface="iCiel Samsung Sharp Sans Bold" pitchFamily="2" charset="0"/>
                <a:cs typeface="iCiel Samsung Sharp Sans Bold" pitchFamily="2" charset="0"/>
              </a:rPr>
              <a:t> </a:t>
            </a:r>
            <a:r>
              <a:rPr lang="en-US" altLang="ko-KR" dirty="0" err="1">
                <a:ea typeface="iCiel Samsung Sharp Sans Bold" pitchFamily="2" charset="0"/>
                <a:cs typeface="iCiel Samsung Sharp Sans Bold" pitchFamily="2" charset="0"/>
              </a:rPr>
              <a:t>hiện</a:t>
            </a:r>
            <a:r>
              <a:rPr lang="en-US" altLang="ko-KR" dirty="0">
                <a:ea typeface="iCiel Samsung Sharp Sans Bold" pitchFamily="2" charset="0"/>
                <a:cs typeface="iCiel Samsung Sharp Sans Bold" pitchFamily="2" charset="0"/>
              </a:rPr>
              <a:t> </a:t>
            </a:r>
            <a:r>
              <a:rPr lang="en-US" altLang="ko-KR" dirty="0" err="1">
                <a:ea typeface="iCiel Samsung Sharp Sans Bold" pitchFamily="2" charset="0"/>
                <a:cs typeface="iCiel Samsung Sharp Sans Bold" pitchFamily="2" charset="0"/>
              </a:rPr>
              <a:t>tại</a:t>
            </a:r>
            <a:r>
              <a:rPr lang="en-US" altLang="ko-KR" dirty="0">
                <a:ea typeface="iCiel Samsung Sharp Sans Bold" pitchFamily="2" charset="0"/>
                <a:cs typeface="iCiel Samsung Sharp Sans Bold" pitchFamily="2" charset="0"/>
              </a:rPr>
              <a:t> </a:t>
            </a:r>
            <a:r>
              <a:rPr lang="en-US" altLang="ko-KR" dirty="0" err="1">
                <a:ea typeface="iCiel Samsung Sharp Sans Bold" pitchFamily="2" charset="0"/>
                <a:cs typeface="iCiel Samsung Sharp Sans Bold" pitchFamily="2" charset="0"/>
              </a:rPr>
              <a:t>trong</a:t>
            </a:r>
            <a:r>
              <a:rPr lang="en-US" altLang="ko-KR" dirty="0">
                <a:ea typeface="iCiel Samsung Sharp Sans Bold" pitchFamily="2" charset="0"/>
                <a:cs typeface="iCiel Samsung Sharp Sans Bold" pitchFamily="2" charset="0"/>
              </a:rPr>
              <a:t> Big Data</a:t>
            </a:r>
            <a:endParaRPr lang="ko-KR" altLang="en-US" dirty="0">
              <a:ea typeface="SamsungOneKorean 400" panose="020B0503030303020204" pitchFamily="50" charset="-127"/>
              <a:cs typeface="iCiel Samsung Sharp Sans Bold" pitchFamily="2" charset="0"/>
            </a:endParaRPr>
          </a:p>
        </p:txBody>
      </p:sp>
      <p:sp>
        <p:nvSpPr>
          <p:cNvPr id="5" name="텍스트 개체 틀 4">
            <a:extLst>
              <a:ext uri="{FF2B5EF4-FFF2-40B4-BE49-F238E27FC236}">
                <a16:creationId xmlns:a16="http://schemas.microsoft.com/office/drawing/2014/main" id="{C6D88745-3AE4-4382-956F-1BEE8970BF74}"/>
              </a:ext>
            </a:extLst>
          </p:cNvPr>
          <p:cNvSpPr>
            <a:spLocks noGrp="1"/>
          </p:cNvSpPr>
          <p:nvPr>
            <p:ph type="body" sz="quarter" idx="11"/>
          </p:nvPr>
        </p:nvSpPr>
        <p:spPr/>
        <p:txBody>
          <a:bodyPr/>
          <a:lstStyle/>
          <a:p>
            <a:r>
              <a:rPr lang="en-US" altLang="ko-KR" dirty="0" err="1">
                <a:ea typeface="iCiel Samsung Sharp Sans Bold" pitchFamily="2" charset="0"/>
                <a:cs typeface="iCiel Samsung Sharp Sans Bold" pitchFamily="2" charset="0"/>
              </a:rPr>
              <a:t>Bài</a:t>
            </a:r>
            <a:r>
              <a:rPr lang="en-US" altLang="ko-KR" dirty="0">
                <a:ea typeface="iCiel Samsung Sharp Sans Bold" pitchFamily="2" charset="0"/>
                <a:cs typeface="iCiel Samsung Sharp Sans Bold" pitchFamily="2" charset="0"/>
              </a:rPr>
              <a:t> 2.</a:t>
            </a:r>
            <a:endParaRPr lang="ko-KR" altLang="en-US" dirty="0">
              <a:ea typeface="SamsungOneKorean 400" panose="020B0503030303020204" pitchFamily="50" charset="-127"/>
              <a:cs typeface="iCiel Samsung Sharp Sans Bold" pitchFamily="2" charset="0"/>
            </a:endParaRPr>
          </a:p>
        </p:txBody>
      </p:sp>
      <p:grpSp>
        <p:nvGrpSpPr>
          <p:cNvPr id="6" name="그룹 5">
            <a:extLst>
              <a:ext uri="{FF2B5EF4-FFF2-40B4-BE49-F238E27FC236}">
                <a16:creationId xmlns:a16="http://schemas.microsoft.com/office/drawing/2014/main" id="{F88EB058-F8CF-4AF9-AD36-6DD7F5E97BBD}"/>
              </a:ext>
            </a:extLst>
          </p:cNvPr>
          <p:cNvGrpSpPr/>
          <p:nvPr/>
        </p:nvGrpSpPr>
        <p:grpSpPr>
          <a:xfrm>
            <a:off x="1051644" y="4065237"/>
            <a:ext cx="5702300" cy="278172"/>
            <a:chOff x="1051644" y="4301531"/>
            <a:chExt cx="5702300" cy="278172"/>
          </a:xfrm>
        </p:grpSpPr>
        <p:sp>
          <p:nvSpPr>
            <p:cNvPr id="7" name="직사각형 6">
              <a:extLst>
                <a:ext uri="{FF2B5EF4-FFF2-40B4-BE49-F238E27FC236}">
                  <a16:creationId xmlns:a16="http://schemas.microsoft.com/office/drawing/2014/main" id="{D5FC7CCB-59E0-4170-BD0E-090FF4D78112}"/>
                </a:ext>
              </a:extLst>
            </p:cNvPr>
            <p:cNvSpPr/>
            <p:nvPr/>
          </p:nvSpPr>
          <p:spPr>
            <a:xfrm>
              <a:off x="1234524" y="4302704"/>
              <a:ext cx="551942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spcAft>
                  <a:spcPts val="600"/>
                </a:spcAft>
              </a:pPr>
              <a:r>
                <a:rPr lang="en-US" altLang="ko-KR" dirty="0">
                  <a:solidFill>
                    <a:schemeClr val="tx1">
                      <a:lumMod val="75000"/>
                      <a:lumOff val="25000"/>
                    </a:schemeClr>
                  </a:solidFill>
                  <a:latin typeface="SamsungOne-700" panose="020B0803030303020204" pitchFamily="34" charset="0"/>
                  <a:ea typeface="SamsungOneKorean 400" panose="020B0503030303020204" pitchFamily="50" charset="-127"/>
                </a:rPr>
                <a:t>2.1. Edge-To-AI : </a:t>
              </a:r>
              <a:r>
                <a:rPr lang="en-US" altLang="ko-KR" dirty="0" err="1">
                  <a:solidFill>
                    <a:schemeClr val="tx1">
                      <a:lumMod val="75000"/>
                      <a:lumOff val="25000"/>
                    </a:schemeClr>
                  </a:solidFill>
                  <a:latin typeface="SamsungOne-700" panose="020B0803030303020204" pitchFamily="34" charset="0"/>
                  <a:ea typeface="SamsungOneKorean 400" panose="020B0503030303020204" pitchFamily="50" charset="-127"/>
                </a:rPr>
                <a:t>Các</a:t>
              </a:r>
              <a:r>
                <a:rPr lang="en-US" altLang="ko-KR" dirty="0">
                  <a:solidFill>
                    <a:schemeClr val="tx1">
                      <a:lumMod val="75000"/>
                      <a:lumOff val="25000"/>
                    </a:schemeClr>
                  </a:solidFill>
                  <a:latin typeface="SamsungOne-700" panose="020B0803030303020204" pitchFamily="34" charset="0"/>
                  <a:ea typeface="SamsungOneKorean 400" panose="020B0503030303020204" pitchFamily="50" charset="-127"/>
                </a:rPr>
                <a:t> </a:t>
              </a:r>
              <a:r>
                <a:rPr lang="en-US" altLang="ko-KR" dirty="0" err="1">
                  <a:solidFill>
                    <a:schemeClr val="tx1">
                      <a:lumMod val="75000"/>
                      <a:lumOff val="25000"/>
                    </a:schemeClr>
                  </a:solidFill>
                  <a:latin typeface="SamsungOne-700" panose="020B0803030303020204" pitchFamily="34" charset="0"/>
                  <a:ea typeface="SamsungOneKorean 400" panose="020B0503030303020204" pitchFamily="50" charset="-127"/>
                </a:rPr>
                <a:t>công</a:t>
              </a:r>
              <a:r>
                <a:rPr lang="en-US" altLang="ko-KR" dirty="0">
                  <a:solidFill>
                    <a:schemeClr val="tx1">
                      <a:lumMod val="75000"/>
                      <a:lumOff val="25000"/>
                    </a:schemeClr>
                  </a:solidFill>
                  <a:latin typeface="SamsungOne-700" panose="020B0803030303020204" pitchFamily="34" charset="0"/>
                  <a:ea typeface="SamsungOneKorean 400" panose="020B0503030303020204" pitchFamily="50" charset="-127"/>
                </a:rPr>
                <a:t> </a:t>
              </a:r>
              <a:r>
                <a:rPr lang="en-US" altLang="ko-KR" dirty="0" err="1">
                  <a:solidFill>
                    <a:schemeClr val="tx1">
                      <a:lumMod val="75000"/>
                      <a:lumOff val="25000"/>
                    </a:schemeClr>
                  </a:solidFill>
                  <a:latin typeface="SamsungOne-700" panose="020B0803030303020204" pitchFamily="34" charset="0"/>
                  <a:ea typeface="SamsungOneKorean 400" panose="020B0503030303020204" pitchFamily="50" charset="-127"/>
                </a:rPr>
                <a:t>cụ</a:t>
              </a:r>
              <a:r>
                <a:rPr lang="en-US" altLang="ko-KR" dirty="0">
                  <a:solidFill>
                    <a:schemeClr val="tx1">
                      <a:lumMod val="75000"/>
                      <a:lumOff val="25000"/>
                    </a:schemeClr>
                  </a:solidFill>
                  <a:latin typeface="SamsungOne-700" panose="020B0803030303020204" pitchFamily="34" charset="0"/>
                  <a:ea typeface="SamsungOneKorean 400" panose="020B0503030303020204" pitchFamily="50" charset="-127"/>
                </a:rPr>
                <a:t> </a:t>
              </a:r>
              <a:r>
                <a:rPr lang="en-US" altLang="ko-KR" dirty="0" err="1">
                  <a:solidFill>
                    <a:schemeClr val="tx1">
                      <a:lumMod val="75000"/>
                      <a:lumOff val="25000"/>
                    </a:schemeClr>
                  </a:solidFill>
                  <a:latin typeface="SamsungOne-700" panose="020B0803030303020204" pitchFamily="34" charset="0"/>
                  <a:ea typeface="SamsungOneKorean 400" panose="020B0503030303020204" pitchFamily="50" charset="-127"/>
                </a:rPr>
                <a:t>tự</a:t>
              </a:r>
              <a:r>
                <a:rPr lang="en-US" altLang="ko-KR" dirty="0">
                  <a:solidFill>
                    <a:schemeClr val="tx1">
                      <a:lumMod val="75000"/>
                      <a:lumOff val="25000"/>
                    </a:schemeClr>
                  </a:solidFill>
                  <a:latin typeface="SamsungOne-700" panose="020B0803030303020204" pitchFamily="34" charset="0"/>
                  <a:ea typeface="SamsungOneKorean 400" panose="020B0503030303020204" pitchFamily="50" charset="-127"/>
                </a:rPr>
                <a:t> </a:t>
              </a:r>
              <a:r>
                <a:rPr lang="en-US" altLang="ko-KR" dirty="0" err="1">
                  <a:solidFill>
                    <a:schemeClr val="tx1">
                      <a:lumMod val="75000"/>
                      <a:lumOff val="25000"/>
                    </a:schemeClr>
                  </a:solidFill>
                  <a:latin typeface="SamsungOne-700" panose="020B0803030303020204" pitchFamily="34" charset="0"/>
                  <a:ea typeface="SamsungOneKorean 400" panose="020B0503030303020204" pitchFamily="50" charset="-127"/>
                </a:rPr>
                <a:t>động</a:t>
              </a:r>
              <a:r>
                <a:rPr lang="en-US" altLang="ko-KR" dirty="0">
                  <a:solidFill>
                    <a:schemeClr val="tx1">
                      <a:lumMod val="75000"/>
                      <a:lumOff val="25000"/>
                    </a:schemeClr>
                  </a:solidFill>
                  <a:latin typeface="SamsungOne-700" panose="020B0803030303020204" pitchFamily="34" charset="0"/>
                  <a:ea typeface="SamsungOneKorean 400" panose="020B0503030303020204" pitchFamily="50" charset="-127"/>
                </a:rPr>
                <a:t> </a:t>
              </a:r>
              <a:r>
                <a:rPr lang="en-US" altLang="ko-KR" dirty="0" err="1">
                  <a:solidFill>
                    <a:schemeClr val="tx1">
                      <a:lumMod val="75000"/>
                      <a:lumOff val="25000"/>
                    </a:schemeClr>
                  </a:solidFill>
                  <a:latin typeface="SamsungOne-700" panose="020B0803030303020204" pitchFamily="34" charset="0"/>
                  <a:ea typeface="SamsungOneKorean 400" panose="020B0503030303020204" pitchFamily="50" charset="-127"/>
                </a:rPr>
                <a:t>hóa</a:t>
              </a:r>
              <a:r>
                <a:rPr lang="en-US" altLang="ko-KR" dirty="0">
                  <a:solidFill>
                    <a:schemeClr val="tx1">
                      <a:lumMod val="75000"/>
                      <a:lumOff val="25000"/>
                    </a:schemeClr>
                  </a:solidFill>
                  <a:latin typeface="SamsungOne-700" panose="020B0803030303020204" pitchFamily="34" charset="0"/>
                  <a:ea typeface="SamsungOneKorean 400" panose="020B0503030303020204" pitchFamily="50" charset="-127"/>
                </a:rPr>
                <a:t> </a:t>
              </a:r>
              <a:r>
                <a:rPr lang="en-US" altLang="ko-KR" dirty="0" err="1">
                  <a:solidFill>
                    <a:schemeClr val="tx1">
                      <a:lumMod val="75000"/>
                      <a:lumOff val="25000"/>
                    </a:schemeClr>
                  </a:solidFill>
                  <a:latin typeface="SamsungOne-700" panose="020B0803030303020204" pitchFamily="34" charset="0"/>
                  <a:ea typeface="SamsungOneKorean 400" panose="020B0503030303020204" pitchFamily="50" charset="-127"/>
                </a:rPr>
                <a:t>mới</a:t>
              </a:r>
              <a:r>
                <a:rPr lang="en-US" altLang="ko-KR" dirty="0">
                  <a:solidFill>
                    <a:schemeClr val="tx1">
                      <a:lumMod val="75000"/>
                      <a:lumOff val="25000"/>
                    </a:schemeClr>
                  </a:solidFill>
                  <a:latin typeface="SamsungOne-700" panose="020B0803030303020204" pitchFamily="34" charset="0"/>
                  <a:ea typeface="SamsungOneKorean 400" panose="020B0503030303020204" pitchFamily="50" charset="-127"/>
                </a:rPr>
                <a:t> </a:t>
              </a:r>
              <a:r>
                <a:rPr lang="en-US" altLang="ko-KR" dirty="0" err="1">
                  <a:solidFill>
                    <a:schemeClr val="tx1">
                      <a:lumMod val="75000"/>
                      <a:lumOff val="25000"/>
                    </a:schemeClr>
                  </a:solidFill>
                  <a:latin typeface="SamsungOne-700" panose="020B0803030303020204" pitchFamily="34" charset="0"/>
                  <a:ea typeface="SamsungOneKorean 400" panose="020B0503030303020204" pitchFamily="50" charset="-127"/>
                </a:rPr>
                <a:t>nổi</a:t>
              </a:r>
              <a:endParaRPr lang="en-US" altLang="ko-KR" dirty="0">
                <a:solidFill>
                  <a:schemeClr val="tx1">
                    <a:lumMod val="75000"/>
                    <a:lumOff val="25000"/>
                  </a:schemeClr>
                </a:solidFill>
                <a:latin typeface="SamsungOne-700" panose="020B0803030303020204" pitchFamily="34" charset="0"/>
                <a:ea typeface="SamsungOneKorean 400" panose="020B0503030303020204" pitchFamily="50" charset="-127"/>
              </a:endParaRPr>
            </a:p>
          </p:txBody>
        </p:sp>
        <p:sp>
          <p:nvSpPr>
            <p:cNvPr id="8" name="직사각형 7">
              <a:extLst>
                <a:ext uri="{FF2B5EF4-FFF2-40B4-BE49-F238E27FC236}">
                  <a16:creationId xmlns:a16="http://schemas.microsoft.com/office/drawing/2014/main" id="{488E520B-EF44-4B82-8047-855E71434BD2}"/>
                </a:ext>
              </a:extLst>
            </p:cNvPr>
            <p:cNvSpPr/>
            <p:nvPr/>
          </p:nvSpPr>
          <p:spPr>
            <a:xfrm>
              <a:off x="1051644" y="4301531"/>
              <a:ext cx="36000" cy="252000"/>
            </a:xfrm>
            <a:prstGeom prst="rect">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rgbClr val="1429A0"/>
                </a:solidFill>
                <a:latin typeface="SamsungOne-400" panose="020B0503030303020204" pitchFamily="34" charset="0"/>
                <a:ea typeface="SamsungOneKorean 400" panose="020B0503030303020204" pitchFamily="50" charset="-127"/>
              </a:endParaRPr>
            </a:p>
          </p:txBody>
        </p:sp>
      </p:grpSp>
      <p:grpSp>
        <p:nvGrpSpPr>
          <p:cNvPr id="9" name="그룹 8">
            <a:extLst>
              <a:ext uri="{FF2B5EF4-FFF2-40B4-BE49-F238E27FC236}">
                <a16:creationId xmlns:a16="http://schemas.microsoft.com/office/drawing/2014/main" id="{3B54DFE1-EB74-4457-8F07-BA47DC614F8B}"/>
              </a:ext>
            </a:extLst>
          </p:cNvPr>
          <p:cNvGrpSpPr/>
          <p:nvPr/>
        </p:nvGrpSpPr>
        <p:grpSpPr>
          <a:xfrm>
            <a:off x="1051643" y="4357745"/>
            <a:ext cx="6986045" cy="553998"/>
            <a:chOff x="1051644" y="4609497"/>
            <a:chExt cx="5702300" cy="553998"/>
          </a:xfrm>
        </p:grpSpPr>
        <p:sp>
          <p:nvSpPr>
            <p:cNvPr id="10" name="직사각형 9">
              <a:extLst>
                <a:ext uri="{FF2B5EF4-FFF2-40B4-BE49-F238E27FC236}">
                  <a16:creationId xmlns:a16="http://schemas.microsoft.com/office/drawing/2014/main" id="{136B1FF2-48B3-4859-88BB-1908270C31F5}"/>
                </a:ext>
              </a:extLst>
            </p:cNvPr>
            <p:cNvSpPr/>
            <p:nvPr/>
          </p:nvSpPr>
          <p:spPr>
            <a:xfrm>
              <a:off x="1234524" y="4609497"/>
              <a:ext cx="5519420"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spcAft>
                  <a:spcPts val="600"/>
                </a:spcAft>
              </a:pPr>
              <a:r>
                <a:rPr lang="en-US" altLang="ko-KR" dirty="0">
                  <a:solidFill>
                    <a:schemeClr val="bg1">
                      <a:lumMod val="65000"/>
                    </a:schemeClr>
                  </a:solidFill>
                  <a:latin typeface="SamsungOne-400" panose="020B0503030303020204" pitchFamily="34" charset="0"/>
                  <a:ea typeface="SamsungOneKorean 400" panose="020B0503030303020204" pitchFamily="50" charset="-127"/>
                </a:rPr>
                <a:t>2.2. </a:t>
              </a:r>
              <a:r>
                <a:rPr lang="en-US" altLang="ko-KR" dirty="0" err="1">
                  <a:solidFill>
                    <a:schemeClr val="bg1">
                      <a:lumMod val="65000"/>
                    </a:schemeClr>
                  </a:solidFill>
                  <a:latin typeface="SamsungOne-400" panose="020B0503030303020204" pitchFamily="34" charset="0"/>
                  <a:ea typeface="SamsungOneKorean 400" panose="020B0503030303020204" pitchFamily="50" charset="-127"/>
                </a:rPr>
                <a:t>Vai</a:t>
              </a:r>
              <a:r>
                <a:rPr lang="en-US" altLang="ko-KR" dirty="0">
                  <a:solidFill>
                    <a:schemeClr val="bg1">
                      <a:lumMod val="65000"/>
                    </a:schemeClr>
                  </a:solidFill>
                  <a:latin typeface="SamsungOne-400" panose="020B0503030303020204" pitchFamily="34" charset="0"/>
                  <a:ea typeface="SamsungOneKorean 400" panose="020B0503030303020204" pitchFamily="50" charset="-127"/>
                </a:rPr>
                <a:t> </a:t>
              </a:r>
              <a:r>
                <a:rPr lang="en-US" altLang="ko-KR" dirty="0" err="1">
                  <a:solidFill>
                    <a:schemeClr val="bg1">
                      <a:lumMod val="65000"/>
                    </a:schemeClr>
                  </a:solidFill>
                  <a:latin typeface="SamsungOne-400" panose="020B0503030303020204" pitchFamily="34" charset="0"/>
                  <a:ea typeface="SamsungOneKorean 400" panose="020B0503030303020204" pitchFamily="50" charset="-127"/>
                </a:rPr>
                <a:t>trò</a:t>
              </a:r>
              <a:r>
                <a:rPr lang="en-US" altLang="ko-KR" dirty="0">
                  <a:solidFill>
                    <a:schemeClr val="bg1">
                      <a:lumMod val="65000"/>
                    </a:schemeClr>
                  </a:solidFill>
                  <a:latin typeface="SamsungOne-400" panose="020B0503030303020204" pitchFamily="34" charset="0"/>
                  <a:ea typeface="SamsungOneKorean 400" panose="020B0503030303020204" pitchFamily="50" charset="-127"/>
                </a:rPr>
                <a:t> </a:t>
              </a:r>
              <a:r>
                <a:rPr lang="en-US" altLang="ko-KR" dirty="0" err="1">
                  <a:solidFill>
                    <a:schemeClr val="bg1">
                      <a:lumMod val="65000"/>
                    </a:schemeClr>
                  </a:solidFill>
                  <a:latin typeface="SamsungOne-400" panose="020B0503030303020204" pitchFamily="34" charset="0"/>
                  <a:ea typeface="SamsungOneKorean 400" panose="020B0503030303020204" pitchFamily="50" charset="-127"/>
                </a:rPr>
                <a:t>mới</a:t>
              </a:r>
              <a:r>
                <a:rPr lang="en-US" altLang="ko-KR" dirty="0">
                  <a:solidFill>
                    <a:schemeClr val="bg1">
                      <a:lumMod val="65000"/>
                    </a:schemeClr>
                  </a:solidFill>
                  <a:latin typeface="SamsungOne-400" panose="020B0503030303020204" pitchFamily="34" charset="0"/>
                  <a:ea typeface="SamsungOneKorean 400" panose="020B0503030303020204" pitchFamily="50" charset="-127"/>
                </a:rPr>
                <a:t> </a:t>
              </a:r>
              <a:r>
                <a:rPr lang="en-US" altLang="ko-KR" dirty="0" err="1">
                  <a:solidFill>
                    <a:schemeClr val="bg1">
                      <a:lumMod val="65000"/>
                    </a:schemeClr>
                  </a:solidFill>
                  <a:latin typeface="SamsungOne-400" panose="020B0503030303020204" pitchFamily="34" charset="0"/>
                  <a:ea typeface="SamsungOneKorean 400" panose="020B0503030303020204" pitchFamily="50" charset="-127"/>
                </a:rPr>
                <a:t>nổi</a:t>
              </a:r>
              <a:r>
                <a:rPr lang="en-US" altLang="ko-KR" dirty="0">
                  <a:solidFill>
                    <a:schemeClr val="bg1">
                      <a:lumMod val="65000"/>
                    </a:schemeClr>
                  </a:solidFill>
                  <a:latin typeface="SamsungOne-400" panose="020B0503030303020204" pitchFamily="34" charset="0"/>
                  <a:ea typeface="SamsungOneKorean 400" panose="020B0503030303020204" pitchFamily="50" charset="-127"/>
                </a:rPr>
                <a:t> </a:t>
              </a:r>
              <a:r>
                <a:rPr lang="en-US" altLang="ko-KR" dirty="0" err="1">
                  <a:solidFill>
                    <a:schemeClr val="bg1">
                      <a:lumMod val="65000"/>
                    </a:schemeClr>
                  </a:solidFill>
                  <a:latin typeface="SamsungOne-400" panose="020B0503030303020204" pitchFamily="34" charset="0"/>
                  <a:ea typeface="SamsungOneKorean 400" panose="020B0503030303020204" pitchFamily="50" charset="-127"/>
                </a:rPr>
                <a:t>của</a:t>
              </a:r>
              <a:r>
                <a:rPr lang="en-US" altLang="ko-KR" dirty="0">
                  <a:solidFill>
                    <a:schemeClr val="bg1">
                      <a:lumMod val="65000"/>
                    </a:schemeClr>
                  </a:solidFill>
                  <a:latin typeface="SamsungOne-400" panose="020B0503030303020204" pitchFamily="34" charset="0"/>
                  <a:ea typeface="SamsungOneKorean 400" panose="020B0503030303020204" pitchFamily="50" charset="-127"/>
                </a:rPr>
                <a:t> </a:t>
              </a:r>
              <a:r>
                <a:rPr lang="en-US" altLang="ko-KR" dirty="0" err="1">
                  <a:solidFill>
                    <a:schemeClr val="bg1">
                      <a:lumMod val="65000"/>
                    </a:schemeClr>
                  </a:solidFill>
                  <a:latin typeface="SamsungOne-400" panose="020B0503030303020204" pitchFamily="34" charset="0"/>
                  <a:ea typeface="SamsungOneKorean 400" panose="020B0503030303020204" pitchFamily="50" charset="-127"/>
                </a:rPr>
                <a:t>Dịch</a:t>
              </a:r>
              <a:r>
                <a:rPr lang="en-US" altLang="ko-KR" dirty="0">
                  <a:solidFill>
                    <a:schemeClr val="bg1">
                      <a:lumMod val="65000"/>
                    </a:schemeClr>
                  </a:solidFill>
                  <a:latin typeface="SamsungOne-400" panose="020B0503030303020204" pitchFamily="34" charset="0"/>
                  <a:ea typeface="SamsungOneKorean 400" panose="020B0503030303020204" pitchFamily="50" charset="-127"/>
                </a:rPr>
                <a:t> </a:t>
              </a:r>
              <a:r>
                <a:rPr lang="en-US" altLang="ko-KR" dirty="0" err="1">
                  <a:solidFill>
                    <a:schemeClr val="bg1">
                      <a:lumMod val="65000"/>
                    </a:schemeClr>
                  </a:solidFill>
                  <a:latin typeface="SamsungOne-400" panose="020B0503030303020204" pitchFamily="34" charset="0"/>
                  <a:ea typeface="SamsungOneKorean 400" panose="020B0503030303020204" pitchFamily="50" charset="-127"/>
                </a:rPr>
                <a:t>vụ</a:t>
              </a:r>
              <a:r>
                <a:rPr lang="en-US" altLang="ko-KR" dirty="0">
                  <a:solidFill>
                    <a:schemeClr val="bg1">
                      <a:lumMod val="65000"/>
                    </a:schemeClr>
                  </a:solidFill>
                  <a:latin typeface="SamsungOne-400" panose="020B0503030303020204" pitchFamily="34" charset="0"/>
                  <a:ea typeface="SamsungOneKorean 400" panose="020B0503030303020204" pitchFamily="50" charset="-127"/>
                </a:rPr>
                <a:t> </a:t>
              </a:r>
              <a:r>
                <a:rPr lang="en-US" altLang="ko-KR" dirty="0" err="1">
                  <a:solidFill>
                    <a:schemeClr val="bg1">
                      <a:lumMod val="65000"/>
                    </a:schemeClr>
                  </a:solidFill>
                  <a:latin typeface="SamsungOne-400" panose="020B0503030303020204" pitchFamily="34" charset="0"/>
                  <a:ea typeface="SamsungOneKorean 400" panose="020B0503030303020204" pitchFamily="50" charset="-127"/>
                </a:rPr>
                <a:t>đám</a:t>
              </a:r>
              <a:r>
                <a:rPr lang="en-US" altLang="ko-KR" dirty="0">
                  <a:solidFill>
                    <a:schemeClr val="bg1">
                      <a:lumMod val="65000"/>
                    </a:schemeClr>
                  </a:solidFill>
                  <a:latin typeface="SamsungOne-400" panose="020B0503030303020204" pitchFamily="34" charset="0"/>
                  <a:ea typeface="SamsungOneKorean 400" panose="020B0503030303020204" pitchFamily="50" charset="-127"/>
                </a:rPr>
                <a:t> </a:t>
              </a:r>
              <a:r>
                <a:rPr lang="en-US" altLang="ko-KR" dirty="0" err="1">
                  <a:solidFill>
                    <a:schemeClr val="bg1">
                      <a:lumMod val="65000"/>
                    </a:schemeClr>
                  </a:solidFill>
                  <a:latin typeface="SamsungOne-400" panose="020B0503030303020204" pitchFamily="34" charset="0"/>
                  <a:ea typeface="SamsungOneKorean 400" panose="020B0503030303020204" pitchFamily="50" charset="-127"/>
                </a:rPr>
                <a:t>mây</a:t>
              </a:r>
              <a:r>
                <a:rPr lang="en-US" altLang="ko-KR" dirty="0">
                  <a:solidFill>
                    <a:schemeClr val="bg1">
                      <a:lumMod val="65000"/>
                    </a:schemeClr>
                  </a:solidFill>
                  <a:latin typeface="SamsungOne-400" panose="020B0503030303020204" pitchFamily="34" charset="0"/>
                  <a:ea typeface="SamsungOneKorean 400" panose="020B0503030303020204" pitchFamily="50" charset="-127"/>
                </a:rPr>
                <a:t> </a:t>
              </a:r>
              <a:r>
                <a:rPr lang="en-US" altLang="ko-KR" dirty="0" err="1">
                  <a:solidFill>
                    <a:schemeClr val="bg1">
                      <a:lumMod val="65000"/>
                    </a:schemeClr>
                  </a:solidFill>
                  <a:latin typeface="SamsungOne-400" panose="020B0503030303020204" pitchFamily="34" charset="0"/>
                  <a:ea typeface="SamsungOneKorean 400" panose="020B0503030303020204" pitchFamily="50" charset="-127"/>
                </a:rPr>
                <a:t>công</a:t>
              </a:r>
              <a:r>
                <a:rPr lang="en-US" altLang="ko-KR" dirty="0">
                  <a:solidFill>
                    <a:schemeClr val="bg1">
                      <a:lumMod val="65000"/>
                    </a:schemeClr>
                  </a:solidFill>
                  <a:latin typeface="SamsungOne-400" panose="020B0503030303020204" pitchFamily="34" charset="0"/>
                  <a:ea typeface="SamsungOneKorean 400" panose="020B0503030303020204" pitchFamily="50" charset="-127"/>
                </a:rPr>
                <a:t> </a:t>
              </a:r>
              <a:r>
                <a:rPr lang="en-US" altLang="ko-KR" dirty="0" err="1">
                  <a:solidFill>
                    <a:schemeClr val="bg1">
                      <a:lumMod val="65000"/>
                    </a:schemeClr>
                  </a:solidFill>
                  <a:latin typeface="SamsungOne-400" panose="020B0503030303020204" pitchFamily="34" charset="0"/>
                  <a:ea typeface="SamsungOneKorean 400" panose="020B0503030303020204" pitchFamily="50" charset="-127"/>
                </a:rPr>
                <a:t>cộng</a:t>
              </a:r>
              <a:r>
                <a:rPr lang="en-US" altLang="ko-KR" dirty="0">
                  <a:solidFill>
                    <a:schemeClr val="bg1">
                      <a:lumMod val="65000"/>
                    </a:schemeClr>
                  </a:solidFill>
                  <a:latin typeface="SamsungOne-400" panose="020B0503030303020204" pitchFamily="34" charset="0"/>
                  <a:ea typeface="SamsungOneKorean 400" panose="020B0503030303020204" pitchFamily="50" charset="-127"/>
                </a:rPr>
                <a:t> </a:t>
              </a:r>
              <a:r>
                <a:rPr lang="en-US" altLang="ko-KR" dirty="0" err="1">
                  <a:solidFill>
                    <a:schemeClr val="bg1">
                      <a:lumMod val="65000"/>
                    </a:schemeClr>
                  </a:solidFill>
                  <a:latin typeface="SamsungOne-400" panose="020B0503030303020204" pitchFamily="34" charset="0"/>
                  <a:ea typeface="SamsungOneKorean 400" panose="020B0503030303020204" pitchFamily="50" charset="-127"/>
                </a:rPr>
                <a:t>trong</a:t>
              </a:r>
              <a:r>
                <a:rPr lang="en-US" altLang="ko-KR" dirty="0">
                  <a:solidFill>
                    <a:schemeClr val="bg1">
                      <a:lumMod val="65000"/>
                    </a:schemeClr>
                  </a:solidFill>
                  <a:latin typeface="SamsungOne-400" panose="020B0503030303020204" pitchFamily="34" charset="0"/>
                  <a:ea typeface="SamsungOneKorean 400" panose="020B0503030303020204" pitchFamily="50" charset="-127"/>
                </a:rPr>
                <a:t> Big Data</a:t>
              </a:r>
            </a:p>
          </p:txBody>
        </p:sp>
        <p:sp>
          <p:nvSpPr>
            <p:cNvPr id="11" name="직사각형 10">
              <a:extLst>
                <a:ext uri="{FF2B5EF4-FFF2-40B4-BE49-F238E27FC236}">
                  <a16:creationId xmlns:a16="http://schemas.microsoft.com/office/drawing/2014/main" id="{6D890D84-97CE-43FF-BEF6-BCFCD2E3EAF8}"/>
                </a:ext>
              </a:extLst>
            </p:cNvPr>
            <p:cNvSpPr/>
            <p:nvPr/>
          </p:nvSpPr>
          <p:spPr>
            <a:xfrm>
              <a:off x="1051644" y="4746823"/>
              <a:ext cx="36000" cy="252000"/>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rgbClr val="1429A0"/>
                </a:solidFill>
                <a:latin typeface="SamsungOne-400" panose="020B0503030303020204" pitchFamily="34" charset="0"/>
                <a:ea typeface="SamsungOneKorean 400" panose="020B0503030303020204" pitchFamily="50" charset="-127"/>
              </a:endParaRPr>
            </a:p>
          </p:txBody>
        </p:sp>
      </p:grpSp>
    </p:spTree>
    <p:extLst>
      <p:ext uri="{BB962C8B-B14F-4D97-AF65-F5344CB8AC3E}">
        <p14:creationId xmlns:p14="http://schemas.microsoft.com/office/powerpoint/2010/main" val="2635727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40F2F85E-C1F4-4185-96B0-FBE32A3639D5}"/>
              </a:ext>
            </a:extLst>
          </p:cNvPr>
          <p:cNvPicPr>
            <a:picLocks noChangeAspect="1"/>
          </p:cNvPicPr>
          <p:nvPr/>
        </p:nvPicPr>
        <p:blipFill>
          <a:blip r:embed="rId3"/>
          <a:stretch>
            <a:fillRect/>
          </a:stretch>
        </p:blipFill>
        <p:spPr>
          <a:xfrm>
            <a:off x="3039053" y="4326980"/>
            <a:ext cx="3827894" cy="2015935"/>
          </a:xfrm>
          <a:prstGeom prst="rect">
            <a:avLst/>
          </a:prstGeom>
        </p:spPr>
      </p:pic>
      <p:sp>
        <p:nvSpPr>
          <p:cNvPr id="6" name="텍스트 개체 틀 5">
            <a:extLst>
              <a:ext uri="{FF2B5EF4-FFF2-40B4-BE49-F238E27FC236}">
                <a16:creationId xmlns:a16="http://schemas.microsoft.com/office/drawing/2014/main" id="{BB04DB97-A49C-4099-9F71-CBA34459F431}"/>
              </a:ext>
            </a:extLst>
          </p:cNvPr>
          <p:cNvSpPr>
            <a:spLocks noGrp="1"/>
          </p:cNvSpPr>
          <p:nvPr>
            <p:ph type="body" sz="quarter" idx="10"/>
          </p:nvPr>
        </p:nvSpPr>
        <p:spPr/>
        <p:txBody>
          <a:bodyPr/>
          <a:lstStyle/>
          <a:p>
            <a:r>
              <a:rPr lang="en-US" altLang="ko-KR" dirty="0">
                <a:ea typeface="SamsungOneKorean 400" panose="020B0503030303020204" pitchFamily="50" charset="-127"/>
              </a:rPr>
              <a:t>2.1. Edge-To-AI : </a:t>
            </a:r>
            <a:r>
              <a:rPr lang="en-US" altLang="ko-KR" dirty="0" err="1">
                <a:ea typeface="SamsungOneKorean 400" panose="020B0503030303020204" pitchFamily="50" charset="-127"/>
              </a:rPr>
              <a:t>Các</a:t>
            </a:r>
            <a:r>
              <a:rPr lang="en-US" altLang="ko-KR" dirty="0">
                <a:ea typeface="SamsungOneKorean 400" panose="020B0503030303020204" pitchFamily="50" charset="-127"/>
              </a:rPr>
              <a:t> </a:t>
            </a:r>
            <a:r>
              <a:rPr lang="en-US" altLang="ko-KR" dirty="0" err="1">
                <a:ea typeface="SamsungOneKorean 400" panose="020B0503030303020204" pitchFamily="50" charset="-127"/>
              </a:rPr>
              <a:t>công</a:t>
            </a:r>
            <a:r>
              <a:rPr lang="en-US" altLang="ko-KR" dirty="0">
                <a:ea typeface="SamsungOneKorean 400" panose="020B0503030303020204" pitchFamily="50" charset="-127"/>
              </a:rPr>
              <a:t> </a:t>
            </a:r>
            <a:r>
              <a:rPr lang="en-US" altLang="ko-KR" dirty="0" err="1">
                <a:ea typeface="SamsungOneKorean 400" panose="020B0503030303020204" pitchFamily="50" charset="-127"/>
              </a:rPr>
              <a:t>cụ</a:t>
            </a:r>
            <a:r>
              <a:rPr lang="en-US" altLang="ko-KR" dirty="0">
                <a:ea typeface="SamsungOneKorean 400" panose="020B0503030303020204" pitchFamily="50" charset="-127"/>
              </a:rPr>
              <a:t> </a:t>
            </a:r>
            <a:r>
              <a:rPr lang="en-US" altLang="ko-KR" dirty="0" err="1">
                <a:ea typeface="SamsungOneKorean 400" panose="020B0503030303020204" pitchFamily="50" charset="-127"/>
              </a:rPr>
              <a:t>tự</a:t>
            </a:r>
            <a:r>
              <a:rPr lang="en-US" altLang="ko-KR" dirty="0">
                <a:ea typeface="SamsungOneKorean 400" panose="020B0503030303020204" pitchFamily="50" charset="-127"/>
              </a:rPr>
              <a:t> </a:t>
            </a:r>
            <a:r>
              <a:rPr lang="en-US" altLang="ko-KR" dirty="0" err="1">
                <a:ea typeface="SamsungOneKorean 400" panose="020B0503030303020204" pitchFamily="50" charset="-127"/>
              </a:rPr>
              <a:t>động</a:t>
            </a:r>
            <a:r>
              <a:rPr lang="en-US" altLang="ko-KR" dirty="0">
                <a:ea typeface="SamsungOneKorean 400" panose="020B0503030303020204" pitchFamily="50" charset="-127"/>
              </a:rPr>
              <a:t> </a:t>
            </a:r>
            <a:r>
              <a:rPr lang="en-US" altLang="ko-KR" dirty="0" err="1">
                <a:ea typeface="SamsungOneKorean 400" panose="020B0503030303020204" pitchFamily="50" charset="-127"/>
              </a:rPr>
              <a:t>hóa</a:t>
            </a:r>
            <a:r>
              <a:rPr lang="en-US" altLang="ko-KR" dirty="0">
                <a:ea typeface="SamsungOneKorean 400" panose="020B0503030303020204" pitchFamily="50" charset="-127"/>
              </a:rPr>
              <a:t> </a:t>
            </a:r>
            <a:r>
              <a:rPr lang="en-US" altLang="ko-KR" dirty="0" err="1">
                <a:ea typeface="SamsungOneKorean 400" panose="020B0503030303020204" pitchFamily="50" charset="-127"/>
              </a:rPr>
              <a:t>mới</a:t>
            </a:r>
            <a:r>
              <a:rPr lang="en-US" altLang="ko-KR" dirty="0">
                <a:ea typeface="SamsungOneKorean 400" panose="020B0503030303020204" pitchFamily="50" charset="-127"/>
              </a:rPr>
              <a:t> </a:t>
            </a:r>
            <a:r>
              <a:rPr lang="en-US" altLang="ko-KR" dirty="0" err="1">
                <a:ea typeface="SamsungOneKorean 400" panose="020B0503030303020204" pitchFamily="50" charset="-127"/>
              </a:rPr>
              <a:t>nổi</a:t>
            </a:r>
            <a:endParaRPr lang="ko-KR" altLang="en-US" dirty="0">
              <a:ea typeface="SamsungOneKorean 400" panose="020B0503030303020204" pitchFamily="50" charset="-127"/>
            </a:endParaRPr>
          </a:p>
        </p:txBody>
      </p:sp>
      <p:sp>
        <p:nvSpPr>
          <p:cNvPr id="7" name="텍스트 개체 틀 6">
            <a:extLst>
              <a:ext uri="{FF2B5EF4-FFF2-40B4-BE49-F238E27FC236}">
                <a16:creationId xmlns:a16="http://schemas.microsoft.com/office/drawing/2014/main" id="{9EB126A6-03EB-4CDB-B59E-A171BE0864B0}"/>
              </a:ext>
            </a:extLst>
          </p:cNvPr>
          <p:cNvSpPr>
            <a:spLocks noGrp="1"/>
          </p:cNvSpPr>
          <p:nvPr>
            <p:ph type="body" sz="quarter" idx="11"/>
          </p:nvPr>
        </p:nvSpPr>
        <p:spPr>
          <a:xfrm>
            <a:off x="535872" y="1376295"/>
            <a:ext cx="9370128" cy="493776"/>
          </a:xfrm>
        </p:spPr>
        <p:txBody>
          <a:bodyPr/>
          <a:lstStyle/>
          <a:p>
            <a:r>
              <a:rPr lang="en-US" altLang="ko-KR" sz="2800" dirty="0" err="1">
                <a:ea typeface="iCiel Samsung Sharp Sans Bold" pitchFamily="2" charset="0"/>
                <a:cs typeface="iCiel Samsung Sharp Sans Bold" pitchFamily="2" charset="0"/>
              </a:rPr>
              <a:t>Chuyển</a:t>
            </a:r>
            <a:r>
              <a:rPr lang="en-US" altLang="ko-KR" sz="2800" dirty="0">
                <a:ea typeface="iCiel Samsung Sharp Sans Bold" pitchFamily="2" charset="0"/>
                <a:cs typeface="iCiel Samsung Sharp Sans Bold" pitchFamily="2" charset="0"/>
              </a:rPr>
              <a:t> </a:t>
            </a:r>
            <a:r>
              <a:rPr lang="en-US" altLang="ko-KR" sz="2800" dirty="0" err="1">
                <a:ea typeface="iCiel Samsung Sharp Sans Bold" pitchFamily="2" charset="0"/>
                <a:cs typeface="iCiel Samsung Sharp Sans Bold" pitchFamily="2" charset="0"/>
              </a:rPr>
              <a:t>đổi</a:t>
            </a:r>
            <a:r>
              <a:rPr lang="en-US" altLang="ko-KR" sz="2800" dirty="0">
                <a:ea typeface="iCiel Samsung Sharp Sans Bold" pitchFamily="2" charset="0"/>
                <a:cs typeface="iCiel Samsung Sharp Sans Bold" pitchFamily="2" charset="0"/>
              </a:rPr>
              <a:t> </a:t>
            </a:r>
            <a:r>
              <a:rPr lang="en-US" altLang="ko-KR" sz="2800" dirty="0" err="1">
                <a:ea typeface="iCiel Samsung Sharp Sans Bold" pitchFamily="2" charset="0"/>
                <a:cs typeface="iCiel Samsung Sharp Sans Bold" pitchFamily="2" charset="0"/>
              </a:rPr>
              <a:t>kỹ</a:t>
            </a:r>
            <a:r>
              <a:rPr lang="en-US" altLang="ko-KR" sz="2800" dirty="0">
                <a:ea typeface="iCiel Samsung Sharp Sans Bold" pitchFamily="2" charset="0"/>
                <a:cs typeface="iCiel Samsung Sharp Sans Bold" pitchFamily="2" charset="0"/>
              </a:rPr>
              <a:t> </a:t>
            </a:r>
            <a:r>
              <a:rPr lang="en-US" altLang="ko-KR" sz="2800" dirty="0" err="1">
                <a:ea typeface="iCiel Samsung Sharp Sans Bold" pitchFamily="2" charset="0"/>
                <a:cs typeface="iCiel Samsung Sharp Sans Bold" pitchFamily="2" charset="0"/>
              </a:rPr>
              <a:t>thuật</a:t>
            </a:r>
            <a:r>
              <a:rPr lang="en-US" altLang="ko-KR" sz="2800" dirty="0">
                <a:ea typeface="iCiel Samsung Sharp Sans Bold" pitchFamily="2" charset="0"/>
                <a:cs typeface="iCiel Samsung Sharp Sans Bold" pitchFamily="2" charset="0"/>
              </a:rPr>
              <a:t> </a:t>
            </a:r>
            <a:r>
              <a:rPr lang="en-US" altLang="ko-KR" sz="2800" dirty="0" err="1">
                <a:ea typeface="iCiel Samsung Sharp Sans Bold" pitchFamily="2" charset="0"/>
                <a:cs typeface="iCiel Samsung Sharp Sans Bold" pitchFamily="2" charset="0"/>
              </a:rPr>
              <a:t>số</a:t>
            </a:r>
            <a:r>
              <a:rPr lang="en-US" altLang="ko-KR" sz="2800" dirty="0">
                <a:ea typeface="iCiel Samsung Sharp Sans Bold" pitchFamily="2" charset="0"/>
                <a:cs typeface="iCiel Samsung Sharp Sans Bold" pitchFamily="2" charset="0"/>
              </a:rPr>
              <a:t> (Digital Transformation)</a:t>
            </a:r>
            <a:endParaRPr lang="ko-KR" altLang="en-US" sz="2800" dirty="0">
              <a:ea typeface="SamsungOneKorean 400" panose="020B0503030303020204" pitchFamily="50" charset="-127"/>
              <a:cs typeface="iCiel Samsung Sharp Sans Bold" pitchFamily="2" charset="0"/>
            </a:endParaRPr>
          </a:p>
        </p:txBody>
      </p:sp>
      <p:sp>
        <p:nvSpPr>
          <p:cNvPr id="8" name="텍스트 개체 틀 7">
            <a:extLst>
              <a:ext uri="{FF2B5EF4-FFF2-40B4-BE49-F238E27FC236}">
                <a16:creationId xmlns:a16="http://schemas.microsoft.com/office/drawing/2014/main" id="{2FD86031-2CE6-4A7A-AF8C-B38A60FC9877}"/>
              </a:ext>
            </a:extLst>
          </p:cNvPr>
          <p:cNvSpPr>
            <a:spLocks noGrp="1"/>
          </p:cNvSpPr>
          <p:nvPr>
            <p:ph type="body" sz="quarter" idx="13"/>
          </p:nvPr>
        </p:nvSpPr>
        <p:spPr/>
        <p:txBody>
          <a:bodyPr/>
          <a:lstStyle/>
          <a:p>
            <a:r>
              <a:rPr lang="en-US" altLang="ko-KR" dirty="0" err="1">
                <a:ea typeface="SamsungOneKorean 400" panose="020B0503030303020204" pitchFamily="50" charset="-127"/>
              </a:rPr>
              <a:t>Bài</a:t>
            </a:r>
            <a:r>
              <a:rPr lang="en-US" altLang="ko-KR" dirty="0">
                <a:ea typeface="SamsungOneKorean 400" panose="020B0503030303020204" pitchFamily="50" charset="-127"/>
              </a:rPr>
              <a:t> 02</a:t>
            </a:r>
            <a:endParaRPr lang="ko-KR" altLang="en-US" dirty="0">
              <a:ea typeface="SamsungOneKorean 400" panose="020B0503030303020204" pitchFamily="50" charset="-127"/>
            </a:endParaRPr>
          </a:p>
        </p:txBody>
      </p:sp>
      <p:sp>
        <p:nvSpPr>
          <p:cNvPr id="9" name="텍스트 개체 틀 8">
            <a:extLst>
              <a:ext uri="{FF2B5EF4-FFF2-40B4-BE49-F238E27FC236}">
                <a16:creationId xmlns:a16="http://schemas.microsoft.com/office/drawing/2014/main" id="{010C68CC-7310-4008-B70F-D68E053345A2}"/>
              </a:ext>
            </a:extLst>
          </p:cNvPr>
          <p:cNvSpPr>
            <a:spLocks noGrp="1"/>
          </p:cNvSpPr>
          <p:nvPr>
            <p:ph type="body" sz="quarter" idx="15"/>
          </p:nvPr>
        </p:nvSpPr>
        <p:spPr/>
        <p:txBody>
          <a:bodyPr/>
          <a:lstStyle/>
          <a:p>
            <a:r>
              <a:rPr lang="en-US" altLang="ko-KR" dirty="0"/>
              <a:t>DT (</a:t>
            </a:r>
            <a:r>
              <a:rPr lang="en-US" altLang="ko-KR" dirty="0" err="1"/>
              <a:t>Chuyển</a:t>
            </a:r>
            <a:r>
              <a:rPr lang="en-US" altLang="ko-KR" dirty="0"/>
              <a:t> </a:t>
            </a:r>
            <a:r>
              <a:rPr lang="en-US" altLang="ko-KR" dirty="0" err="1"/>
              <a:t>đổi</a:t>
            </a:r>
            <a:r>
              <a:rPr lang="en-US" altLang="ko-KR" dirty="0"/>
              <a:t> </a:t>
            </a:r>
            <a:r>
              <a:rPr lang="en-US" altLang="ko-KR" dirty="0" err="1"/>
              <a:t>kỹ</a:t>
            </a:r>
            <a:r>
              <a:rPr lang="en-US" altLang="ko-KR" dirty="0"/>
              <a:t> </a:t>
            </a:r>
            <a:r>
              <a:rPr lang="en-US" altLang="ko-KR" dirty="0" err="1"/>
              <a:t>thuật</a:t>
            </a:r>
            <a:r>
              <a:rPr lang="en-US" altLang="ko-KR" dirty="0"/>
              <a:t> </a:t>
            </a:r>
            <a:r>
              <a:rPr lang="en-US" altLang="ko-KR" dirty="0" err="1"/>
              <a:t>số</a:t>
            </a:r>
            <a:r>
              <a:rPr lang="en-US" altLang="ko-KR" dirty="0"/>
              <a:t>) </a:t>
            </a:r>
            <a:r>
              <a:rPr lang="en-US" altLang="ko-KR" dirty="0" err="1"/>
              <a:t>là</a:t>
            </a:r>
            <a:r>
              <a:rPr lang="en-US" altLang="ko-KR" dirty="0"/>
              <a:t> </a:t>
            </a:r>
            <a:r>
              <a:rPr lang="en-US" altLang="ko-KR" dirty="0" err="1"/>
              <a:t>gì</a:t>
            </a:r>
            <a:r>
              <a:rPr lang="en-US" altLang="ko-KR" dirty="0"/>
              <a:t>?</a:t>
            </a:r>
          </a:p>
          <a:p>
            <a:pPr lvl="1"/>
            <a:r>
              <a:rPr lang="en-US" altLang="ko-KR" dirty="0" err="1"/>
              <a:t>Nó</a:t>
            </a:r>
            <a:r>
              <a:rPr lang="en-US" altLang="ko-KR" dirty="0"/>
              <a:t> </a:t>
            </a:r>
            <a:r>
              <a:rPr lang="en-US" altLang="ko-KR" dirty="0" err="1"/>
              <a:t>đề</a:t>
            </a:r>
            <a:r>
              <a:rPr lang="en-US" altLang="ko-KR" dirty="0"/>
              <a:t> </a:t>
            </a:r>
            <a:r>
              <a:rPr lang="en-US" altLang="ko-KR" dirty="0" err="1"/>
              <a:t>cập</a:t>
            </a:r>
            <a:r>
              <a:rPr lang="en-US" altLang="ko-KR" dirty="0"/>
              <a:t> </a:t>
            </a:r>
            <a:r>
              <a:rPr lang="en-US" altLang="ko-KR" dirty="0" err="1"/>
              <a:t>đến</a:t>
            </a:r>
            <a:r>
              <a:rPr lang="en-US" altLang="ko-KR" dirty="0"/>
              <a:t> </a:t>
            </a:r>
            <a:r>
              <a:rPr lang="en-US" altLang="ko-KR" dirty="0" err="1"/>
              <a:t>những</a:t>
            </a:r>
            <a:r>
              <a:rPr lang="en-US" altLang="ko-KR" dirty="0"/>
              <a:t> </a:t>
            </a:r>
            <a:r>
              <a:rPr lang="en-US" altLang="ko-KR" dirty="0" err="1"/>
              <a:t>nỗ</a:t>
            </a:r>
            <a:r>
              <a:rPr lang="en-US" altLang="ko-KR" dirty="0"/>
              <a:t> </a:t>
            </a:r>
            <a:r>
              <a:rPr lang="en-US" altLang="ko-KR" dirty="0" err="1"/>
              <a:t>lực</a:t>
            </a:r>
            <a:r>
              <a:rPr lang="en-US" altLang="ko-KR" dirty="0"/>
              <a:t> </a:t>
            </a:r>
            <a:r>
              <a:rPr lang="en-US" altLang="ko-KR" dirty="0" err="1"/>
              <a:t>của</a:t>
            </a:r>
            <a:r>
              <a:rPr lang="en-US" altLang="ko-KR" dirty="0"/>
              <a:t> </a:t>
            </a:r>
            <a:r>
              <a:rPr lang="en-US" altLang="ko-KR" dirty="0" err="1"/>
              <a:t>một</a:t>
            </a:r>
            <a:r>
              <a:rPr lang="en-US" altLang="ko-KR" dirty="0"/>
              <a:t> </a:t>
            </a:r>
            <a:r>
              <a:rPr lang="en-US" altLang="ko-KR" dirty="0" err="1"/>
              <a:t>tổ</a:t>
            </a:r>
            <a:r>
              <a:rPr lang="en-US" altLang="ko-KR" dirty="0"/>
              <a:t> </a:t>
            </a:r>
            <a:r>
              <a:rPr lang="en-US" altLang="ko-KR" dirty="0" err="1"/>
              <a:t>chức</a:t>
            </a:r>
            <a:r>
              <a:rPr lang="en-US" altLang="ko-KR" dirty="0"/>
              <a:t> </a:t>
            </a:r>
            <a:r>
              <a:rPr lang="en-US" altLang="ko-KR" dirty="0" err="1"/>
              <a:t>để</a:t>
            </a:r>
            <a:r>
              <a:rPr lang="en-US" altLang="ko-KR" dirty="0"/>
              <a:t> </a:t>
            </a:r>
            <a:r>
              <a:rPr lang="en-US" altLang="ko-KR" dirty="0" err="1"/>
              <a:t>kết</a:t>
            </a:r>
            <a:r>
              <a:rPr lang="en-US" altLang="ko-KR" dirty="0"/>
              <a:t> </a:t>
            </a:r>
            <a:r>
              <a:rPr lang="en-US" altLang="ko-KR" dirty="0" err="1"/>
              <a:t>hợp</a:t>
            </a:r>
            <a:r>
              <a:rPr lang="en-US" altLang="ko-KR" dirty="0"/>
              <a:t> </a:t>
            </a:r>
            <a:r>
              <a:rPr lang="en-US" altLang="ko-KR" dirty="0" err="1"/>
              <a:t>các</a:t>
            </a:r>
            <a:r>
              <a:rPr lang="en-US" altLang="ko-KR" dirty="0"/>
              <a:t> </a:t>
            </a:r>
            <a:r>
              <a:rPr lang="en-US" altLang="ko-KR" dirty="0" err="1"/>
              <a:t>công</a:t>
            </a:r>
            <a:r>
              <a:rPr lang="en-US" altLang="ko-KR" dirty="0"/>
              <a:t> </a:t>
            </a:r>
            <a:r>
              <a:rPr lang="en-US" altLang="ko-KR" dirty="0" err="1"/>
              <a:t>nghệ</a:t>
            </a:r>
            <a:r>
              <a:rPr lang="en-US" altLang="ko-KR" dirty="0"/>
              <a:t>, </a:t>
            </a:r>
            <a:r>
              <a:rPr lang="en-US" altLang="ko-KR" dirty="0" err="1"/>
              <a:t>quy</a:t>
            </a:r>
            <a:r>
              <a:rPr lang="en-US" altLang="ko-KR" dirty="0"/>
              <a:t> </a:t>
            </a:r>
            <a:r>
              <a:rPr lang="en-US" altLang="ko-KR" dirty="0" err="1"/>
              <a:t>trình</a:t>
            </a:r>
            <a:r>
              <a:rPr lang="en-US" altLang="ko-KR" dirty="0"/>
              <a:t> </a:t>
            </a:r>
            <a:r>
              <a:rPr lang="en-US" altLang="ko-KR" dirty="0" err="1"/>
              <a:t>và</a:t>
            </a:r>
            <a:r>
              <a:rPr lang="en-US" altLang="ko-KR" dirty="0"/>
              <a:t> </a:t>
            </a:r>
            <a:r>
              <a:rPr lang="en-US" altLang="ko-KR" dirty="0" err="1"/>
              <a:t>văn</a:t>
            </a:r>
            <a:r>
              <a:rPr lang="en-US" altLang="ko-KR" dirty="0"/>
              <a:t> </a:t>
            </a:r>
            <a:r>
              <a:rPr lang="en-US" altLang="ko-KR" dirty="0" err="1"/>
              <a:t>hóa</a:t>
            </a:r>
            <a:r>
              <a:rPr lang="en-US" altLang="ko-KR" dirty="0"/>
              <a:t> </a:t>
            </a:r>
            <a:r>
              <a:rPr lang="en-US" altLang="ko-KR" dirty="0" err="1"/>
              <a:t>mới</a:t>
            </a:r>
            <a:r>
              <a:rPr lang="en-US" altLang="ko-KR" dirty="0"/>
              <a:t> </a:t>
            </a:r>
            <a:r>
              <a:rPr lang="en-US" altLang="ko-KR" dirty="0" err="1"/>
              <a:t>vì</a:t>
            </a:r>
            <a:r>
              <a:rPr lang="en-US" altLang="ko-KR" dirty="0"/>
              <a:t> </a:t>
            </a:r>
            <a:r>
              <a:rPr lang="en-US" altLang="ko-KR" dirty="0" err="1"/>
              <a:t>một</a:t>
            </a:r>
            <a:r>
              <a:rPr lang="en-US" altLang="ko-KR" dirty="0"/>
              <a:t> </a:t>
            </a:r>
            <a:r>
              <a:rPr lang="en-US" altLang="ko-KR" dirty="0" err="1"/>
              <a:t>mục</a:t>
            </a:r>
            <a:r>
              <a:rPr lang="en-US" altLang="ko-KR" dirty="0"/>
              <a:t> </a:t>
            </a:r>
            <a:r>
              <a:rPr lang="en-US" altLang="ko-KR" dirty="0" err="1"/>
              <a:t>đích</a:t>
            </a:r>
            <a:r>
              <a:rPr lang="en-US" altLang="ko-KR" dirty="0"/>
              <a:t> </a:t>
            </a:r>
            <a:r>
              <a:rPr lang="en-US" altLang="ko-KR" dirty="0" err="1"/>
              <a:t>chung</a:t>
            </a:r>
            <a:endParaRPr lang="en-US" altLang="ko-KR" dirty="0"/>
          </a:p>
          <a:p>
            <a:pPr lvl="1"/>
            <a:r>
              <a:rPr lang="en-US" altLang="ko-KR" dirty="0" err="1"/>
              <a:t>Nó</a:t>
            </a:r>
            <a:r>
              <a:rPr lang="en-US" altLang="ko-KR" dirty="0"/>
              <a:t> </a:t>
            </a:r>
            <a:r>
              <a:rPr lang="en-US" altLang="ko-KR" dirty="0" err="1"/>
              <a:t>liên</a:t>
            </a:r>
            <a:r>
              <a:rPr lang="en-US" altLang="ko-KR" dirty="0"/>
              <a:t> </a:t>
            </a:r>
            <a:r>
              <a:rPr lang="en-US" altLang="ko-KR" dirty="0" err="1"/>
              <a:t>quan</a:t>
            </a:r>
            <a:r>
              <a:rPr lang="en-US" altLang="ko-KR" dirty="0"/>
              <a:t> </a:t>
            </a:r>
            <a:r>
              <a:rPr lang="en-US" altLang="ko-KR" dirty="0" err="1"/>
              <a:t>đến</a:t>
            </a:r>
            <a:r>
              <a:rPr lang="en-US" altLang="ko-KR" dirty="0"/>
              <a:t> </a:t>
            </a:r>
            <a:r>
              <a:rPr lang="en-US" altLang="ko-KR" dirty="0" err="1"/>
              <a:t>nỗ</a:t>
            </a:r>
            <a:r>
              <a:rPr lang="en-US" altLang="ko-KR" dirty="0"/>
              <a:t> </a:t>
            </a:r>
            <a:r>
              <a:rPr lang="en-US" altLang="ko-KR" dirty="0" err="1"/>
              <a:t>lực</a:t>
            </a:r>
            <a:r>
              <a:rPr lang="en-US" altLang="ko-KR" dirty="0"/>
              <a:t> </a:t>
            </a:r>
            <a:r>
              <a:rPr lang="en-US" altLang="ko-KR" dirty="0" err="1"/>
              <a:t>của</a:t>
            </a:r>
            <a:r>
              <a:rPr lang="en-US" altLang="ko-KR" dirty="0"/>
              <a:t> </a:t>
            </a:r>
            <a:r>
              <a:rPr lang="en-US" altLang="ko-KR" dirty="0" err="1"/>
              <a:t>một</a:t>
            </a:r>
            <a:r>
              <a:rPr lang="en-US" altLang="ko-KR" dirty="0"/>
              <a:t> </a:t>
            </a:r>
            <a:r>
              <a:rPr lang="en-US" altLang="ko-KR" dirty="0" err="1"/>
              <a:t>tổ</a:t>
            </a:r>
            <a:r>
              <a:rPr lang="en-US" altLang="ko-KR" dirty="0"/>
              <a:t> </a:t>
            </a:r>
            <a:r>
              <a:rPr lang="en-US" altLang="ko-KR" dirty="0" err="1"/>
              <a:t>chức</a:t>
            </a:r>
            <a:r>
              <a:rPr lang="en-US" altLang="ko-KR" dirty="0"/>
              <a:t> </a:t>
            </a:r>
            <a:r>
              <a:rPr lang="en-US" altLang="ko-KR" dirty="0" err="1"/>
              <a:t>trong</a:t>
            </a:r>
            <a:r>
              <a:rPr lang="en-US" altLang="ko-KR" dirty="0"/>
              <a:t> </a:t>
            </a:r>
            <a:r>
              <a:rPr lang="en-US" altLang="ko-KR" dirty="0" err="1"/>
              <a:t>việc</a:t>
            </a:r>
            <a:r>
              <a:rPr lang="en-US" altLang="ko-KR" dirty="0"/>
              <a:t> </a:t>
            </a:r>
            <a:r>
              <a:rPr lang="en-US" altLang="ko-KR" dirty="0" err="1"/>
              <a:t>kết</a:t>
            </a:r>
            <a:r>
              <a:rPr lang="en-US" altLang="ko-KR" dirty="0"/>
              <a:t> </a:t>
            </a:r>
            <a:r>
              <a:rPr lang="en-US" altLang="ko-KR" dirty="0" err="1"/>
              <a:t>hợp</a:t>
            </a:r>
            <a:r>
              <a:rPr lang="en-US" altLang="ko-KR" dirty="0"/>
              <a:t> </a:t>
            </a:r>
            <a:r>
              <a:rPr lang="en-US" altLang="ko-KR" dirty="0" err="1"/>
              <a:t>các</a:t>
            </a:r>
            <a:r>
              <a:rPr lang="en-US" altLang="ko-KR" dirty="0"/>
              <a:t> </a:t>
            </a:r>
            <a:r>
              <a:rPr lang="en-US" altLang="ko-KR" dirty="0" err="1"/>
              <a:t>công</a:t>
            </a:r>
            <a:r>
              <a:rPr lang="en-US" altLang="ko-KR" dirty="0"/>
              <a:t> </a:t>
            </a:r>
            <a:r>
              <a:rPr lang="en-US" altLang="ko-KR" dirty="0" err="1"/>
              <a:t>nghệ</a:t>
            </a:r>
            <a:r>
              <a:rPr lang="en-US" altLang="ko-KR" dirty="0"/>
              <a:t>, </a:t>
            </a:r>
            <a:r>
              <a:rPr lang="en-US" altLang="ko-KR" dirty="0" err="1"/>
              <a:t>quy</a:t>
            </a:r>
            <a:r>
              <a:rPr lang="en-US" altLang="ko-KR" dirty="0"/>
              <a:t> </a:t>
            </a:r>
            <a:r>
              <a:rPr lang="en-US" altLang="ko-KR" dirty="0" err="1"/>
              <a:t>trình</a:t>
            </a:r>
            <a:r>
              <a:rPr lang="en-US" altLang="ko-KR" dirty="0"/>
              <a:t> </a:t>
            </a:r>
            <a:r>
              <a:rPr lang="en-US" altLang="ko-KR" dirty="0" err="1"/>
              <a:t>và</a:t>
            </a:r>
            <a:r>
              <a:rPr lang="en-US" altLang="ko-KR" dirty="0"/>
              <a:t> </a:t>
            </a:r>
            <a:r>
              <a:rPr lang="en-US" altLang="ko-KR" dirty="0" err="1"/>
              <a:t>văn</a:t>
            </a:r>
            <a:r>
              <a:rPr lang="en-US" altLang="ko-KR" dirty="0"/>
              <a:t> </a:t>
            </a:r>
            <a:r>
              <a:rPr lang="en-US" altLang="ko-KR" dirty="0" err="1"/>
              <a:t>hóa</a:t>
            </a:r>
            <a:r>
              <a:rPr lang="en-US" altLang="ko-KR" dirty="0"/>
              <a:t> </a:t>
            </a:r>
            <a:r>
              <a:rPr lang="en-US" altLang="ko-KR" dirty="0" err="1"/>
              <a:t>mới</a:t>
            </a:r>
            <a:r>
              <a:rPr lang="en-US" altLang="ko-KR" dirty="0"/>
              <a:t> </a:t>
            </a:r>
            <a:r>
              <a:rPr lang="en-US" altLang="ko-KR" dirty="0" err="1"/>
              <a:t>vì</a:t>
            </a:r>
            <a:r>
              <a:rPr lang="en-US" altLang="ko-KR" dirty="0"/>
              <a:t> </a:t>
            </a:r>
            <a:r>
              <a:rPr lang="en-US" altLang="ko-KR" dirty="0" err="1"/>
              <a:t>một</a:t>
            </a:r>
            <a:r>
              <a:rPr lang="en-US" altLang="ko-KR" dirty="0"/>
              <a:t> </a:t>
            </a:r>
            <a:r>
              <a:rPr lang="en-US" altLang="ko-KR" dirty="0" err="1"/>
              <a:t>mục</a:t>
            </a:r>
            <a:r>
              <a:rPr lang="en-US" altLang="ko-KR" dirty="0"/>
              <a:t> </a:t>
            </a:r>
            <a:r>
              <a:rPr lang="en-US" altLang="ko-KR" dirty="0" err="1"/>
              <a:t>đích</a:t>
            </a:r>
            <a:r>
              <a:rPr lang="en-US" altLang="ko-KR" dirty="0"/>
              <a:t> </a:t>
            </a:r>
            <a:r>
              <a:rPr lang="en-US" altLang="ko-KR" dirty="0" err="1"/>
              <a:t>chung</a:t>
            </a:r>
            <a:endParaRPr lang="en-US" altLang="ko-KR" dirty="0"/>
          </a:p>
          <a:p>
            <a:pPr lvl="1"/>
            <a:r>
              <a:rPr lang="vi-VN" altLang="ko-KR" dirty="0"/>
              <a:t>Mục tiêu có thể là cải thiện trải nghiệm của khách hàng hoặc tăng tốc đổi mới hoặc tìm cách tồn tại trước sự thay đổi của ngành do gián đoạn kỹ thuật số gây ra</a:t>
            </a:r>
            <a:endParaRPr lang="en" altLang="ko-KR" dirty="0"/>
          </a:p>
          <a:p>
            <a:pPr marL="177800" lvl="1" indent="0">
              <a:buNone/>
            </a:pPr>
            <a:endParaRPr lang="en" altLang="ko-KR" dirty="0"/>
          </a:p>
          <a:p>
            <a:r>
              <a:rPr lang="en-US" altLang="ko-KR" dirty="0" err="1"/>
              <a:t>Hội</a:t>
            </a:r>
            <a:r>
              <a:rPr lang="en-US" altLang="ko-KR" dirty="0"/>
              <a:t> </a:t>
            </a:r>
            <a:r>
              <a:rPr lang="en-US" altLang="ko-KR" dirty="0" err="1"/>
              <a:t>tụ</a:t>
            </a:r>
            <a:r>
              <a:rPr lang="en-US" altLang="ko-KR" dirty="0"/>
              <a:t> </a:t>
            </a:r>
            <a:r>
              <a:rPr lang="en-US" altLang="ko-KR" dirty="0" err="1"/>
              <a:t>tăng</a:t>
            </a:r>
            <a:r>
              <a:rPr lang="en-US" altLang="ko-KR" dirty="0"/>
              <a:t> </a:t>
            </a:r>
            <a:r>
              <a:rPr lang="en-US" altLang="ko-KR" dirty="0" err="1"/>
              <a:t>tốc</a:t>
            </a:r>
            <a:r>
              <a:rPr lang="en-US" altLang="ko-KR" dirty="0"/>
              <a:t> </a:t>
            </a:r>
            <a:r>
              <a:rPr lang="en-US" altLang="ko-KR" dirty="0" err="1"/>
              <a:t>Chuyển</a:t>
            </a:r>
            <a:r>
              <a:rPr lang="en-US" altLang="ko-KR" dirty="0"/>
              <a:t> </a:t>
            </a:r>
            <a:r>
              <a:rPr lang="en-US" altLang="ko-KR" dirty="0" err="1"/>
              <a:t>đổi</a:t>
            </a:r>
            <a:r>
              <a:rPr lang="en-US" altLang="ko-KR" dirty="0"/>
              <a:t> </a:t>
            </a:r>
            <a:r>
              <a:rPr lang="en-US" altLang="ko-KR" dirty="0" err="1"/>
              <a:t>số</a:t>
            </a:r>
            <a:endParaRPr lang="ko-KR" altLang="en-US" dirty="0"/>
          </a:p>
        </p:txBody>
      </p:sp>
    </p:spTree>
    <p:extLst>
      <p:ext uri="{BB962C8B-B14F-4D97-AF65-F5344CB8AC3E}">
        <p14:creationId xmlns:p14="http://schemas.microsoft.com/office/powerpoint/2010/main" val="76366146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텍스트 개체 틀 5">
            <a:extLst>
              <a:ext uri="{FF2B5EF4-FFF2-40B4-BE49-F238E27FC236}">
                <a16:creationId xmlns:a16="http://schemas.microsoft.com/office/drawing/2014/main" id="{BB04DB97-A49C-4099-9F71-CBA34459F431}"/>
              </a:ext>
            </a:extLst>
          </p:cNvPr>
          <p:cNvSpPr>
            <a:spLocks noGrp="1"/>
          </p:cNvSpPr>
          <p:nvPr>
            <p:ph type="body" sz="quarter" idx="10"/>
          </p:nvPr>
        </p:nvSpPr>
        <p:spPr/>
        <p:txBody>
          <a:bodyPr/>
          <a:lstStyle/>
          <a:p>
            <a:r>
              <a:rPr lang="en-US" altLang="ko-KR" dirty="0">
                <a:ea typeface="SamsungOneKorean 400" panose="020B0503030303020204" pitchFamily="50" charset="-127"/>
              </a:rPr>
              <a:t>2.1. Edge-To-AI : </a:t>
            </a:r>
            <a:r>
              <a:rPr lang="en-US" altLang="ko-KR" dirty="0" err="1">
                <a:ea typeface="SamsungOneKorean 400" panose="020B0503030303020204" pitchFamily="50" charset="-127"/>
              </a:rPr>
              <a:t>Các</a:t>
            </a:r>
            <a:r>
              <a:rPr lang="en-US" altLang="ko-KR" dirty="0">
                <a:ea typeface="SamsungOneKorean 400" panose="020B0503030303020204" pitchFamily="50" charset="-127"/>
              </a:rPr>
              <a:t> </a:t>
            </a:r>
            <a:r>
              <a:rPr lang="en-US" altLang="ko-KR" dirty="0" err="1">
                <a:ea typeface="SamsungOneKorean 400" panose="020B0503030303020204" pitchFamily="50" charset="-127"/>
              </a:rPr>
              <a:t>công</a:t>
            </a:r>
            <a:r>
              <a:rPr lang="en-US" altLang="ko-KR" dirty="0">
                <a:ea typeface="SamsungOneKorean 400" panose="020B0503030303020204" pitchFamily="50" charset="-127"/>
              </a:rPr>
              <a:t> </a:t>
            </a:r>
            <a:r>
              <a:rPr lang="en-US" altLang="ko-KR" dirty="0" err="1">
                <a:ea typeface="SamsungOneKorean 400" panose="020B0503030303020204" pitchFamily="50" charset="-127"/>
              </a:rPr>
              <a:t>cụ</a:t>
            </a:r>
            <a:r>
              <a:rPr lang="en-US" altLang="ko-KR" dirty="0">
                <a:ea typeface="SamsungOneKorean 400" panose="020B0503030303020204" pitchFamily="50" charset="-127"/>
              </a:rPr>
              <a:t> </a:t>
            </a:r>
            <a:r>
              <a:rPr lang="en-US" altLang="ko-KR" dirty="0" err="1">
                <a:ea typeface="SamsungOneKorean 400" panose="020B0503030303020204" pitchFamily="50" charset="-127"/>
              </a:rPr>
              <a:t>tự</a:t>
            </a:r>
            <a:r>
              <a:rPr lang="en-US" altLang="ko-KR" dirty="0">
                <a:ea typeface="SamsungOneKorean 400" panose="020B0503030303020204" pitchFamily="50" charset="-127"/>
              </a:rPr>
              <a:t> </a:t>
            </a:r>
            <a:r>
              <a:rPr lang="en-US" altLang="ko-KR" dirty="0" err="1">
                <a:ea typeface="SamsungOneKorean 400" panose="020B0503030303020204" pitchFamily="50" charset="-127"/>
              </a:rPr>
              <a:t>động</a:t>
            </a:r>
            <a:r>
              <a:rPr lang="en-US" altLang="ko-KR" dirty="0">
                <a:ea typeface="SamsungOneKorean 400" panose="020B0503030303020204" pitchFamily="50" charset="-127"/>
              </a:rPr>
              <a:t> </a:t>
            </a:r>
            <a:r>
              <a:rPr lang="en-US" altLang="ko-KR" dirty="0" err="1">
                <a:ea typeface="SamsungOneKorean 400" panose="020B0503030303020204" pitchFamily="50" charset="-127"/>
              </a:rPr>
              <a:t>hóa</a:t>
            </a:r>
            <a:r>
              <a:rPr lang="en-US" altLang="ko-KR" dirty="0">
                <a:ea typeface="SamsungOneKorean 400" panose="020B0503030303020204" pitchFamily="50" charset="-127"/>
              </a:rPr>
              <a:t> </a:t>
            </a:r>
            <a:r>
              <a:rPr lang="en-US" altLang="ko-KR" dirty="0" err="1">
                <a:ea typeface="SamsungOneKorean 400" panose="020B0503030303020204" pitchFamily="50" charset="-127"/>
              </a:rPr>
              <a:t>mới</a:t>
            </a:r>
            <a:r>
              <a:rPr lang="en-US" altLang="ko-KR" dirty="0">
                <a:ea typeface="SamsungOneKorean 400" panose="020B0503030303020204" pitchFamily="50" charset="-127"/>
              </a:rPr>
              <a:t> </a:t>
            </a:r>
            <a:r>
              <a:rPr lang="en-US" altLang="ko-KR" dirty="0" err="1">
                <a:ea typeface="SamsungOneKorean 400" panose="020B0503030303020204" pitchFamily="50" charset="-127"/>
              </a:rPr>
              <a:t>nổi</a:t>
            </a:r>
            <a:endParaRPr lang="ko-KR" altLang="en-US" dirty="0">
              <a:ea typeface="SamsungOneKorean 400" panose="020B0503030303020204" pitchFamily="50" charset="-127"/>
            </a:endParaRPr>
          </a:p>
        </p:txBody>
      </p:sp>
      <p:sp>
        <p:nvSpPr>
          <p:cNvPr id="7" name="텍스트 개체 틀 6">
            <a:extLst>
              <a:ext uri="{FF2B5EF4-FFF2-40B4-BE49-F238E27FC236}">
                <a16:creationId xmlns:a16="http://schemas.microsoft.com/office/drawing/2014/main" id="{9EB126A6-03EB-4CDB-B59E-A171BE0864B0}"/>
              </a:ext>
            </a:extLst>
          </p:cNvPr>
          <p:cNvSpPr>
            <a:spLocks noGrp="1"/>
          </p:cNvSpPr>
          <p:nvPr>
            <p:ph type="body" sz="quarter" idx="11"/>
          </p:nvPr>
        </p:nvSpPr>
        <p:spPr>
          <a:xfrm>
            <a:off x="449612" y="1398873"/>
            <a:ext cx="9906000" cy="493776"/>
          </a:xfrm>
        </p:spPr>
        <p:txBody>
          <a:bodyPr/>
          <a:lstStyle/>
          <a:p>
            <a:r>
              <a:rPr lang="en-US" altLang="ko-KR" sz="2600" dirty="0" err="1">
                <a:ea typeface="SamsungOneKorean 400" panose="020B0503030303020204" pitchFamily="50" charset="-127"/>
              </a:rPr>
              <a:t>Cốt</a:t>
            </a:r>
            <a:r>
              <a:rPr lang="en-US" altLang="ko-KR" sz="2600" dirty="0">
                <a:ea typeface="SamsungOneKorean 400" panose="020B0503030303020204" pitchFamily="50" charset="-127"/>
              </a:rPr>
              <a:t> </a:t>
            </a:r>
            <a:r>
              <a:rPr lang="en-US" altLang="ko-KR" sz="2600" dirty="0" err="1">
                <a:ea typeface="SamsungOneKorean 400" panose="020B0503030303020204" pitchFamily="50" charset="-127"/>
              </a:rPr>
              <a:t>lõi</a:t>
            </a:r>
            <a:r>
              <a:rPr lang="en-US" altLang="ko-KR" sz="2600" dirty="0">
                <a:ea typeface="SamsungOneKorean 400" panose="020B0503030303020204" pitchFamily="50" charset="-127"/>
              </a:rPr>
              <a:t> </a:t>
            </a:r>
            <a:r>
              <a:rPr lang="en-US" altLang="ko-KR" sz="2600" dirty="0" err="1">
                <a:ea typeface="SamsungOneKorean 400" panose="020B0503030303020204" pitchFamily="50" charset="-127"/>
              </a:rPr>
              <a:t>của</a:t>
            </a:r>
            <a:r>
              <a:rPr lang="en-US" altLang="ko-KR" sz="2600" dirty="0">
                <a:ea typeface="SamsungOneKorean 400" panose="020B0503030303020204" pitchFamily="50" charset="-127"/>
              </a:rPr>
              <a:t> </a:t>
            </a:r>
            <a:r>
              <a:rPr lang="en-US" altLang="ko-KR" sz="2600" dirty="0" err="1">
                <a:ea typeface="SamsungOneKorean 400" panose="020B0503030303020204" pitchFamily="50" charset="-127"/>
              </a:rPr>
              <a:t>cuộc</a:t>
            </a:r>
            <a:r>
              <a:rPr lang="en-US" altLang="ko-KR" sz="2600" dirty="0">
                <a:ea typeface="SamsungOneKorean 400" panose="020B0503030303020204" pitchFamily="50" charset="-127"/>
              </a:rPr>
              <a:t> </a:t>
            </a:r>
            <a:r>
              <a:rPr lang="en-US" altLang="ko-KR" sz="2600" dirty="0" err="1">
                <a:ea typeface="SamsungOneKorean 400" panose="020B0503030303020204" pitchFamily="50" charset="-127"/>
              </a:rPr>
              <a:t>cách</a:t>
            </a:r>
            <a:r>
              <a:rPr lang="en-US" altLang="ko-KR" sz="2600" dirty="0">
                <a:ea typeface="SamsungOneKorean 400" panose="020B0503030303020204" pitchFamily="50" charset="-127"/>
              </a:rPr>
              <a:t> </a:t>
            </a:r>
            <a:r>
              <a:rPr lang="en-US" altLang="ko-KR" sz="2600" dirty="0" err="1">
                <a:ea typeface="SamsungOneKorean 400" panose="020B0503030303020204" pitchFamily="50" charset="-127"/>
              </a:rPr>
              <a:t>mạng</a:t>
            </a:r>
            <a:r>
              <a:rPr lang="en-US" altLang="ko-KR" sz="2600" dirty="0">
                <a:ea typeface="SamsungOneKorean 400" panose="020B0503030303020204" pitchFamily="50" charset="-127"/>
              </a:rPr>
              <a:t> </a:t>
            </a:r>
            <a:r>
              <a:rPr lang="en-US" altLang="ko-KR" sz="2600" dirty="0" err="1">
                <a:ea typeface="SamsungOneKorean 400" panose="020B0503030303020204" pitchFamily="50" charset="-127"/>
              </a:rPr>
              <a:t>công</a:t>
            </a:r>
            <a:r>
              <a:rPr lang="en-US" altLang="ko-KR" sz="2600" dirty="0">
                <a:ea typeface="SamsungOneKorean 400" panose="020B0503030303020204" pitchFamily="50" charset="-127"/>
              </a:rPr>
              <a:t> </a:t>
            </a:r>
            <a:r>
              <a:rPr lang="en-US" altLang="ko-KR" sz="2600" dirty="0" err="1">
                <a:ea typeface="SamsungOneKorean 400" panose="020B0503030303020204" pitchFamily="50" charset="-127"/>
              </a:rPr>
              <a:t>nghiệp</a:t>
            </a:r>
            <a:r>
              <a:rPr lang="en-US" altLang="ko-KR" sz="2600" dirty="0">
                <a:ea typeface="SamsungOneKorean 400" panose="020B0503030303020204" pitchFamily="50" charset="-127"/>
              </a:rPr>
              <a:t> </a:t>
            </a:r>
            <a:r>
              <a:rPr lang="en-US" altLang="ko-KR" sz="2600" dirty="0" err="1">
                <a:ea typeface="SamsungOneKorean 400" panose="020B0503030303020204" pitchFamily="50" charset="-127"/>
              </a:rPr>
              <a:t>lần</a:t>
            </a:r>
            <a:r>
              <a:rPr lang="en-US" altLang="ko-KR" sz="2600" dirty="0">
                <a:ea typeface="SamsungOneKorean 400" panose="020B0503030303020204" pitchFamily="50" charset="-127"/>
              </a:rPr>
              <a:t> </a:t>
            </a:r>
            <a:r>
              <a:rPr lang="en-US" altLang="ko-KR" sz="2600" dirty="0" err="1">
                <a:ea typeface="SamsungOneKorean 400" panose="020B0503030303020204" pitchFamily="50" charset="-127"/>
              </a:rPr>
              <a:t>thứ</a:t>
            </a:r>
            <a:r>
              <a:rPr lang="en-US" altLang="ko-KR" sz="2600" dirty="0">
                <a:ea typeface="SamsungOneKorean 400" panose="020B0503030303020204" pitchFamily="50" charset="-127"/>
              </a:rPr>
              <a:t> 4</a:t>
            </a:r>
            <a:endParaRPr lang="ko-KR" altLang="en-US" sz="2600" dirty="0">
              <a:ea typeface="SamsungOneKorean 400" panose="020B0503030303020204" pitchFamily="50" charset="-127"/>
            </a:endParaRPr>
          </a:p>
        </p:txBody>
      </p:sp>
      <p:sp>
        <p:nvSpPr>
          <p:cNvPr id="8" name="텍스트 개체 틀 7">
            <a:extLst>
              <a:ext uri="{FF2B5EF4-FFF2-40B4-BE49-F238E27FC236}">
                <a16:creationId xmlns:a16="http://schemas.microsoft.com/office/drawing/2014/main" id="{2FD86031-2CE6-4A7A-AF8C-B38A60FC9877}"/>
              </a:ext>
            </a:extLst>
          </p:cNvPr>
          <p:cNvSpPr>
            <a:spLocks noGrp="1"/>
          </p:cNvSpPr>
          <p:nvPr>
            <p:ph type="body" sz="quarter" idx="13"/>
          </p:nvPr>
        </p:nvSpPr>
        <p:spPr/>
        <p:txBody>
          <a:bodyPr/>
          <a:lstStyle/>
          <a:p>
            <a:r>
              <a:rPr lang="en-US" altLang="ko-KR" dirty="0" err="1">
                <a:ea typeface="SamsungOneKorean 400" panose="020B0503030303020204" pitchFamily="50" charset="-127"/>
              </a:rPr>
              <a:t>Bài</a:t>
            </a:r>
            <a:r>
              <a:rPr lang="en-US" altLang="ko-KR" dirty="0">
                <a:ea typeface="SamsungOneKorean 400" panose="020B0503030303020204" pitchFamily="50" charset="-127"/>
              </a:rPr>
              <a:t> 02</a:t>
            </a:r>
            <a:endParaRPr lang="ko-KR" altLang="en-US" dirty="0">
              <a:ea typeface="SamsungOneKorean 400" panose="020B0503030303020204" pitchFamily="50" charset="-127"/>
            </a:endParaRPr>
          </a:p>
        </p:txBody>
      </p:sp>
      <p:sp>
        <p:nvSpPr>
          <p:cNvPr id="9" name="텍스트 개체 틀 8">
            <a:extLst>
              <a:ext uri="{FF2B5EF4-FFF2-40B4-BE49-F238E27FC236}">
                <a16:creationId xmlns:a16="http://schemas.microsoft.com/office/drawing/2014/main" id="{010C68CC-7310-4008-B70F-D68E053345A2}"/>
              </a:ext>
            </a:extLst>
          </p:cNvPr>
          <p:cNvSpPr>
            <a:spLocks noGrp="1"/>
          </p:cNvSpPr>
          <p:nvPr>
            <p:ph type="body" sz="quarter" idx="15"/>
          </p:nvPr>
        </p:nvSpPr>
        <p:spPr/>
        <p:txBody>
          <a:bodyPr/>
          <a:lstStyle/>
          <a:p>
            <a:r>
              <a:rPr lang="en-US" altLang="ko-KR" dirty="0"/>
              <a:t>IoT (Internet of Things): </a:t>
            </a:r>
            <a:r>
              <a:rPr lang="en-US" altLang="ko-KR" dirty="0" err="1"/>
              <a:t>Vạn</a:t>
            </a:r>
            <a:r>
              <a:rPr lang="en-US" altLang="ko-KR" dirty="0"/>
              <a:t> </a:t>
            </a:r>
            <a:r>
              <a:rPr lang="en-US" altLang="ko-KR" dirty="0" err="1"/>
              <a:t>vật</a:t>
            </a:r>
            <a:r>
              <a:rPr lang="en-US" altLang="ko-KR" dirty="0"/>
              <a:t> </a:t>
            </a:r>
            <a:r>
              <a:rPr lang="en-US" altLang="ko-KR" dirty="0" err="1"/>
              <a:t>kết</a:t>
            </a:r>
            <a:r>
              <a:rPr lang="en-US" altLang="ko-KR" dirty="0"/>
              <a:t> </a:t>
            </a:r>
            <a:r>
              <a:rPr lang="en-US" altLang="ko-KR" dirty="0" err="1"/>
              <a:t>nối</a:t>
            </a:r>
            <a:endParaRPr lang="en-US" altLang="ko-KR" dirty="0"/>
          </a:p>
          <a:p>
            <a:pPr lvl="1"/>
            <a:r>
              <a:rPr lang="vi-VN" altLang="ko-KR" dirty="0"/>
              <a:t>Nó đề cập đến một công nghệ hoặc môi trường trong đó các cảm biến được gắn vào các đối tượng để trao đổi dữ liệu trong thời gian thực thông qua Internet, v.v.</a:t>
            </a:r>
            <a:endParaRPr lang="en" altLang="ko-KR" dirty="0"/>
          </a:p>
          <a:p>
            <a:r>
              <a:rPr lang="en" altLang="ko-KR" dirty="0"/>
              <a:t>CPS (Cyber-Physical System): Hệ thống vật lý điện tử</a:t>
            </a:r>
          </a:p>
          <a:p>
            <a:pPr lvl="1"/>
            <a:r>
              <a:rPr lang="vi-VN" altLang="ko-KR" dirty="0"/>
              <a:t>Một hệ thống tích hợp các hệ thống vật lý thời gian thực như robot và thiết bị y tế, phần mềm trong không gian mạng và môi trường xung quanh trong thời gian thực</a:t>
            </a:r>
            <a:endParaRPr lang="en" altLang="ko-KR" dirty="0"/>
          </a:p>
          <a:p>
            <a:r>
              <a:rPr lang="en-US" altLang="ko-KR" dirty="0"/>
              <a:t>Big Data: </a:t>
            </a:r>
            <a:r>
              <a:rPr lang="en-US" altLang="ko-KR" dirty="0" err="1"/>
              <a:t>Dữ</a:t>
            </a:r>
            <a:r>
              <a:rPr lang="en-US" altLang="ko-KR" dirty="0"/>
              <a:t> </a:t>
            </a:r>
            <a:r>
              <a:rPr lang="en-US" altLang="ko-KR" dirty="0" err="1"/>
              <a:t>liệu</a:t>
            </a:r>
            <a:r>
              <a:rPr lang="en-US" altLang="ko-KR" dirty="0"/>
              <a:t> </a:t>
            </a:r>
            <a:r>
              <a:rPr lang="en-US" altLang="ko-KR" dirty="0" err="1"/>
              <a:t>lớn</a:t>
            </a:r>
            <a:endParaRPr lang="en-US" altLang="ko-KR" dirty="0"/>
          </a:p>
          <a:p>
            <a:pPr lvl="1"/>
            <a:r>
              <a:rPr lang="vi-VN" altLang="ko-KR" dirty="0"/>
              <a:t>Nó đề cập đến các loại dữ liệu khác nhau được tạo trong môi trường kỹ thuật số và nó đề cập đến dữ liệu quy mô lớn với quy mô lớn và chu kỳ tạo nhanh</a:t>
            </a:r>
            <a:endParaRPr lang="en" altLang="ko-KR" dirty="0"/>
          </a:p>
          <a:p>
            <a:r>
              <a:rPr lang="en-US" altLang="ko-KR" dirty="0"/>
              <a:t>AI: </a:t>
            </a:r>
            <a:r>
              <a:rPr lang="en-US" altLang="ko-KR" dirty="0" err="1"/>
              <a:t>Trí</a:t>
            </a:r>
            <a:r>
              <a:rPr lang="en-US" altLang="ko-KR" dirty="0"/>
              <a:t> </a:t>
            </a:r>
            <a:r>
              <a:rPr lang="en-US" altLang="ko-KR" dirty="0" err="1"/>
              <a:t>tuệ</a:t>
            </a:r>
            <a:r>
              <a:rPr lang="en-US" altLang="ko-KR" dirty="0"/>
              <a:t> </a:t>
            </a:r>
            <a:r>
              <a:rPr lang="en-US" altLang="ko-KR" dirty="0" err="1"/>
              <a:t>nhân</a:t>
            </a:r>
            <a:r>
              <a:rPr lang="en-US" altLang="ko-KR" dirty="0"/>
              <a:t> </a:t>
            </a:r>
            <a:r>
              <a:rPr lang="en-US" altLang="ko-KR" dirty="0" err="1"/>
              <a:t>tạo</a:t>
            </a:r>
            <a:endParaRPr lang="en-US" altLang="ko-KR" dirty="0"/>
          </a:p>
          <a:p>
            <a:pPr lvl="1"/>
            <a:r>
              <a:rPr lang="vi-VN" altLang="ko-KR" dirty="0"/>
              <a:t>Một lĩnh vực khoa học máy tính và công nghệ thông tin cho phép máy tính bắt chước các hành vi thông minh cụ thể của con người như suy nghĩ, học tập và phát triển bản thân</a:t>
            </a:r>
            <a:endParaRPr lang="en" altLang="ko-KR" dirty="0"/>
          </a:p>
          <a:p>
            <a:pPr lvl="1"/>
            <a:endParaRPr lang="en" altLang="ko-KR" dirty="0"/>
          </a:p>
          <a:p>
            <a:endParaRPr lang="ko-KR" altLang="en-US" dirty="0"/>
          </a:p>
        </p:txBody>
      </p:sp>
    </p:spTree>
    <p:extLst>
      <p:ext uri="{BB962C8B-B14F-4D97-AF65-F5344CB8AC3E}">
        <p14:creationId xmlns:p14="http://schemas.microsoft.com/office/powerpoint/2010/main" val="1492401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그림 6">
            <a:extLst>
              <a:ext uri="{FF2B5EF4-FFF2-40B4-BE49-F238E27FC236}">
                <a16:creationId xmlns:a16="http://schemas.microsoft.com/office/drawing/2014/main" id="{D532F673-FD55-4850-8FDD-95E1799B6FA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8849" y="1523719"/>
            <a:ext cx="9051189" cy="4821515"/>
          </a:xfrm>
          <a:prstGeom prst="rect">
            <a:avLst/>
          </a:prstGeom>
        </p:spPr>
      </p:pic>
      <p:sp>
        <p:nvSpPr>
          <p:cNvPr id="3" name="직사각형 2">
            <a:extLst>
              <a:ext uri="{FF2B5EF4-FFF2-40B4-BE49-F238E27FC236}">
                <a16:creationId xmlns:a16="http://schemas.microsoft.com/office/drawing/2014/main" id="{8C645C28-6AFD-4733-B875-BABC4D182736}"/>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vi-VN" altLang="ko-KR" dirty="0">
                <a:solidFill>
                  <a:schemeClr val="bg1"/>
                </a:solidFill>
                <a:latin typeface="iCiel Samsung Sharp Sans Medium" pitchFamily="2" charset="0"/>
                <a:ea typeface="iCiel Samsung Sharp Sans Medium" pitchFamily="2" charset="0"/>
                <a:cs typeface="iCiel Samsung Sharp Sans Medium" pitchFamily="2" charset="0"/>
              </a:rPr>
              <a:t>1.1. Dữ liệu trong Lịch sử loài người</a:t>
            </a:r>
            <a:endParaRPr lang="en-US" altLang="ko-KR" dirty="0">
              <a:solidFill>
                <a:schemeClr val="bg1"/>
              </a:solidFill>
              <a:latin typeface="iCiel Samsung Sharp Sans Bold" pitchFamily="2" charset="0"/>
              <a:ea typeface="iCiel Samsung Sharp Sans Bold" pitchFamily="2" charset="0"/>
              <a:cs typeface="iCiel Samsung Sharp Sans Bold" pitchFamily="2" charset="0"/>
            </a:endParaRPr>
          </a:p>
        </p:txBody>
      </p:sp>
      <p:sp>
        <p:nvSpPr>
          <p:cNvPr id="4" name="직사각형 3">
            <a:extLst>
              <a:ext uri="{FF2B5EF4-FFF2-40B4-BE49-F238E27FC236}">
                <a16:creationId xmlns:a16="http://schemas.microsoft.com/office/drawing/2014/main" id="{09FDC30B-E7AB-4FAC-96C2-032E2CDA443C}"/>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err="1">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  01</a:t>
            </a:r>
          </a:p>
        </p:txBody>
      </p:sp>
      <p:sp>
        <p:nvSpPr>
          <p:cNvPr id="5" name="직사각형 4">
            <a:extLst>
              <a:ext uri="{FF2B5EF4-FFF2-40B4-BE49-F238E27FC236}">
                <a16:creationId xmlns:a16="http://schemas.microsoft.com/office/drawing/2014/main" id="{7E9CE55F-40DF-46E3-A8E9-09EF08E4F319}"/>
              </a:ext>
            </a:extLst>
          </p:cNvPr>
          <p:cNvSpPr/>
          <p:nvPr/>
        </p:nvSpPr>
        <p:spPr>
          <a:xfrm>
            <a:off x="546895" y="1523719"/>
            <a:ext cx="8797130"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32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Dữ</a:t>
            </a:r>
            <a:r>
              <a:rPr lang="en-US" altLang="ko-KR" sz="32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32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liệu</a:t>
            </a:r>
            <a:r>
              <a:rPr lang="en-US" altLang="ko-KR" sz="32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32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là</a:t>
            </a:r>
            <a:r>
              <a:rPr lang="en-US" altLang="ko-KR" sz="32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32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gì</a:t>
            </a:r>
            <a:r>
              <a:rPr lang="en-US" altLang="ko-KR" sz="32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a:t>
            </a:r>
          </a:p>
        </p:txBody>
      </p:sp>
      <p:sp>
        <p:nvSpPr>
          <p:cNvPr id="6" name="TextBox 5">
            <a:extLst>
              <a:ext uri="{FF2B5EF4-FFF2-40B4-BE49-F238E27FC236}">
                <a16:creationId xmlns:a16="http://schemas.microsoft.com/office/drawing/2014/main" id="{9F14AAED-3BB7-4513-89C5-BDFEB688DAD9}"/>
              </a:ext>
            </a:extLst>
          </p:cNvPr>
          <p:cNvSpPr txBox="1"/>
          <p:nvPr/>
        </p:nvSpPr>
        <p:spPr>
          <a:xfrm>
            <a:off x="7970474" y="1615689"/>
            <a:ext cx="1476686" cy="400110"/>
          </a:xfrm>
          <a:prstGeom prst="rect">
            <a:avLst/>
          </a:prstGeom>
          <a:noFill/>
        </p:spPr>
        <p:txBody>
          <a:bodyPr wrap="none" rtlCol="0">
            <a:spAutoFit/>
          </a:bodyPr>
          <a:lstStyle/>
          <a:p>
            <a:r>
              <a:rPr lang="en-US" altLang="ko-KR" sz="2000" dirty="0">
                <a:latin typeface="SamsungOne-700" panose="020B0803030303020204" pitchFamily="34" charset="0"/>
                <a:ea typeface="SamsungOne-700" panose="020B0803030303020204" pitchFamily="34" charset="0"/>
              </a:rPr>
              <a:t>[</a:t>
            </a:r>
            <a:r>
              <a:rPr lang="en-US" altLang="ko-KR" sz="2000" dirty="0" err="1">
                <a:latin typeface="SamsungOne-700" panose="020B0803030303020204" pitchFamily="34" charset="0"/>
                <a:ea typeface="SamsungOne-700" panose="020B0803030303020204" pitchFamily="34" charset="0"/>
              </a:rPr>
              <a:t>Thảo</a:t>
            </a:r>
            <a:r>
              <a:rPr lang="en-US" altLang="ko-KR" sz="2000" dirty="0">
                <a:latin typeface="SamsungOne-700" panose="020B0803030303020204" pitchFamily="34" charset="0"/>
                <a:ea typeface="SamsungOne-700" panose="020B0803030303020204" pitchFamily="34" charset="0"/>
              </a:rPr>
              <a:t> </a:t>
            </a:r>
            <a:r>
              <a:rPr lang="en-US" altLang="ko-KR" sz="2000" dirty="0" err="1">
                <a:latin typeface="SamsungOne-700" panose="020B0803030303020204" pitchFamily="34" charset="0"/>
                <a:ea typeface="SamsungOne-700" panose="020B0803030303020204" pitchFamily="34" charset="0"/>
              </a:rPr>
              <a:t>luận</a:t>
            </a:r>
            <a:r>
              <a:rPr lang="en-US" altLang="ko-KR" sz="2000" dirty="0">
                <a:latin typeface="SamsungOne-700" panose="020B0803030303020204" pitchFamily="34" charset="0"/>
                <a:ea typeface="SamsungOne-700" panose="020B0803030303020204" pitchFamily="34" charset="0"/>
              </a:rPr>
              <a:t>]</a:t>
            </a:r>
            <a:endParaRPr lang="ko-KR" altLang="en-US" sz="2000" dirty="0">
              <a:latin typeface="SamsungOne-700" panose="020B0803030303020204" pitchFamily="34" charset="0"/>
              <a:ea typeface="SamsungOneKorean 400" panose="020B0503030303020204" pitchFamily="50" charset="-127"/>
            </a:endParaRPr>
          </a:p>
        </p:txBody>
      </p:sp>
      <p:sp>
        <p:nvSpPr>
          <p:cNvPr id="9" name="직사각형 8">
            <a:extLst>
              <a:ext uri="{FF2B5EF4-FFF2-40B4-BE49-F238E27FC236}">
                <a16:creationId xmlns:a16="http://schemas.microsoft.com/office/drawing/2014/main" id="{B37D3E5E-FC17-4FDA-B945-D65E07DEDB3D}"/>
              </a:ext>
            </a:extLst>
          </p:cNvPr>
          <p:cNvSpPr/>
          <p:nvPr/>
        </p:nvSpPr>
        <p:spPr>
          <a:xfrm>
            <a:off x="546895" y="3703065"/>
            <a:ext cx="4503001" cy="1631216"/>
          </a:xfrm>
          <a:prstGeom prst="rect">
            <a:avLst/>
          </a:prstGeom>
        </p:spPr>
        <p:txBody>
          <a:bodyPr wrap="square">
            <a:spAutoFit/>
          </a:bodyPr>
          <a:lstStyle/>
          <a:p>
            <a:r>
              <a:rPr lang="vi-VN" altLang="ko-KR" sz="2000" dirty="0">
                <a:latin typeface="SamsungOne-400" panose="020B0503030303020204" pitchFamily="34" charset="0"/>
                <a:ea typeface="SamsungOne-400" panose="020B0503030303020204" pitchFamily="34" charset="0"/>
              </a:rPr>
              <a:t>Sự thật hoặc thông tin, đặc biệt khi được kiểm tra và sử dụng để tìm hiểu sự việc hoặc để đưa ra quyết định</a:t>
            </a:r>
            <a:endParaRPr lang="en-US" altLang="ko-KR" sz="2000" dirty="0">
              <a:latin typeface="SamsungOne-400" panose="020B0503030303020204" pitchFamily="34" charset="0"/>
              <a:ea typeface="SamsungOne-400" panose="020B0503030303020204" pitchFamily="34" charset="0"/>
            </a:endParaRPr>
          </a:p>
          <a:p>
            <a:endParaRPr lang="en-US" altLang="ko-KR" sz="2000" dirty="0">
              <a:latin typeface="SamsungOne-400" panose="020B0503030303020204" pitchFamily="34" charset="0"/>
              <a:ea typeface="SamsungOne-400" panose="020B0503030303020204" pitchFamily="34" charset="0"/>
            </a:endParaRPr>
          </a:p>
          <a:p>
            <a:pPr algn="r"/>
            <a:r>
              <a:rPr lang="vi-VN" altLang="ko-KR" sz="2000" dirty="0">
                <a:latin typeface="SamsungOne-400" panose="020B0503030303020204" pitchFamily="34" charset="0"/>
                <a:ea typeface="SamsungOneKorean 400" panose="020B0503030303020204" pitchFamily="50" charset="-127"/>
              </a:rPr>
              <a:t>-Từ điển Oxford</a:t>
            </a:r>
            <a:r>
              <a:rPr lang="en-US" altLang="ko-KR" sz="2000" dirty="0">
                <a:latin typeface="SamsungOne-400" panose="020B0503030303020204" pitchFamily="34" charset="0"/>
                <a:ea typeface="SamsungOneKorean 400" panose="020B0503030303020204" pitchFamily="50" charset="-127"/>
              </a:rPr>
              <a:t> Learners</a:t>
            </a:r>
            <a:r>
              <a:rPr lang="vi-VN" altLang="ko-KR" sz="2000" dirty="0">
                <a:latin typeface="SamsungOne-400" panose="020B0503030303020204" pitchFamily="34" charset="0"/>
                <a:ea typeface="SamsungOneKorean 400" panose="020B0503030303020204" pitchFamily="50" charset="-127"/>
              </a:rPr>
              <a:t>-</a:t>
            </a:r>
            <a:endParaRPr lang="ko-KR" altLang="en-US" sz="2000" dirty="0">
              <a:latin typeface="SamsungOne-400" panose="020B0503030303020204" pitchFamily="34" charset="0"/>
              <a:ea typeface="SamsungOneKorean 400" panose="020B0503030303020204" pitchFamily="50" charset="-127"/>
            </a:endParaRPr>
          </a:p>
        </p:txBody>
      </p:sp>
      <p:sp>
        <p:nvSpPr>
          <p:cNvPr id="10" name="직사각형 9">
            <a:extLst>
              <a:ext uri="{FF2B5EF4-FFF2-40B4-BE49-F238E27FC236}">
                <a16:creationId xmlns:a16="http://schemas.microsoft.com/office/drawing/2014/main" id="{403CBF91-79FC-4386-9B3C-AE18589BEE7A}"/>
              </a:ext>
            </a:extLst>
          </p:cNvPr>
          <p:cNvSpPr/>
          <p:nvPr/>
        </p:nvSpPr>
        <p:spPr>
          <a:xfrm>
            <a:off x="546895" y="2236249"/>
            <a:ext cx="8797130" cy="4616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vi-VN" altLang="ko-KR" sz="30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Con người bắt đầu sử dụng nó từ khi nào?</a:t>
            </a:r>
            <a:endParaRPr lang="en-US" altLang="ko-KR" sz="30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endParaRPr>
          </a:p>
        </p:txBody>
      </p:sp>
    </p:spTree>
    <p:extLst>
      <p:ext uri="{BB962C8B-B14F-4D97-AF65-F5344CB8AC3E}">
        <p14:creationId xmlns:p14="http://schemas.microsoft.com/office/powerpoint/2010/main" val="205123300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텍스트 개체 틀 5">
            <a:extLst>
              <a:ext uri="{FF2B5EF4-FFF2-40B4-BE49-F238E27FC236}">
                <a16:creationId xmlns:a16="http://schemas.microsoft.com/office/drawing/2014/main" id="{BB04DB97-A49C-4099-9F71-CBA34459F431}"/>
              </a:ext>
            </a:extLst>
          </p:cNvPr>
          <p:cNvSpPr>
            <a:spLocks noGrp="1"/>
          </p:cNvSpPr>
          <p:nvPr>
            <p:ph type="body" sz="quarter" idx="10"/>
          </p:nvPr>
        </p:nvSpPr>
        <p:spPr/>
        <p:txBody>
          <a:bodyPr/>
          <a:lstStyle/>
          <a:p>
            <a:r>
              <a:rPr lang="en-US" altLang="ko-KR" dirty="0">
                <a:ea typeface="SamsungOneKorean 400" panose="020B0503030303020204" pitchFamily="50" charset="-127"/>
              </a:rPr>
              <a:t>2.1. Edge-To-AI : </a:t>
            </a:r>
            <a:r>
              <a:rPr lang="en-US" altLang="ko-KR" dirty="0" err="1">
                <a:ea typeface="SamsungOneKorean 400" panose="020B0503030303020204" pitchFamily="50" charset="-127"/>
              </a:rPr>
              <a:t>Các</a:t>
            </a:r>
            <a:r>
              <a:rPr lang="en-US" altLang="ko-KR" dirty="0">
                <a:ea typeface="SamsungOneKorean 400" panose="020B0503030303020204" pitchFamily="50" charset="-127"/>
              </a:rPr>
              <a:t> </a:t>
            </a:r>
            <a:r>
              <a:rPr lang="en-US" altLang="ko-KR" dirty="0" err="1">
                <a:ea typeface="SamsungOneKorean 400" panose="020B0503030303020204" pitchFamily="50" charset="-127"/>
              </a:rPr>
              <a:t>công</a:t>
            </a:r>
            <a:r>
              <a:rPr lang="en-US" altLang="ko-KR" dirty="0">
                <a:ea typeface="SamsungOneKorean 400" panose="020B0503030303020204" pitchFamily="50" charset="-127"/>
              </a:rPr>
              <a:t> </a:t>
            </a:r>
            <a:r>
              <a:rPr lang="en-US" altLang="ko-KR" dirty="0" err="1">
                <a:ea typeface="SamsungOneKorean 400" panose="020B0503030303020204" pitchFamily="50" charset="-127"/>
              </a:rPr>
              <a:t>cụ</a:t>
            </a:r>
            <a:r>
              <a:rPr lang="en-US" altLang="ko-KR" dirty="0">
                <a:ea typeface="SamsungOneKorean 400" panose="020B0503030303020204" pitchFamily="50" charset="-127"/>
              </a:rPr>
              <a:t> </a:t>
            </a:r>
            <a:r>
              <a:rPr lang="en-US" altLang="ko-KR" dirty="0" err="1">
                <a:ea typeface="SamsungOneKorean 400" panose="020B0503030303020204" pitchFamily="50" charset="-127"/>
              </a:rPr>
              <a:t>tự</a:t>
            </a:r>
            <a:r>
              <a:rPr lang="en-US" altLang="ko-KR" dirty="0">
                <a:ea typeface="SamsungOneKorean 400" panose="020B0503030303020204" pitchFamily="50" charset="-127"/>
              </a:rPr>
              <a:t> </a:t>
            </a:r>
            <a:r>
              <a:rPr lang="en-US" altLang="ko-KR" dirty="0" err="1">
                <a:ea typeface="SamsungOneKorean 400" panose="020B0503030303020204" pitchFamily="50" charset="-127"/>
              </a:rPr>
              <a:t>động</a:t>
            </a:r>
            <a:r>
              <a:rPr lang="en-US" altLang="ko-KR" dirty="0">
                <a:ea typeface="SamsungOneKorean 400" panose="020B0503030303020204" pitchFamily="50" charset="-127"/>
              </a:rPr>
              <a:t> </a:t>
            </a:r>
            <a:r>
              <a:rPr lang="en-US" altLang="ko-KR" dirty="0" err="1">
                <a:ea typeface="SamsungOneKorean 400" panose="020B0503030303020204" pitchFamily="50" charset="-127"/>
              </a:rPr>
              <a:t>hóa</a:t>
            </a:r>
            <a:r>
              <a:rPr lang="en-US" altLang="ko-KR" dirty="0">
                <a:ea typeface="SamsungOneKorean 400" panose="020B0503030303020204" pitchFamily="50" charset="-127"/>
              </a:rPr>
              <a:t> </a:t>
            </a:r>
            <a:r>
              <a:rPr lang="en-US" altLang="ko-KR" dirty="0" err="1">
                <a:ea typeface="SamsungOneKorean 400" panose="020B0503030303020204" pitchFamily="50" charset="-127"/>
              </a:rPr>
              <a:t>mới</a:t>
            </a:r>
            <a:r>
              <a:rPr lang="en-US" altLang="ko-KR" dirty="0">
                <a:ea typeface="SamsungOneKorean 400" panose="020B0503030303020204" pitchFamily="50" charset="-127"/>
              </a:rPr>
              <a:t> </a:t>
            </a:r>
            <a:r>
              <a:rPr lang="en-US" altLang="ko-KR" dirty="0" err="1">
                <a:ea typeface="SamsungOneKorean 400" panose="020B0503030303020204" pitchFamily="50" charset="-127"/>
              </a:rPr>
              <a:t>nổi</a:t>
            </a:r>
            <a:endParaRPr lang="ko-KR" altLang="en-US" dirty="0">
              <a:ea typeface="SamsungOneKorean 400" panose="020B0503030303020204" pitchFamily="50" charset="-127"/>
            </a:endParaRPr>
          </a:p>
        </p:txBody>
      </p:sp>
      <p:sp>
        <p:nvSpPr>
          <p:cNvPr id="7" name="텍스트 개체 틀 6">
            <a:extLst>
              <a:ext uri="{FF2B5EF4-FFF2-40B4-BE49-F238E27FC236}">
                <a16:creationId xmlns:a16="http://schemas.microsoft.com/office/drawing/2014/main" id="{9EB126A6-03EB-4CDB-B59E-A171BE0864B0}"/>
              </a:ext>
            </a:extLst>
          </p:cNvPr>
          <p:cNvSpPr>
            <a:spLocks noGrp="1"/>
          </p:cNvSpPr>
          <p:nvPr>
            <p:ph type="body" sz="quarter" idx="11"/>
          </p:nvPr>
        </p:nvSpPr>
        <p:spPr/>
        <p:txBody>
          <a:bodyPr/>
          <a:lstStyle/>
          <a:p>
            <a:pPr fontAlgn="base"/>
            <a:r>
              <a:rPr lang="vi-VN" altLang="ko-KR" dirty="0">
                <a:ea typeface="SamsungOneKorean 400" panose="020B0503030303020204" pitchFamily="50" charset="-127"/>
              </a:rPr>
              <a:t>Nhà khoa học dữ liệu vs Kỹ sư dữ liệu</a:t>
            </a:r>
            <a:endParaRPr lang="en" altLang="ko-KR" dirty="0">
              <a:ea typeface="SamsungOneKorean 400" panose="020B0503030303020204" pitchFamily="50" charset="-127"/>
            </a:endParaRPr>
          </a:p>
        </p:txBody>
      </p:sp>
      <p:sp>
        <p:nvSpPr>
          <p:cNvPr id="8" name="텍스트 개체 틀 7">
            <a:extLst>
              <a:ext uri="{FF2B5EF4-FFF2-40B4-BE49-F238E27FC236}">
                <a16:creationId xmlns:a16="http://schemas.microsoft.com/office/drawing/2014/main" id="{2FD86031-2CE6-4A7A-AF8C-B38A60FC9877}"/>
              </a:ext>
            </a:extLst>
          </p:cNvPr>
          <p:cNvSpPr>
            <a:spLocks noGrp="1"/>
          </p:cNvSpPr>
          <p:nvPr>
            <p:ph type="body" sz="quarter" idx="13"/>
          </p:nvPr>
        </p:nvSpPr>
        <p:spPr/>
        <p:txBody>
          <a:bodyPr/>
          <a:lstStyle/>
          <a:p>
            <a:r>
              <a:rPr lang="en-US" altLang="ko-KR" dirty="0" err="1">
                <a:ea typeface="SamsungOneKorean 400" panose="020B0503030303020204" pitchFamily="50" charset="-127"/>
              </a:rPr>
              <a:t>Bài</a:t>
            </a:r>
            <a:r>
              <a:rPr lang="en-US" altLang="ko-KR" dirty="0">
                <a:ea typeface="SamsungOneKorean 400" panose="020B0503030303020204" pitchFamily="50" charset="-127"/>
              </a:rPr>
              <a:t> 02</a:t>
            </a:r>
            <a:endParaRPr lang="ko-KR" altLang="en-US" dirty="0">
              <a:ea typeface="SamsungOneKorean 400" panose="020B0503030303020204" pitchFamily="50" charset="-127"/>
            </a:endParaRPr>
          </a:p>
        </p:txBody>
      </p:sp>
      <p:sp>
        <p:nvSpPr>
          <p:cNvPr id="9" name="텍스트 개체 틀 8">
            <a:extLst>
              <a:ext uri="{FF2B5EF4-FFF2-40B4-BE49-F238E27FC236}">
                <a16:creationId xmlns:a16="http://schemas.microsoft.com/office/drawing/2014/main" id="{010C68CC-7310-4008-B70F-D68E053345A2}"/>
              </a:ext>
            </a:extLst>
          </p:cNvPr>
          <p:cNvSpPr>
            <a:spLocks noGrp="1"/>
          </p:cNvSpPr>
          <p:nvPr>
            <p:ph type="body" sz="quarter" idx="15"/>
          </p:nvPr>
        </p:nvSpPr>
        <p:spPr/>
        <p:txBody>
          <a:bodyPr/>
          <a:lstStyle/>
          <a:p>
            <a:r>
              <a:rPr lang="vi-VN" altLang="ko-KR" dirty="0"/>
              <a:t>Các nhà khoa học dữ liệu tập trung vào việc sử dụng dữ liệu đã được làm sạch để tạo các mô hình AI bằng MLOps</a:t>
            </a:r>
            <a:endParaRPr lang="en-US" altLang="ko-KR" dirty="0"/>
          </a:p>
          <a:p>
            <a:r>
              <a:rPr lang="en-US" altLang="ko-KR" dirty="0" err="1"/>
              <a:t>Sự</a:t>
            </a:r>
            <a:r>
              <a:rPr lang="en-US" altLang="ko-KR" dirty="0"/>
              <a:t> t</a:t>
            </a:r>
            <a:r>
              <a:rPr lang="vi-VN" altLang="ko-KR" dirty="0"/>
              <a:t>ăng cường sử dụng AI trên Edge: sử dụng thuật toán AI để chạy ở rìa mạng</a:t>
            </a:r>
            <a:endParaRPr lang="en-US" altLang="ko-KR" dirty="0"/>
          </a:p>
          <a:p>
            <a:pPr lvl="1"/>
            <a:r>
              <a:rPr lang="vi-VN" altLang="ko-KR" dirty="0"/>
              <a:t>Thực hiện các động khác nhau ở biên nơi dữ liệu được thu thập, thay vì quay lại máy chủ</a:t>
            </a:r>
            <a:endParaRPr lang="en-US" altLang="ko-KR" dirty="0"/>
          </a:p>
          <a:p>
            <a:pPr lvl="1"/>
            <a:r>
              <a:rPr lang="en-US" altLang="ko-KR" dirty="0" err="1"/>
              <a:t>Khai</a:t>
            </a:r>
            <a:r>
              <a:rPr lang="en-US" altLang="ko-KR" dirty="0"/>
              <a:t> </a:t>
            </a:r>
            <a:r>
              <a:rPr lang="en-US" altLang="ko-KR" dirty="0" err="1"/>
              <a:t>thác</a:t>
            </a:r>
            <a:r>
              <a:rPr lang="en-US" altLang="ko-KR" dirty="0"/>
              <a:t> </a:t>
            </a:r>
            <a:r>
              <a:rPr lang="en-US" altLang="ko-KR" dirty="0" err="1"/>
              <a:t>tính</a:t>
            </a:r>
            <a:r>
              <a:rPr lang="en-US" altLang="ko-KR" dirty="0"/>
              <a:t> </a:t>
            </a:r>
            <a:r>
              <a:rPr lang="en-US" altLang="ko-KR" dirty="0" err="1"/>
              <a:t>năng</a:t>
            </a:r>
            <a:endParaRPr lang="en-US" altLang="ko-KR" dirty="0"/>
          </a:p>
          <a:p>
            <a:pPr lvl="1"/>
            <a:r>
              <a:rPr lang="en-US" altLang="ko-KR" dirty="0" err="1"/>
              <a:t>Tiền</a:t>
            </a:r>
            <a:r>
              <a:rPr lang="en-US" altLang="ko-KR" dirty="0"/>
              <a:t> </a:t>
            </a:r>
            <a:r>
              <a:rPr lang="en-US" altLang="ko-KR" dirty="0" err="1"/>
              <a:t>xử</a:t>
            </a:r>
            <a:r>
              <a:rPr lang="en-US" altLang="ko-KR" dirty="0"/>
              <a:t> </a:t>
            </a:r>
            <a:r>
              <a:rPr lang="en-US" altLang="ko-KR" dirty="0" err="1"/>
              <a:t>lý</a:t>
            </a:r>
            <a:r>
              <a:rPr lang="en-US" altLang="ko-KR" dirty="0"/>
              <a:t> </a:t>
            </a:r>
            <a:r>
              <a:rPr lang="en-US" altLang="ko-KR" dirty="0" err="1"/>
              <a:t>dữ</a:t>
            </a:r>
            <a:r>
              <a:rPr lang="en-US" altLang="ko-KR" dirty="0"/>
              <a:t> </a:t>
            </a:r>
            <a:r>
              <a:rPr lang="en-US" altLang="ko-KR" dirty="0" err="1"/>
              <a:t>liệu</a:t>
            </a:r>
            <a:r>
              <a:rPr lang="en-US" altLang="ko-KR" dirty="0"/>
              <a:t> (</a:t>
            </a:r>
            <a:r>
              <a:rPr lang="en-US" altLang="ko-KR" dirty="0" err="1"/>
              <a:t>loại</a:t>
            </a:r>
            <a:r>
              <a:rPr lang="en-US" altLang="ko-KR" dirty="0"/>
              <a:t> </a:t>
            </a:r>
            <a:r>
              <a:rPr lang="en-US" altLang="ko-KR" dirty="0" err="1"/>
              <a:t>bỏ</a:t>
            </a:r>
            <a:r>
              <a:rPr lang="en-US" altLang="ko-KR" dirty="0"/>
              <a:t> </a:t>
            </a:r>
            <a:r>
              <a:rPr lang="en-US" altLang="ko-KR" dirty="0" err="1"/>
              <a:t>ngoại</a:t>
            </a:r>
            <a:r>
              <a:rPr lang="en-US" altLang="ko-KR" dirty="0"/>
              <a:t> </a:t>
            </a:r>
            <a:r>
              <a:rPr lang="en-US" altLang="ko-KR" dirty="0" err="1"/>
              <a:t>lệ</a:t>
            </a:r>
            <a:r>
              <a:rPr lang="en-US" altLang="ko-KR" dirty="0"/>
              <a:t>, </a:t>
            </a:r>
            <a:r>
              <a:rPr lang="en-US" altLang="ko-KR" dirty="0" err="1"/>
              <a:t>xác</a:t>
            </a:r>
            <a:r>
              <a:rPr lang="en-US" altLang="ko-KR" dirty="0"/>
              <a:t> </a:t>
            </a:r>
            <a:r>
              <a:rPr lang="en-US" altLang="ko-KR" dirty="0" err="1"/>
              <a:t>thực</a:t>
            </a:r>
            <a:r>
              <a:rPr lang="en-US" altLang="ko-KR" dirty="0"/>
              <a:t> </a:t>
            </a:r>
            <a:r>
              <a:rPr lang="en-US" altLang="ko-KR" dirty="0" err="1"/>
              <a:t>dữ</a:t>
            </a:r>
            <a:r>
              <a:rPr lang="en-US" altLang="ko-KR" dirty="0"/>
              <a:t> </a:t>
            </a:r>
            <a:r>
              <a:rPr lang="en-US" altLang="ko-KR" dirty="0" err="1"/>
              <a:t>liệu</a:t>
            </a:r>
            <a:r>
              <a:rPr lang="en-US" altLang="ko-KR" dirty="0"/>
              <a:t>)</a:t>
            </a:r>
          </a:p>
          <a:p>
            <a:pPr lvl="1"/>
            <a:r>
              <a:rPr lang="en-US" altLang="ko-KR" dirty="0" err="1"/>
              <a:t>Ứng</a:t>
            </a:r>
            <a:r>
              <a:rPr lang="en-US" altLang="ko-KR" dirty="0"/>
              <a:t> </a:t>
            </a:r>
            <a:r>
              <a:rPr lang="en-US" altLang="ko-KR" dirty="0" err="1"/>
              <a:t>dụng</a:t>
            </a:r>
            <a:r>
              <a:rPr lang="en-US" altLang="ko-KR" dirty="0"/>
              <a:t> </a:t>
            </a:r>
            <a:r>
              <a:rPr lang="en-US" altLang="ko-KR" dirty="0" err="1"/>
              <a:t>mô</a:t>
            </a:r>
            <a:r>
              <a:rPr lang="en-US" altLang="ko-KR" dirty="0"/>
              <a:t> </a:t>
            </a:r>
            <a:r>
              <a:rPr lang="en-US" altLang="ko-KR" dirty="0" err="1"/>
              <a:t>hình</a:t>
            </a:r>
            <a:r>
              <a:rPr lang="en-US" altLang="ko-KR" dirty="0"/>
              <a:t> </a:t>
            </a:r>
            <a:r>
              <a:rPr lang="en-US" altLang="ko-KR" dirty="0" err="1"/>
              <a:t>và</a:t>
            </a:r>
            <a:r>
              <a:rPr lang="en-US" altLang="ko-KR" dirty="0"/>
              <a:t> </a:t>
            </a:r>
            <a:r>
              <a:rPr lang="en-US" altLang="ko-KR" dirty="0" err="1"/>
              <a:t>thuật</a:t>
            </a:r>
            <a:r>
              <a:rPr lang="en-US" altLang="ko-KR" dirty="0"/>
              <a:t> </a:t>
            </a:r>
            <a:r>
              <a:rPr lang="en-US" altLang="ko-KR" dirty="0" err="1"/>
              <a:t>toán</a:t>
            </a:r>
            <a:endParaRPr lang="en-US" altLang="ko-KR" dirty="0"/>
          </a:p>
          <a:p>
            <a:r>
              <a:rPr lang="vi-VN" altLang="ko-KR" dirty="0"/>
              <a:t>Kỹ sư dữ liệu tập trung vào Đường ống dữ liệu với đám mây hoặc cụm tại chỗ</a:t>
            </a:r>
            <a:endParaRPr lang="en-US" altLang="ko-KR" dirty="0"/>
          </a:p>
          <a:p>
            <a:pPr lvl="1"/>
            <a:r>
              <a:rPr lang="vi-VN" altLang="ko-KR" dirty="0"/>
              <a:t>Cụm đám mây là việc phân phối các dịch vụ đám mây công cộng đến các vị trí thực tế, trong khi hoạt động, quản trị, cập nhật và phát triển của dịch vụ là trách nhiệm của nhà cung cấp đám mây công cộng ban đầu</a:t>
            </a:r>
          </a:p>
          <a:p>
            <a:pPr lvl="1"/>
            <a:r>
              <a:rPr lang="vi-VN" altLang="ko-KR" dirty="0"/>
              <a:t>Tiền xử lý dữ liệu (ETL)</a:t>
            </a:r>
          </a:p>
          <a:p>
            <a:pPr lvl="1"/>
            <a:r>
              <a:rPr lang="vi-VN" altLang="ko-KR" dirty="0"/>
              <a:t>Thu thập một lượng lớn dữ liệu phi cấu trúc và chuyển đổi nó thành một định dạng hữu ích hơn.</a:t>
            </a:r>
          </a:p>
          <a:p>
            <a:pPr lvl="1"/>
            <a:r>
              <a:rPr lang="vi-VN" altLang="ko-KR" dirty="0"/>
              <a:t>Thu thập và khám phá dữ liệu</a:t>
            </a:r>
            <a:endParaRPr lang="ko-KR" altLang="en-US" dirty="0"/>
          </a:p>
        </p:txBody>
      </p:sp>
    </p:spTree>
    <p:extLst>
      <p:ext uri="{BB962C8B-B14F-4D97-AF65-F5344CB8AC3E}">
        <p14:creationId xmlns:p14="http://schemas.microsoft.com/office/powerpoint/2010/main" val="67869939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텍스트 개체 틀 5">
            <a:extLst>
              <a:ext uri="{FF2B5EF4-FFF2-40B4-BE49-F238E27FC236}">
                <a16:creationId xmlns:a16="http://schemas.microsoft.com/office/drawing/2014/main" id="{BB04DB97-A49C-4099-9F71-CBA34459F431}"/>
              </a:ext>
            </a:extLst>
          </p:cNvPr>
          <p:cNvSpPr>
            <a:spLocks noGrp="1"/>
          </p:cNvSpPr>
          <p:nvPr>
            <p:ph type="body" sz="quarter" idx="10"/>
          </p:nvPr>
        </p:nvSpPr>
        <p:spPr/>
        <p:txBody>
          <a:bodyPr/>
          <a:lstStyle/>
          <a:p>
            <a:r>
              <a:rPr lang="en-US" altLang="ko-KR" dirty="0">
                <a:ea typeface="SamsungOneKorean 400" panose="020B0503030303020204" pitchFamily="50" charset="-127"/>
              </a:rPr>
              <a:t>2.1. Edge-To-AI : </a:t>
            </a:r>
            <a:r>
              <a:rPr lang="en-US" altLang="ko-KR" dirty="0" err="1">
                <a:ea typeface="SamsungOneKorean 400" panose="020B0503030303020204" pitchFamily="50" charset="-127"/>
              </a:rPr>
              <a:t>Các</a:t>
            </a:r>
            <a:r>
              <a:rPr lang="en-US" altLang="ko-KR" dirty="0">
                <a:ea typeface="SamsungOneKorean 400" panose="020B0503030303020204" pitchFamily="50" charset="-127"/>
              </a:rPr>
              <a:t> </a:t>
            </a:r>
            <a:r>
              <a:rPr lang="en-US" altLang="ko-KR" dirty="0" err="1">
                <a:ea typeface="SamsungOneKorean 400" panose="020B0503030303020204" pitchFamily="50" charset="-127"/>
              </a:rPr>
              <a:t>công</a:t>
            </a:r>
            <a:r>
              <a:rPr lang="en-US" altLang="ko-KR" dirty="0">
                <a:ea typeface="SamsungOneKorean 400" panose="020B0503030303020204" pitchFamily="50" charset="-127"/>
              </a:rPr>
              <a:t> </a:t>
            </a:r>
            <a:r>
              <a:rPr lang="en-US" altLang="ko-KR" dirty="0" err="1">
                <a:ea typeface="SamsungOneKorean 400" panose="020B0503030303020204" pitchFamily="50" charset="-127"/>
              </a:rPr>
              <a:t>cụ</a:t>
            </a:r>
            <a:r>
              <a:rPr lang="en-US" altLang="ko-KR" dirty="0">
                <a:ea typeface="SamsungOneKorean 400" panose="020B0503030303020204" pitchFamily="50" charset="-127"/>
              </a:rPr>
              <a:t> </a:t>
            </a:r>
            <a:r>
              <a:rPr lang="en-US" altLang="ko-KR" dirty="0" err="1">
                <a:ea typeface="SamsungOneKorean 400" panose="020B0503030303020204" pitchFamily="50" charset="-127"/>
              </a:rPr>
              <a:t>tự</a:t>
            </a:r>
            <a:r>
              <a:rPr lang="en-US" altLang="ko-KR" dirty="0">
                <a:ea typeface="SamsungOneKorean 400" panose="020B0503030303020204" pitchFamily="50" charset="-127"/>
              </a:rPr>
              <a:t> </a:t>
            </a:r>
            <a:r>
              <a:rPr lang="en-US" altLang="ko-KR" dirty="0" err="1">
                <a:ea typeface="SamsungOneKorean 400" panose="020B0503030303020204" pitchFamily="50" charset="-127"/>
              </a:rPr>
              <a:t>động</a:t>
            </a:r>
            <a:r>
              <a:rPr lang="en-US" altLang="ko-KR" dirty="0">
                <a:ea typeface="SamsungOneKorean 400" panose="020B0503030303020204" pitchFamily="50" charset="-127"/>
              </a:rPr>
              <a:t> </a:t>
            </a:r>
            <a:r>
              <a:rPr lang="en-US" altLang="ko-KR" dirty="0" err="1">
                <a:ea typeface="SamsungOneKorean 400" panose="020B0503030303020204" pitchFamily="50" charset="-127"/>
              </a:rPr>
              <a:t>hóa</a:t>
            </a:r>
            <a:r>
              <a:rPr lang="en-US" altLang="ko-KR" dirty="0">
                <a:ea typeface="SamsungOneKorean 400" panose="020B0503030303020204" pitchFamily="50" charset="-127"/>
              </a:rPr>
              <a:t> </a:t>
            </a:r>
            <a:r>
              <a:rPr lang="en-US" altLang="ko-KR" dirty="0" err="1">
                <a:ea typeface="SamsungOneKorean 400" panose="020B0503030303020204" pitchFamily="50" charset="-127"/>
              </a:rPr>
              <a:t>mới</a:t>
            </a:r>
            <a:r>
              <a:rPr lang="en-US" altLang="ko-KR" dirty="0">
                <a:ea typeface="SamsungOneKorean 400" panose="020B0503030303020204" pitchFamily="50" charset="-127"/>
              </a:rPr>
              <a:t> </a:t>
            </a:r>
            <a:r>
              <a:rPr lang="en-US" altLang="ko-KR" dirty="0" err="1">
                <a:ea typeface="SamsungOneKorean 400" panose="020B0503030303020204" pitchFamily="50" charset="-127"/>
              </a:rPr>
              <a:t>nổi</a:t>
            </a:r>
            <a:endParaRPr lang="ko-KR" altLang="en-US" dirty="0">
              <a:ea typeface="SamsungOneKorean 400" panose="020B0503030303020204" pitchFamily="50" charset="-127"/>
            </a:endParaRPr>
          </a:p>
        </p:txBody>
      </p:sp>
      <p:sp>
        <p:nvSpPr>
          <p:cNvPr id="7" name="텍스트 개체 틀 6">
            <a:extLst>
              <a:ext uri="{FF2B5EF4-FFF2-40B4-BE49-F238E27FC236}">
                <a16:creationId xmlns:a16="http://schemas.microsoft.com/office/drawing/2014/main" id="{9EB126A6-03EB-4CDB-B59E-A171BE0864B0}"/>
              </a:ext>
            </a:extLst>
          </p:cNvPr>
          <p:cNvSpPr>
            <a:spLocks noGrp="1"/>
          </p:cNvSpPr>
          <p:nvPr>
            <p:ph type="body" sz="quarter" idx="11"/>
          </p:nvPr>
        </p:nvSpPr>
        <p:spPr>
          <a:xfrm>
            <a:off x="338667" y="1390198"/>
            <a:ext cx="9906000" cy="493776"/>
          </a:xfrm>
        </p:spPr>
        <p:txBody>
          <a:bodyPr/>
          <a:lstStyle/>
          <a:p>
            <a:r>
              <a:rPr lang="en-US" altLang="ko-KR" sz="2600" dirty="0" err="1">
                <a:ea typeface="SamsungOneKorean 400" panose="020B0503030303020204" pitchFamily="50" charset="-127"/>
              </a:rPr>
              <a:t>Kiến</a:t>
            </a:r>
            <a:r>
              <a:rPr lang="en-US" altLang="ko-KR" sz="2600" dirty="0">
                <a:ea typeface="SamsungOneKorean 400" panose="020B0503030303020204" pitchFamily="50" charset="-127"/>
              </a:rPr>
              <a:t> </a:t>
            </a:r>
            <a:r>
              <a:rPr lang="en-US" altLang="ko-KR" sz="2600" dirty="0" err="1">
                <a:ea typeface="SamsungOneKorean 400" panose="020B0503030303020204" pitchFamily="50" charset="-127"/>
              </a:rPr>
              <a:t>thức</a:t>
            </a:r>
            <a:r>
              <a:rPr lang="en-US" altLang="ko-KR" sz="2600" dirty="0">
                <a:ea typeface="SamsungOneKorean 400" panose="020B0503030303020204" pitchFamily="50" charset="-127"/>
              </a:rPr>
              <a:t> </a:t>
            </a:r>
            <a:r>
              <a:rPr lang="en-US" altLang="ko-KR" sz="2600" dirty="0" err="1">
                <a:ea typeface="SamsungOneKorean 400" panose="020B0503030303020204" pitchFamily="50" charset="-127"/>
              </a:rPr>
              <a:t>và</a:t>
            </a:r>
            <a:r>
              <a:rPr lang="en-US" altLang="ko-KR" sz="2600" dirty="0">
                <a:ea typeface="SamsungOneKorean 400" panose="020B0503030303020204" pitchFamily="50" charset="-127"/>
              </a:rPr>
              <a:t> </a:t>
            </a:r>
            <a:r>
              <a:rPr lang="en-US" altLang="ko-KR" sz="2600" dirty="0" err="1">
                <a:ea typeface="SamsungOneKorean 400" panose="020B0503030303020204" pitchFamily="50" charset="-127"/>
              </a:rPr>
              <a:t>kỹ</a:t>
            </a:r>
            <a:r>
              <a:rPr lang="en-US" altLang="ko-KR" sz="2600" dirty="0">
                <a:ea typeface="SamsungOneKorean 400" panose="020B0503030303020204" pitchFamily="50" charset="-127"/>
              </a:rPr>
              <a:t> </a:t>
            </a:r>
            <a:r>
              <a:rPr lang="en-US" altLang="ko-KR" sz="2600" dirty="0" err="1">
                <a:ea typeface="SamsungOneKorean 400" panose="020B0503030303020204" pitchFamily="50" charset="-127"/>
              </a:rPr>
              <a:t>năng</a:t>
            </a:r>
            <a:r>
              <a:rPr lang="en-US" altLang="ko-KR" sz="2600" dirty="0">
                <a:ea typeface="SamsungOneKorean 400" panose="020B0503030303020204" pitchFamily="50" charset="-127"/>
              </a:rPr>
              <a:t> </a:t>
            </a:r>
            <a:r>
              <a:rPr lang="en-US" altLang="ko-KR" sz="2600" dirty="0" err="1">
                <a:ea typeface="SamsungOneKorean 400" panose="020B0503030303020204" pitchFamily="50" charset="-127"/>
              </a:rPr>
              <a:t>dành</a:t>
            </a:r>
            <a:r>
              <a:rPr lang="en-US" altLang="ko-KR" sz="2600" dirty="0">
                <a:ea typeface="SamsungOneKorean 400" panose="020B0503030303020204" pitchFamily="50" charset="-127"/>
              </a:rPr>
              <a:t> </a:t>
            </a:r>
            <a:r>
              <a:rPr lang="en-US" altLang="ko-KR" sz="2600" dirty="0" err="1">
                <a:ea typeface="SamsungOneKorean 400" panose="020B0503030303020204" pitchFamily="50" charset="-127"/>
              </a:rPr>
              <a:t>cho</a:t>
            </a:r>
            <a:r>
              <a:rPr lang="en-US" altLang="ko-KR" sz="2600" dirty="0">
                <a:ea typeface="SamsungOneKorean 400" panose="020B0503030303020204" pitchFamily="50" charset="-127"/>
              </a:rPr>
              <a:t> </a:t>
            </a:r>
            <a:r>
              <a:rPr lang="en-US" altLang="ko-KR" sz="2600" dirty="0" err="1">
                <a:ea typeface="SamsungOneKorean 400" panose="020B0503030303020204" pitchFamily="50" charset="-127"/>
              </a:rPr>
              <a:t>nhà</a:t>
            </a:r>
            <a:r>
              <a:rPr lang="en-US" altLang="ko-KR" sz="2600" dirty="0">
                <a:ea typeface="SamsungOneKorean 400" panose="020B0503030303020204" pitchFamily="50" charset="-127"/>
              </a:rPr>
              <a:t> </a:t>
            </a:r>
            <a:r>
              <a:rPr lang="en-US" altLang="ko-KR" sz="2600" dirty="0" err="1">
                <a:ea typeface="SamsungOneKorean 400" panose="020B0503030303020204" pitchFamily="50" charset="-127"/>
              </a:rPr>
              <a:t>khoa</a:t>
            </a:r>
            <a:r>
              <a:rPr lang="en-US" altLang="ko-KR" sz="2600" dirty="0">
                <a:ea typeface="SamsungOneKorean 400" panose="020B0503030303020204" pitchFamily="50" charset="-127"/>
              </a:rPr>
              <a:t> </a:t>
            </a:r>
            <a:r>
              <a:rPr lang="en-US" altLang="ko-KR" sz="2600" dirty="0" err="1">
                <a:ea typeface="SamsungOneKorean 400" panose="020B0503030303020204" pitchFamily="50" charset="-127"/>
              </a:rPr>
              <a:t>học</a:t>
            </a:r>
            <a:r>
              <a:rPr lang="en-US" altLang="ko-KR" sz="2600" dirty="0">
                <a:ea typeface="SamsungOneKorean 400" panose="020B0503030303020204" pitchFamily="50" charset="-127"/>
              </a:rPr>
              <a:t> </a:t>
            </a:r>
            <a:r>
              <a:rPr lang="en-US" altLang="ko-KR" sz="2600" dirty="0" err="1">
                <a:ea typeface="SamsungOneKorean 400" panose="020B0503030303020204" pitchFamily="50" charset="-127"/>
              </a:rPr>
              <a:t>dữ</a:t>
            </a:r>
            <a:r>
              <a:rPr lang="en-US" altLang="ko-KR" sz="2600" dirty="0">
                <a:ea typeface="SamsungOneKorean 400" panose="020B0503030303020204" pitchFamily="50" charset="-127"/>
              </a:rPr>
              <a:t> </a:t>
            </a:r>
            <a:r>
              <a:rPr lang="en-US" altLang="ko-KR" sz="2600" dirty="0" err="1">
                <a:ea typeface="SamsungOneKorean 400" panose="020B0503030303020204" pitchFamily="50" charset="-127"/>
              </a:rPr>
              <a:t>liệu</a:t>
            </a:r>
            <a:endParaRPr lang="ko-KR" altLang="en-US" sz="2600" dirty="0">
              <a:ea typeface="SamsungOneKorean 400" panose="020B0503030303020204" pitchFamily="50" charset="-127"/>
            </a:endParaRPr>
          </a:p>
        </p:txBody>
      </p:sp>
      <p:sp>
        <p:nvSpPr>
          <p:cNvPr id="8" name="텍스트 개체 틀 7">
            <a:extLst>
              <a:ext uri="{FF2B5EF4-FFF2-40B4-BE49-F238E27FC236}">
                <a16:creationId xmlns:a16="http://schemas.microsoft.com/office/drawing/2014/main" id="{2FD86031-2CE6-4A7A-AF8C-B38A60FC9877}"/>
              </a:ext>
            </a:extLst>
          </p:cNvPr>
          <p:cNvSpPr>
            <a:spLocks noGrp="1"/>
          </p:cNvSpPr>
          <p:nvPr>
            <p:ph type="body" sz="quarter" idx="13"/>
          </p:nvPr>
        </p:nvSpPr>
        <p:spPr/>
        <p:txBody>
          <a:bodyPr/>
          <a:lstStyle/>
          <a:p>
            <a:r>
              <a:rPr lang="en-US" altLang="ko-KR" dirty="0" err="1">
                <a:ea typeface="SamsungOneKorean 400" panose="020B0503030303020204" pitchFamily="50" charset="-127"/>
              </a:rPr>
              <a:t>Bài</a:t>
            </a:r>
            <a:r>
              <a:rPr lang="en-US" altLang="ko-KR" dirty="0">
                <a:ea typeface="SamsungOneKorean 400" panose="020B0503030303020204" pitchFamily="50" charset="-127"/>
              </a:rPr>
              <a:t> 02</a:t>
            </a:r>
            <a:endParaRPr lang="ko-KR" altLang="en-US" dirty="0">
              <a:ea typeface="SamsungOneKorean 400" panose="020B0503030303020204" pitchFamily="50" charset="-127"/>
            </a:endParaRPr>
          </a:p>
        </p:txBody>
      </p:sp>
      <p:sp>
        <p:nvSpPr>
          <p:cNvPr id="9" name="텍스트 개체 틀 8">
            <a:extLst>
              <a:ext uri="{FF2B5EF4-FFF2-40B4-BE49-F238E27FC236}">
                <a16:creationId xmlns:a16="http://schemas.microsoft.com/office/drawing/2014/main" id="{010C68CC-7310-4008-B70F-D68E053345A2}"/>
              </a:ext>
            </a:extLst>
          </p:cNvPr>
          <p:cNvSpPr>
            <a:spLocks noGrp="1"/>
          </p:cNvSpPr>
          <p:nvPr>
            <p:ph type="body" sz="quarter" idx="15"/>
          </p:nvPr>
        </p:nvSpPr>
        <p:spPr>
          <a:xfrm>
            <a:off x="535872" y="2226568"/>
            <a:ext cx="5204528" cy="914400"/>
          </a:xfrm>
        </p:spPr>
        <p:txBody>
          <a:bodyPr/>
          <a:lstStyle/>
          <a:p>
            <a:r>
              <a:rPr lang="en-US" altLang="ko-KR" dirty="0" err="1"/>
              <a:t>Bộ</a:t>
            </a:r>
            <a:r>
              <a:rPr lang="en-US" altLang="ko-KR" dirty="0"/>
              <a:t> </a:t>
            </a:r>
            <a:r>
              <a:rPr lang="en-US" altLang="ko-KR" dirty="0" err="1"/>
              <a:t>kỹ</a:t>
            </a:r>
            <a:r>
              <a:rPr lang="en-US" altLang="ko-KR" dirty="0"/>
              <a:t> </a:t>
            </a:r>
            <a:r>
              <a:rPr lang="en-US" altLang="ko-KR" dirty="0" err="1"/>
              <a:t>năng</a:t>
            </a:r>
            <a:r>
              <a:rPr lang="en-US" altLang="ko-KR" dirty="0"/>
              <a:t> </a:t>
            </a:r>
            <a:r>
              <a:rPr lang="en-US" altLang="ko-KR" dirty="0" err="1"/>
              <a:t>của</a:t>
            </a:r>
            <a:r>
              <a:rPr lang="en-US" altLang="ko-KR" dirty="0"/>
              <a:t> </a:t>
            </a:r>
            <a:r>
              <a:rPr lang="en-US" altLang="ko-KR" dirty="0" err="1"/>
              <a:t>các</a:t>
            </a:r>
            <a:r>
              <a:rPr lang="en-US" altLang="ko-KR" dirty="0"/>
              <a:t> </a:t>
            </a:r>
            <a:r>
              <a:rPr lang="en-US" altLang="ko-KR" dirty="0" err="1"/>
              <a:t>nhà</a:t>
            </a:r>
            <a:r>
              <a:rPr lang="en-US" altLang="ko-KR" dirty="0"/>
              <a:t> </a:t>
            </a:r>
            <a:r>
              <a:rPr lang="en-US" altLang="ko-KR" dirty="0" err="1"/>
              <a:t>khoa</a:t>
            </a:r>
            <a:r>
              <a:rPr lang="en-US" altLang="ko-KR" dirty="0"/>
              <a:t> </a:t>
            </a:r>
            <a:r>
              <a:rPr lang="en-US" altLang="ko-KR" dirty="0" err="1"/>
              <a:t>học</a:t>
            </a:r>
            <a:r>
              <a:rPr lang="en-US" altLang="ko-KR" dirty="0"/>
              <a:t> </a:t>
            </a:r>
            <a:r>
              <a:rPr lang="en-US" altLang="ko-KR" dirty="0" err="1"/>
              <a:t>dữ</a:t>
            </a:r>
            <a:r>
              <a:rPr lang="en-US" altLang="ko-KR" dirty="0"/>
              <a:t> </a:t>
            </a:r>
            <a:r>
              <a:rPr lang="en-US" altLang="ko-KR" dirty="0" err="1"/>
              <a:t>liệu</a:t>
            </a:r>
            <a:endParaRPr lang="en-US" altLang="ko-KR" dirty="0"/>
          </a:p>
          <a:p>
            <a:pPr lvl="1"/>
            <a:r>
              <a:rPr lang="en-US" altLang="ko-KR" dirty="0" err="1"/>
              <a:t>Khoa</a:t>
            </a:r>
            <a:r>
              <a:rPr lang="en-US" altLang="ko-KR" dirty="0"/>
              <a:t> </a:t>
            </a:r>
            <a:r>
              <a:rPr lang="en-US" altLang="ko-KR" dirty="0" err="1"/>
              <a:t>học</a:t>
            </a:r>
            <a:r>
              <a:rPr lang="en-US" altLang="ko-KR" dirty="0"/>
              <a:t> </a:t>
            </a:r>
            <a:r>
              <a:rPr lang="en-US" altLang="ko-KR" dirty="0" err="1"/>
              <a:t>máy</a:t>
            </a:r>
            <a:r>
              <a:rPr lang="en-US" altLang="ko-KR" dirty="0"/>
              <a:t> </a:t>
            </a:r>
            <a:r>
              <a:rPr lang="en-US" altLang="ko-KR" dirty="0" err="1"/>
              <a:t>tính</a:t>
            </a:r>
            <a:r>
              <a:rPr lang="en-US" altLang="ko-KR" dirty="0"/>
              <a:t> </a:t>
            </a:r>
            <a:r>
              <a:rPr lang="en-US" altLang="ko-KR" dirty="0" err="1"/>
              <a:t>dành</a:t>
            </a:r>
            <a:r>
              <a:rPr lang="en-US" altLang="ko-KR" dirty="0"/>
              <a:t> </a:t>
            </a:r>
            <a:r>
              <a:rPr lang="en-US" altLang="ko-KR" dirty="0" err="1"/>
              <a:t>cho</a:t>
            </a:r>
            <a:r>
              <a:rPr lang="en-US" altLang="ko-KR" dirty="0"/>
              <a:t> </a:t>
            </a:r>
            <a:r>
              <a:rPr lang="en-US" altLang="ko-KR" dirty="0" err="1"/>
              <a:t>phân</a:t>
            </a:r>
            <a:r>
              <a:rPr lang="en-US" altLang="ko-KR" dirty="0"/>
              <a:t> </a:t>
            </a:r>
            <a:r>
              <a:rPr lang="en-US" altLang="ko-KR" dirty="0" err="1"/>
              <a:t>tích</a:t>
            </a:r>
            <a:endParaRPr lang="en-US" altLang="ko-KR" dirty="0"/>
          </a:p>
          <a:p>
            <a:pPr lvl="1"/>
            <a:r>
              <a:rPr lang="en-US" altLang="ko-KR" dirty="0" err="1"/>
              <a:t>Toán</a:t>
            </a:r>
            <a:r>
              <a:rPr lang="en-US" altLang="ko-KR" dirty="0"/>
              <a:t> </a:t>
            </a:r>
            <a:r>
              <a:rPr lang="en-US" altLang="ko-KR" dirty="0" err="1"/>
              <a:t>học</a:t>
            </a:r>
            <a:r>
              <a:rPr lang="en-US" altLang="ko-KR" dirty="0"/>
              <a:t> </a:t>
            </a:r>
            <a:r>
              <a:rPr lang="en-US" altLang="ko-KR" dirty="0" err="1"/>
              <a:t>và</a:t>
            </a:r>
            <a:r>
              <a:rPr lang="en-US" altLang="ko-KR" dirty="0"/>
              <a:t> </a:t>
            </a:r>
            <a:r>
              <a:rPr lang="en-US" altLang="ko-KR" dirty="0" err="1"/>
              <a:t>thống</a:t>
            </a:r>
            <a:r>
              <a:rPr lang="en-US" altLang="ko-KR" dirty="0"/>
              <a:t> </a:t>
            </a:r>
            <a:r>
              <a:rPr lang="en-US" altLang="ko-KR" dirty="0" err="1"/>
              <a:t>kê</a:t>
            </a:r>
            <a:r>
              <a:rPr lang="en-US" altLang="ko-KR" dirty="0"/>
              <a:t> </a:t>
            </a:r>
            <a:r>
              <a:rPr lang="en-US" altLang="ko-KR" dirty="0" err="1"/>
              <a:t>cho</a:t>
            </a:r>
            <a:r>
              <a:rPr lang="en-US" altLang="ko-KR" dirty="0"/>
              <a:t> </a:t>
            </a:r>
            <a:r>
              <a:rPr lang="en-US" altLang="ko-KR" dirty="0" err="1"/>
              <a:t>Mô</a:t>
            </a:r>
            <a:r>
              <a:rPr lang="en-US" altLang="ko-KR" dirty="0"/>
              <a:t> </a:t>
            </a:r>
            <a:r>
              <a:rPr lang="en-US" altLang="ko-KR" dirty="0" err="1"/>
              <a:t>hình</a:t>
            </a:r>
            <a:r>
              <a:rPr lang="en-US" altLang="ko-KR" dirty="0"/>
              <a:t> </a:t>
            </a:r>
            <a:r>
              <a:rPr lang="en-US" altLang="ko-KR" dirty="0" err="1"/>
              <a:t>hóa</a:t>
            </a:r>
            <a:r>
              <a:rPr lang="en-US" altLang="ko-KR" dirty="0"/>
              <a:t> </a:t>
            </a:r>
            <a:r>
              <a:rPr lang="en-US" altLang="ko-KR" dirty="0" err="1"/>
              <a:t>dữ</a:t>
            </a:r>
            <a:r>
              <a:rPr lang="en-US" altLang="ko-KR" dirty="0"/>
              <a:t> </a:t>
            </a:r>
            <a:r>
              <a:rPr lang="en-US" altLang="ko-KR" dirty="0" err="1"/>
              <a:t>liệu</a:t>
            </a:r>
            <a:endParaRPr lang="en-US" altLang="ko-KR" dirty="0"/>
          </a:p>
          <a:p>
            <a:pPr lvl="1"/>
            <a:r>
              <a:rPr lang="en-US" altLang="ko-KR" dirty="0" err="1"/>
              <a:t>Kiến</a:t>
            </a:r>
            <a:r>
              <a:rPr lang="en-US" altLang="ko-KR" dirty="0"/>
              <a:t> </a:t>
            </a:r>
            <a:r>
              <a:rPr lang="en-US" altLang="ko-KR" dirty="0" err="1"/>
              <a:t>thức</a:t>
            </a:r>
            <a:r>
              <a:rPr lang="en-US" altLang="ko-KR" dirty="0"/>
              <a:t> </a:t>
            </a:r>
            <a:r>
              <a:rPr lang="en-US" altLang="ko-KR" dirty="0" err="1"/>
              <a:t>miền</a:t>
            </a:r>
            <a:r>
              <a:rPr lang="en-US" altLang="ko-KR" dirty="0"/>
              <a:t> </a:t>
            </a:r>
            <a:r>
              <a:rPr lang="en-US" altLang="ko-KR" dirty="0" err="1"/>
              <a:t>cho</a:t>
            </a:r>
            <a:r>
              <a:rPr lang="en-US" altLang="ko-KR" dirty="0"/>
              <a:t> Insight</a:t>
            </a:r>
          </a:p>
          <a:p>
            <a:r>
              <a:rPr lang="en-US" altLang="ko-KR" dirty="0" err="1"/>
              <a:t>Công</a:t>
            </a:r>
            <a:r>
              <a:rPr lang="en-US" altLang="ko-KR" dirty="0"/>
              <a:t> </a:t>
            </a:r>
            <a:r>
              <a:rPr lang="en-US" altLang="ko-KR" dirty="0" err="1"/>
              <a:t>việc</a:t>
            </a:r>
            <a:endParaRPr lang="en-US" altLang="ko-KR" dirty="0"/>
          </a:p>
          <a:p>
            <a:pPr lvl="1"/>
            <a:r>
              <a:rPr lang="vi-VN" altLang="ko-KR" dirty="0"/>
              <a:t>Sử dụng các công nghệ dựa trên dữ liệu để giải quyết các vấn đề liên quan đến kinh doanh.</a:t>
            </a:r>
          </a:p>
          <a:p>
            <a:pPr lvl="1"/>
            <a:r>
              <a:rPr lang="vi-VN" altLang="ko-KR" dirty="0"/>
              <a:t>Làm việc với nhiều ngôn ngữ lập trình bao gồm SAS, R và Python.</a:t>
            </a:r>
          </a:p>
          <a:p>
            <a:pPr lvl="1"/>
            <a:r>
              <a:rPr lang="vi-VN" altLang="ko-KR" dirty="0"/>
              <a:t>Có hiểu biết vững chắc về số liệu thống kê, bao gồm xác nhận và phân phối thống kê.</a:t>
            </a:r>
          </a:p>
          <a:p>
            <a:pPr lvl="1"/>
            <a:r>
              <a:rPr lang="vi-VN" altLang="ko-KR" dirty="0"/>
              <a:t>Dựa trên các kỹ thuật phân tích như học máy, học sâu và phân tích văn bản.</a:t>
            </a:r>
            <a:endParaRPr lang="en-US" altLang="ko-KR" dirty="0"/>
          </a:p>
        </p:txBody>
      </p:sp>
      <p:grpSp>
        <p:nvGrpSpPr>
          <p:cNvPr id="13" name="그룹 12">
            <a:extLst>
              <a:ext uri="{FF2B5EF4-FFF2-40B4-BE49-F238E27FC236}">
                <a16:creationId xmlns:a16="http://schemas.microsoft.com/office/drawing/2014/main" id="{E027F31A-7C8A-4CE7-AC72-1AF53C24B085}"/>
              </a:ext>
            </a:extLst>
          </p:cNvPr>
          <p:cNvGrpSpPr/>
          <p:nvPr/>
        </p:nvGrpSpPr>
        <p:grpSpPr>
          <a:xfrm>
            <a:off x="5857244" y="2361488"/>
            <a:ext cx="3331775" cy="3340644"/>
            <a:chOff x="5737981" y="2335948"/>
            <a:chExt cx="3331775" cy="3340644"/>
          </a:xfrm>
        </p:grpSpPr>
        <p:pic>
          <p:nvPicPr>
            <p:cNvPr id="14" name="그림 13">
              <a:extLst>
                <a:ext uri="{FF2B5EF4-FFF2-40B4-BE49-F238E27FC236}">
                  <a16:creationId xmlns:a16="http://schemas.microsoft.com/office/drawing/2014/main" id="{635F0F1F-353F-4DF5-91A4-454DFDCA63D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8865601">
              <a:off x="5616134" y="2457795"/>
              <a:ext cx="3340644" cy="3096950"/>
            </a:xfrm>
            <a:prstGeom prst="rect">
              <a:avLst/>
            </a:prstGeom>
          </p:spPr>
        </p:pic>
        <p:grpSp>
          <p:nvGrpSpPr>
            <p:cNvPr id="15" name="그룹 14">
              <a:extLst>
                <a:ext uri="{FF2B5EF4-FFF2-40B4-BE49-F238E27FC236}">
                  <a16:creationId xmlns:a16="http://schemas.microsoft.com/office/drawing/2014/main" id="{A1924AE6-A53D-4E66-BF13-7BE1EB21CC87}"/>
                </a:ext>
              </a:extLst>
            </p:cNvPr>
            <p:cNvGrpSpPr/>
            <p:nvPr/>
          </p:nvGrpSpPr>
          <p:grpSpPr>
            <a:xfrm>
              <a:off x="6104547" y="3078864"/>
              <a:ext cx="2965209" cy="2183333"/>
              <a:chOff x="6104547" y="3078864"/>
              <a:chExt cx="2965209" cy="2183333"/>
            </a:xfrm>
          </p:grpSpPr>
          <p:sp>
            <p:nvSpPr>
              <p:cNvPr id="16" name="TextBox 15">
                <a:extLst>
                  <a:ext uri="{FF2B5EF4-FFF2-40B4-BE49-F238E27FC236}">
                    <a16:creationId xmlns:a16="http://schemas.microsoft.com/office/drawing/2014/main" id="{567B39BB-79A9-46F4-84E4-417CBA06D024}"/>
                  </a:ext>
                </a:extLst>
              </p:cNvPr>
              <p:cNvSpPr txBox="1"/>
              <p:nvPr/>
            </p:nvSpPr>
            <p:spPr>
              <a:xfrm>
                <a:off x="6104547" y="3078864"/>
                <a:ext cx="947695" cy="523220"/>
              </a:xfrm>
              <a:prstGeom prst="rect">
                <a:avLst/>
              </a:prstGeom>
              <a:noFill/>
            </p:spPr>
            <p:txBody>
              <a:bodyPr wrap="none" rtlCol="0">
                <a:spAutoFit/>
              </a:bodyPr>
              <a:lstStyle/>
              <a:p>
                <a:pPr algn="ctr"/>
                <a:r>
                  <a:rPr lang="en-US" altLang="ko-KR" sz="1400" dirty="0" err="1">
                    <a:solidFill>
                      <a:srgbClr val="1F45BC"/>
                    </a:solidFill>
                    <a:latin typeface="SamsungOne-700" panose="020B0803030303020204" pitchFamily="34" charset="0"/>
                    <a:ea typeface="SamsungOne-700" panose="020B0803030303020204" pitchFamily="34" charset="0"/>
                  </a:rPr>
                  <a:t>Khoa</a:t>
                </a:r>
                <a:r>
                  <a:rPr lang="en-US" altLang="ko-KR" sz="1400" dirty="0">
                    <a:solidFill>
                      <a:srgbClr val="1F45BC"/>
                    </a:solidFill>
                    <a:latin typeface="SamsungOne-700" panose="020B0803030303020204" pitchFamily="34" charset="0"/>
                    <a:ea typeface="SamsungOne-700" panose="020B0803030303020204" pitchFamily="34" charset="0"/>
                  </a:rPr>
                  <a:t> </a:t>
                </a:r>
                <a:r>
                  <a:rPr lang="en-US" altLang="ko-KR" sz="1400" dirty="0" err="1">
                    <a:solidFill>
                      <a:srgbClr val="1F45BC"/>
                    </a:solidFill>
                    <a:latin typeface="SamsungOne-700" panose="020B0803030303020204" pitchFamily="34" charset="0"/>
                    <a:ea typeface="SamsungOne-700" panose="020B0803030303020204" pitchFamily="34" charset="0"/>
                  </a:rPr>
                  <a:t>học</a:t>
                </a:r>
                <a:r>
                  <a:rPr lang="en-US" altLang="ko-KR" sz="1400" dirty="0">
                    <a:solidFill>
                      <a:srgbClr val="1F45BC"/>
                    </a:solidFill>
                    <a:latin typeface="SamsungOne-700" panose="020B0803030303020204" pitchFamily="34" charset="0"/>
                    <a:ea typeface="SamsungOne-700" panose="020B0803030303020204" pitchFamily="34" charset="0"/>
                  </a:rPr>
                  <a:t> </a:t>
                </a:r>
              </a:p>
              <a:p>
                <a:pPr algn="ctr"/>
                <a:r>
                  <a:rPr lang="en-US" altLang="ko-KR" sz="1400" dirty="0" err="1">
                    <a:solidFill>
                      <a:srgbClr val="1F45BC"/>
                    </a:solidFill>
                    <a:latin typeface="SamsungOne-700" panose="020B0803030303020204" pitchFamily="34" charset="0"/>
                    <a:ea typeface="SamsungOne-700" panose="020B0803030303020204" pitchFamily="34" charset="0"/>
                  </a:rPr>
                  <a:t>máy</a:t>
                </a:r>
                <a:r>
                  <a:rPr lang="en-US" altLang="ko-KR" sz="1400" dirty="0">
                    <a:solidFill>
                      <a:srgbClr val="1F45BC"/>
                    </a:solidFill>
                    <a:latin typeface="SamsungOne-700" panose="020B0803030303020204" pitchFamily="34" charset="0"/>
                    <a:ea typeface="SamsungOne-700" panose="020B0803030303020204" pitchFamily="34" charset="0"/>
                  </a:rPr>
                  <a:t> </a:t>
                </a:r>
                <a:r>
                  <a:rPr lang="en-US" altLang="ko-KR" sz="1400" dirty="0" err="1">
                    <a:solidFill>
                      <a:srgbClr val="1F45BC"/>
                    </a:solidFill>
                    <a:latin typeface="SamsungOne-700" panose="020B0803030303020204" pitchFamily="34" charset="0"/>
                    <a:ea typeface="SamsungOne-700" panose="020B0803030303020204" pitchFamily="34" charset="0"/>
                  </a:rPr>
                  <a:t>tính</a:t>
                </a:r>
                <a:endParaRPr lang="ko-KR" altLang="en-US" sz="1400" dirty="0">
                  <a:solidFill>
                    <a:srgbClr val="1F45BC"/>
                  </a:solidFill>
                  <a:latin typeface="SamsungOne-700" panose="020B0803030303020204" pitchFamily="34" charset="0"/>
                  <a:ea typeface="SamsungOne-600C" panose="020B0706030303020204" pitchFamily="34" charset="0"/>
                </a:endParaRPr>
              </a:p>
            </p:txBody>
          </p:sp>
          <p:sp>
            <p:nvSpPr>
              <p:cNvPr id="24" name="TextBox 23">
                <a:extLst>
                  <a:ext uri="{FF2B5EF4-FFF2-40B4-BE49-F238E27FC236}">
                    <a16:creationId xmlns:a16="http://schemas.microsoft.com/office/drawing/2014/main" id="{0AD11C63-E01F-469D-9F90-A26E497247E1}"/>
                  </a:ext>
                </a:extLst>
              </p:cNvPr>
              <p:cNvSpPr txBox="1"/>
              <p:nvPr/>
            </p:nvSpPr>
            <p:spPr>
              <a:xfrm>
                <a:off x="6934425" y="3841718"/>
                <a:ext cx="947695" cy="523220"/>
              </a:xfrm>
              <a:prstGeom prst="rect">
                <a:avLst/>
              </a:prstGeom>
              <a:noFill/>
            </p:spPr>
            <p:txBody>
              <a:bodyPr wrap="none" rtlCol="0">
                <a:spAutoFit/>
              </a:bodyPr>
              <a:lstStyle/>
              <a:p>
                <a:pPr algn="ctr"/>
                <a:r>
                  <a:rPr lang="en-US" altLang="ko-KR" sz="1400" dirty="0" err="1">
                    <a:solidFill>
                      <a:srgbClr val="1F45BC"/>
                    </a:solidFill>
                    <a:latin typeface="SamsungOne-700" panose="020B0803030303020204" pitchFamily="34" charset="0"/>
                    <a:ea typeface="SamsungOne-700" panose="020B0803030303020204" pitchFamily="34" charset="0"/>
                  </a:rPr>
                  <a:t>Khoa</a:t>
                </a:r>
                <a:r>
                  <a:rPr lang="en-US" altLang="ko-KR" sz="1400" dirty="0">
                    <a:solidFill>
                      <a:srgbClr val="1F45BC"/>
                    </a:solidFill>
                    <a:latin typeface="SamsungOne-700" panose="020B0803030303020204" pitchFamily="34" charset="0"/>
                    <a:ea typeface="SamsungOne-700" panose="020B0803030303020204" pitchFamily="34" charset="0"/>
                  </a:rPr>
                  <a:t> </a:t>
                </a:r>
                <a:r>
                  <a:rPr lang="en-US" altLang="ko-KR" sz="1400" dirty="0" err="1">
                    <a:solidFill>
                      <a:srgbClr val="1F45BC"/>
                    </a:solidFill>
                    <a:latin typeface="SamsungOne-700" panose="020B0803030303020204" pitchFamily="34" charset="0"/>
                    <a:ea typeface="SamsungOne-700" panose="020B0803030303020204" pitchFamily="34" charset="0"/>
                  </a:rPr>
                  <a:t>học</a:t>
                </a:r>
                <a:r>
                  <a:rPr lang="en-US" altLang="ko-KR" sz="1400" dirty="0">
                    <a:solidFill>
                      <a:srgbClr val="1F45BC"/>
                    </a:solidFill>
                    <a:latin typeface="SamsungOne-700" panose="020B0803030303020204" pitchFamily="34" charset="0"/>
                    <a:ea typeface="SamsungOne-700" panose="020B0803030303020204" pitchFamily="34" charset="0"/>
                  </a:rPr>
                  <a:t> </a:t>
                </a:r>
              </a:p>
              <a:p>
                <a:pPr algn="ctr"/>
                <a:r>
                  <a:rPr lang="en-US" altLang="ko-KR" sz="1400" dirty="0" err="1">
                    <a:solidFill>
                      <a:srgbClr val="1F45BC"/>
                    </a:solidFill>
                    <a:latin typeface="SamsungOne-700" panose="020B0803030303020204" pitchFamily="34" charset="0"/>
                    <a:ea typeface="SamsungOne-700" panose="020B0803030303020204" pitchFamily="34" charset="0"/>
                  </a:rPr>
                  <a:t>dữ</a:t>
                </a:r>
                <a:r>
                  <a:rPr lang="en-US" altLang="ko-KR" sz="1400" dirty="0">
                    <a:solidFill>
                      <a:srgbClr val="1F45BC"/>
                    </a:solidFill>
                    <a:latin typeface="SamsungOne-700" panose="020B0803030303020204" pitchFamily="34" charset="0"/>
                    <a:ea typeface="SamsungOne-700" panose="020B0803030303020204" pitchFamily="34" charset="0"/>
                  </a:rPr>
                  <a:t> </a:t>
                </a:r>
                <a:r>
                  <a:rPr lang="en-US" altLang="ko-KR" sz="1400" dirty="0" err="1">
                    <a:solidFill>
                      <a:srgbClr val="1F45BC"/>
                    </a:solidFill>
                    <a:latin typeface="SamsungOne-700" panose="020B0803030303020204" pitchFamily="34" charset="0"/>
                    <a:ea typeface="SamsungOne-700" panose="020B0803030303020204" pitchFamily="34" charset="0"/>
                  </a:rPr>
                  <a:t>liệu</a:t>
                </a:r>
                <a:endParaRPr lang="ko-KR" altLang="en-US" sz="1400" dirty="0">
                  <a:solidFill>
                    <a:srgbClr val="1F45BC"/>
                  </a:solidFill>
                  <a:latin typeface="SamsungOne-700" panose="020B0803030303020204" pitchFamily="34" charset="0"/>
                  <a:ea typeface="SamsungOne-600C" panose="020B0706030303020204" pitchFamily="34" charset="0"/>
                </a:endParaRPr>
              </a:p>
            </p:txBody>
          </p:sp>
          <p:sp>
            <p:nvSpPr>
              <p:cNvPr id="25" name="TextBox 24">
                <a:extLst>
                  <a:ext uri="{FF2B5EF4-FFF2-40B4-BE49-F238E27FC236}">
                    <a16:creationId xmlns:a16="http://schemas.microsoft.com/office/drawing/2014/main" id="{CB97A5BF-FF2B-44D8-89E4-50C80836801A}"/>
                  </a:ext>
                </a:extLst>
              </p:cNvPr>
              <p:cNvSpPr txBox="1"/>
              <p:nvPr/>
            </p:nvSpPr>
            <p:spPr>
              <a:xfrm>
                <a:off x="7955348" y="3548760"/>
                <a:ext cx="1114408" cy="523220"/>
              </a:xfrm>
              <a:prstGeom prst="rect">
                <a:avLst/>
              </a:prstGeom>
              <a:noFill/>
            </p:spPr>
            <p:txBody>
              <a:bodyPr wrap="none" rtlCol="0">
                <a:spAutoFit/>
              </a:bodyPr>
              <a:lstStyle/>
              <a:p>
                <a:pPr algn="ctr"/>
                <a:r>
                  <a:rPr lang="en-US" altLang="ko-KR" sz="1400" dirty="0" err="1">
                    <a:solidFill>
                      <a:srgbClr val="1F45BC"/>
                    </a:solidFill>
                    <a:latin typeface="SamsungOne-700" panose="020B0803030303020204" pitchFamily="34" charset="0"/>
                    <a:ea typeface="SamsungOne-700" panose="020B0803030303020204" pitchFamily="34" charset="0"/>
                  </a:rPr>
                  <a:t>Toán</a:t>
                </a:r>
                <a:r>
                  <a:rPr lang="en-US" altLang="ko-KR" sz="1400" dirty="0">
                    <a:solidFill>
                      <a:srgbClr val="1F45BC"/>
                    </a:solidFill>
                    <a:latin typeface="SamsungOne-700" panose="020B0803030303020204" pitchFamily="34" charset="0"/>
                    <a:ea typeface="SamsungOne-700" panose="020B0803030303020204" pitchFamily="34" charset="0"/>
                  </a:rPr>
                  <a:t> </a:t>
                </a:r>
                <a:r>
                  <a:rPr lang="en-US" altLang="ko-KR" sz="1400" dirty="0" err="1">
                    <a:solidFill>
                      <a:srgbClr val="1F45BC"/>
                    </a:solidFill>
                    <a:latin typeface="SamsungOne-700" panose="020B0803030303020204" pitchFamily="34" charset="0"/>
                    <a:ea typeface="SamsungOne-700" panose="020B0803030303020204" pitchFamily="34" charset="0"/>
                  </a:rPr>
                  <a:t>học</a:t>
                </a:r>
                <a:r>
                  <a:rPr lang="en-US" altLang="ko-KR" sz="1400" dirty="0">
                    <a:solidFill>
                      <a:srgbClr val="1F45BC"/>
                    </a:solidFill>
                    <a:latin typeface="SamsungOne-700" panose="020B0803030303020204" pitchFamily="34" charset="0"/>
                    <a:ea typeface="SamsungOne-700" panose="020B0803030303020204" pitchFamily="34" charset="0"/>
                  </a:rPr>
                  <a:t> </a:t>
                </a:r>
                <a:r>
                  <a:rPr lang="en-US" altLang="ko-KR" sz="1400" dirty="0" err="1">
                    <a:solidFill>
                      <a:srgbClr val="1F45BC"/>
                    </a:solidFill>
                    <a:latin typeface="SamsungOne-700" panose="020B0803030303020204" pitchFamily="34" charset="0"/>
                    <a:ea typeface="SamsungOne-700" panose="020B0803030303020204" pitchFamily="34" charset="0"/>
                  </a:rPr>
                  <a:t>và</a:t>
                </a:r>
                <a:endParaRPr lang="en-US" altLang="ko-KR" sz="1400" dirty="0">
                  <a:solidFill>
                    <a:srgbClr val="1F45BC"/>
                  </a:solidFill>
                  <a:latin typeface="SamsungOne-700" panose="020B0803030303020204" pitchFamily="34" charset="0"/>
                  <a:ea typeface="SamsungOne-700" panose="020B0803030303020204" pitchFamily="34" charset="0"/>
                </a:endParaRPr>
              </a:p>
              <a:p>
                <a:pPr algn="ctr"/>
                <a:r>
                  <a:rPr lang="en-US" altLang="ko-KR" sz="1400" dirty="0">
                    <a:solidFill>
                      <a:srgbClr val="1F45BC"/>
                    </a:solidFill>
                    <a:latin typeface="SamsungOne-700" panose="020B0803030303020204" pitchFamily="34" charset="0"/>
                    <a:ea typeface="SamsungOne-700" panose="020B0803030303020204" pitchFamily="34" charset="0"/>
                  </a:rPr>
                  <a:t> </a:t>
                </a:r>
                <a:r>
                  <a:rPr lang="en-US" altLang="ko-KR" sz="1400" dirty="0" err="1">
                    <a:solidFill>
                      <a:srgbClr val="1F45BC"/>
                    </a:solidFill>
                    <a:latin typeface="SamsungOne-700" panose="020B0803030303020204" pitchFamily="34" charset="0"/>
                    <a:ea typeface="SamsungOne-700" panose="020B0803030303020204" pitchFamily="34" charset="0"/>
                  </a:rPr>
                  <a:t>thống</a:t>
                </a:r>
                <a:r>
                  <a:rPr lang="en-US" altLang="ko-KR" sz="1400" dirty="0">
                    <a:solidFill>
                      <a:srgbClr val="1F45BC"/>
                    </a:solidFill>
                    <a:latin typeface="SamsungOne-700" panose="020B0803030303020204" pitchFamily="34" charset="0"/>
                    <a:ea typeface="SamsungOne-700" panose="020B0803030303020204" pitchFamily="34" charset="0"/>
                  </a:rPr>
                  <a:t> </a:t>
                </a:r>
                <a:r>
                  <a:rPr lang="en-US" altLang="ko-KR" sz="1400" dirty="0" err="1">
                    <a:solidFill>
                      <a:srgbClr val="1F45BC"/>
                    </a:solidFill>
                    <a:latin typeface="SamsungOne-700" panose="020B0803030303020204" pitchFamily="34" charset="0"/>
                    <a:ea typeface="SamsungOne-700" panose="020B0803030303020204" pitchFamily="34" charset="0"/>
                  </a:rPr>
                  <a:t>kê</a:t>
                </a:r>
                <a:endParaRPr lang="ko-KR" altLang="en-US" sz="1400" dirty="0">
                  <a:solidFill>
                    <a:srgbClr val="1F45BC"/>
                  </a:solidFill>
                  <a:latin typeface="SamsungOne-700" panose="020B0803030303020204" pitchFamily="34" charset="0"/>
                  <a:ea typeface="SamsungOne-600C" panose="020B0706030303020204" pitchFamily="34" charset="0"/>
                </a:endParaRPr>
              </a:p>
            </p:txBody>
          </p:sp>
          <p:sp>
            <p:nvSpPr>
              <p:cNvPr id="26" name="TextBox 25">
                <a:extLst>
                  <a:ext uri="{FF2B5EF4-FFF2-40B4-BE49-F238E27FC236}">
                    <a16:creationId xmlns:a16="http://schemas.microsoft.com/office/drawing/2014/main" id="{B847A7C4-F5CD-498C-A817-AC40CB568C68}"/>
                  </a:ext>
                </a:extLst>
              </p:cNvPr>
              <p:cNvSpPr txBox="1"/>
              <p:nvPr/>
            </p:nvSpPr>
            <p:spPr>
              <a:xfrm>
                <a:off x="6445942" y="4954420"/>
                <a:ext cx="1377300" cy="307777"/>
              </a:xfrm>
              <a:prstGeom prst="rect">
                <a:avLst/>
              </a:prstGeom>
              <a:noFill/>
            </p:spPr>
            <p:txBody>
              <a:bodyPr wrap="none" rtlCol="0">
                <a:spAutoFit/>
              </a:bodyPr>
              <a:lstStyle/>
              <a:p>
                <a:pPr algn="ctr"/>
                <a:r>
                  <a:rPr lang="en-US" altLang="ko-KR" sz="1400" dirty="0" err="1">
                    <a:solidFill>
                      <a:srgbClr val="1F45BC"/>
                    </a:solidFill>
                    <a:latin typeface="SamsungOne-700" panose="020B0803030303020204" pitchFamily="34" charset="0"/>
                    <a:ea typeface="SamsungOne-700" panose="020B0803030303020204" pitchFamily="34" charset="0"/>
                  </a:rPr>
                  <a:t>Kiến</a:t>
                </a:r>
                <a:r>
                  <a:rPr lang="en-US" altLang="ko-KR" sz="1400" dirty="0">
                    <a:solidFill>
                      <a:srgbClr val="1F45BC"/>
                    </a:solidFill>
                    <a:latin typeface="SamsungOne-700" panose="020B0803030303020204" pitchFamily="34" charset="0"/>
                    <a:ea typeface="SamsungOne-700" panose="020B0803030303020204" pitchFamily="34" charset="0"/>
                  </a:rPr>
                  <a:t> </a:t>
                </a:r>
                <a:r>
                  <a:rPr lang="en-US" altLang="ko-KR" sz="1400" dirty="0" err="1">
                    <a:solidFill>
                      <a:srgbClr val="1F45BC"/>
                    </a:solidFill>
                    <a:latin typeface="SamsungOne-700" panose="020B0803030303020204" pitchFamily="34" charset="0"/>
                    <a:ea typeface="SamsungOne-700" panose="020B0803030303020204" pitchFamily="34" charset="0"/>
                  </a:rPr>
                  <a:t>thức</a:t>
                </a:r>
                <a:r>
                  <a:rPr lang="en-US" altLang="ko-KR" sz="1400" dirty="0">
                    <a:solidFill>
                      <a:srgbClr val="1F45BC"/>
                    </a:solidFill>
                    <a:latin typeface="SamsungOne-700" panose="020B0803030303020204" pitchFamily="34" charset="0"/>
                    <a:ea typeface="SamsungOne-700" panose="020B0803030303020204" pitchFamily="34" charset="0"/>
                  </a:rPr>
                  <a:t> </a:t>
                </a:r>
                <a:r>
                  <a:rPr lang="en-US" altLang="ko-KR" sz="1400" dirty="0" err="1">
                    <a:solidFill>
                      <a:srgbClr val="1F45BC"/>
                    </a:solidFill>
                    <a:latin typeface="SamsungOne-700" panose="020B0803030303020204" pitchFamily="34" charset="0"/>
                    <a:ea typeface="SamsungOne-700" panose="020B0803030303020204" pitchFamily="34" charset="0"/>
                  </a:rPr>
                  <a:t>miền</a:t>
                </a:r>
                <a:endParaRPr lang="ko-KR" altLang="en-US" sz="1400" dirty="0">
                  <a:solidFill>
                    <a:srgbClr val="1F45BC"/>
                  </a:solidFill>
                  <a:latin typeface="SamsungOne-700" panose="020B0803030303020204" pitchFamily="34" charset="0"/>
                  <a:ea typeface="SamsungOne-600C" panose="020B0706030303020204" pitchFamily="34" charset="0"/>
                </a:endParaRPr>
              </a:p>
            </p:txBody>
          </p:sp>
        </p:grpSp>
      </p:grpSp>
    </p:spTree>
    <p:extLst>
      <p:ext uri="{BB962C8B-B14F-4D97-AF65-F5344CB8AC3E}">
        <p14:creationId xmlns:p14="http://schemas.microsoft.com/office/powerpoint/2010/main" val="371693839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텍스트 개체 틀 5">
            <a:extLst>
              <a:ext uri="{FF2B5EF4-FFF2-40B4-BE49-F238E27FC236}">
                <a16:creationId xmlns:a16="http://schemas.microsoft.com/office/drawing/2014/main" id="{BB04DB97-A49C-4099-9F71-CBA34459F431}"/>
              </a:ext>
            </a:extLst>
          </p:cNvPr>
          <p:cNvSpPr>
            <a:spLocks noGrp="1"/>
          </p:cNvSpPr>
          <p:nvPr>
            <p:ph type="body" sz="quarter" idx="10"/>
          </p:nvPr>
        </p:nvSpPr>
        <p:spPr/>
        <p:txBody>
          <a:bodyPr/>
          <a:lstStyle/>
          <a:p>
            <a:r>
              <a:rPr lang="en-US" altLang="ko-KR" dirty="0">
                <a:ea typeface="SamsungOneKorean 400" panose="020B0503030303020204" pitchFamily="50" charset="-127"/>
              </a:rPr>
              <a:t>2.1. Edge-To-AI : </a:t>
            </a:r>
            <a:r>
              <a:rPr lang="en-US" altLang="ko-KR" dirty="0" err="1">
                <a:ea typeface="SamsungOneKorean 400" panose="020B0503030303020204" pitchFamily="50" charset="-127"/>
              </a:rPr>
              <a:t>Các</a:t>
            </a:r>
            <a:r>
              <a:rPr lang="en-US" altLang="ko-KR" dirty="0">
                <a:ea typeface="SamsungOneKorean 400" panose="020B0503030303020204" pitchFamily="50" charset="-127"/>
              </a:rPr>
              <a:t> </a:t>
            </a:r>
            <a:r>
              <a:rPr lang="en-US" altLang="ko-KR" dirty="0" err="1">
                <a:ea typeface="SamsungOneKorean 400" panose="020B0503030303020204" pitchFamily="50" charset="-127"/>
              </a:rPr>
              <a:t>công</a:t>
            </a:r>
            <a:r>
              <a:rPr lang="en-US" altLang="ko-KR" dirty="0">
                <a:ea typeface="SamsungOneKorean 400" panose="020B0503030303020204" pitchFamily="50" charset="-127"/>
              </a:rPr>
              <a:t> </a:t>
            </a:r>
            <a:r>
              <a:rPr lang="en-US" altLang="ko-KR" dirty="0" err="1">
                <a:ea typeface="SamsungOneKorean 400" panose="020B0503030303020204" pitchFamily="50" charset="-127"/>
              </a:rPr>
              <a:t>cụ</a:t>
            </a:r>
            <a:r>
              <a:rPr lang="en-US" altLang="ko-KR" dirty="0">
                <a:ea typeface="SamsungOneKorean 400" panose="020B0503030303020204" pitchFamily="50" charset="-127"/>
              </a:rPr>
              <a:t> </a:t>
            </a:r>
            <a:r>
              <a:rPr lang="en-US" altLang="ko-KR" dirty="0" err="1">
                <a:ea typeface="SamsungOneKorean 400" panose="020B0503030303020204" pitchFamily="50" charset="-127"/>
              </a:rPr>
              <a:t>tự</a:t>
            </a:r>
            <a:r>
              <a:rPr lang="en-US" altLang="ko-KR" dirty="0">
                <a:ea typeface="SamsungOneKorean 400" panose="020B0503030303020204" pitchFamily="50" charset="-127"/>
              </a:rPr>
              <a:t> </a:t>
            </a:r>
            <a:r>
              <a:rPr lang="en-US" altLang="ko-KR" dirty="0" err="1">
                <a:ea typeface="SamsungOneKorean 400" panose="020B0503030303020204" pitchFamily="50" charset="-127"/>
              </a:rPr>
              <a:t>động</a:t>
            </a:r>
            <a:r>
              <a:rPr lang="en-US" altLang="ko-KR" dirty="0">
                <a:ea typeface="SamsungOneKorean 400" panose="020B0503030303020204" pitchFamily="50" charset="-127"/>
              </a:rPr>
              <a:t> </a:t>
            </a:r>
            <a:r>
              <a:rPr lang="en-US" altLang="ko-KR" dirty="0" err="1">
                <a:ea typeface="SamsungOneKorean 400" panose="020B0503030303020204" pitchFamily="50" charset="-127"/>
              </a:rPr>
              <a:t>hóa</a:t>
            </a:r>
            <a:r>
              <a:rPr lang="en-US" altLang="ko-KR" dirty="0">
                <a:ea typeface="SamsungOneKorean 400" panose="020B0503030303020204" pitchFamily="50" charset="-127"/>
              </a:rPr>
              <a:t> </a:t>
            </a:r>
            <a:r>
              <a:rPr lang="en-US" altLang="ko-KR" dirty="0" err="1">
                <a:ea typeface="SamsungOneKorean 400" panose="020B0503030303020204" pitchFamily="50" charset="-127"/>
              </a:rPr>
              <a:t>mới</a:t>
            </a:r>
            <a:r>
              <a:rPr lang="en-US" altLang="ko-KR" dirty="0">
                <a:ea typeface="SamsungOneKorean 400" panose="020B0503030303020204" pitchFamily="50" charset="-127"/>
              </a:rPr>
              <a:t> </a:t>
            </a:r>
            <a:r>
              <a:rPr lang="en-US" altLang="ko-KR" dirty="0" err="1">
                <a:ea typeface="SamsungOneKorean 400" panose="020B0503030303020204" pitchFamily="50" charset="-127"/>
              </a:rPr>
              <a:t>nổi</a:t>
            </a:r>
            <a:endParaRPr lang="ko-KR" altLang="en-US" dirty="0">
              <a:ea typeface="SamsungOneKorean 400" panose="020B0503030303020204" pitchFamily="50" charset="-127"/>
            </a:endParaRPr>
          </a:p>
        </p:txBody>
      </p:sp>
      <p:sp>
        <p:nvSpPr>
          <p:cNvPr id="7" name="텍스트 개체 틀 6">
            <a:extLst>
              <a:ext uri="{FF2B5EF4-FFF2-40B4-BE49-F238E27FC236}">
                <a16:creationId xmlns:a16="http://schemas.microsoft.com/office/drawing/2014/main" id="{9EB126A6-03EB-4CDB-B59E-A171BE0864B0}"/>
              </a:ext>
            </a:extLst>
          </p:cNvPr>
          <p:cNvSpPr>
            <a:spLocks noGrp="1"/>
          </p:cNvSpPr>
          <p:nvPr>
            <p:ph type="body" sz="quarter" idx="11"/>
          </p:nvPr>
        </p:nvSpPr>
        <p:spPr>
          <a:xfrm>
            <a:off x="567814" y="1332000"/>
            <a:ext cx="9070972" cy="493776"/>
          </a:xfrm>
        </p:spPr>
        <p:txBody>
          <a:bodyPr/>
          <a:lstStyle/>
          <a:p>
            <a:r>
              <a:rPr lang="en-US" altLang="ko-KR" sz="3000" dirty="0">
                <a:ea typeface="SamsungOneKorean 400" panose="020B0503030303020204" pitchFamily="50" charset="-127"/>
              </a:rPr>
              <a:t>K</a:t>
            </a:r>
            <a:r>
              <a:rPr lang="vi-VN" altLang="ko-KR" sz="3000" dirty="0">
                <a:ea typeface="SamsungOneKorean 400" panose="020B0503030303020204" pitchFamily="50" charset="-127"/>
              </a:rPr>
              <a:t>iến thức và kỹ năng</a:t>
            </a:r>
            <a:r>
              <a:rPr lang="en-US" altLang="ko-KR" sz="3000" dirty="0">
                <a:ea typeface="SamsungOneKorean 400" panose="020B0503030303020204" pitchFamily="50" charset="-127"/>
              </a:rPr>
              <a:t> </a:t>
            </a:r>
            <a:r>
              <a:rPr lang="en-US" altLang="ko-KR" sz="3000" dirty="0" err="1">
                <a:ea typeface="SamsungOneKorean 400" panose="020B0503030303020204" pitchFamily="50" charset="-127"/>
              </a:rPr>
              <a:t>dành</a:t>
            </a:r>
            <a:r>
              <a:rPr lang="vi-VN" altLang="ko-KR" sz="3000" dirty="0">
                <a:ea typeface="SamsungOneKorean 400" panose="020B0503030303020204" pitchFamily="50" charset="-127"/>
              </a:rPr>
              <a:t> cho kỹ sư dữ liệu</a:t>
            </a:r>
            <a:endParaRPr lang="ko-KR" altLang="en-US" sz="3000" dirty="0">
              <a:ea typeface="SamsungOneKorean 400" panose="020B0503030303020204" pitchFamily="50" charset="-127"/>
            </a:endParaRPr>
          </a:p>
        </p:txBody>
      </p:sp>
      <p:sp>
        <p:nvSpPr>
          <p:cNvPr id="8" name="텍스트 개체 틀 7">
            <a:extLst>
              <a:ext uri="{FF2B5EF4-FFF2-40B4-BE49-F238E27FC236}">
                <a16:creationId xmlns:a16="http://schemas.microsoft.com/office/drawing/2014/main" id="{2FD86031-2CE6-4A7A-AF8C-B38A60FC9877}"/>
              </a:ext>
            </a:extLst>
          </p:cNvPr>
          <p:cNvSpPr>
            <a:spLocks noGrp="1"/>
          </p:cNvSpPr>
          <p:nvPr>
            <p:ph type="body" sz="quarter" idx="13"/>
          </p:nvPr>
        </p:nvSpPr>
        <p:spPr/>
        <p:txBody>
          <a:bodyPr/>
          <a:lstStyle/>
          <a:p>
            <a:r>
              <a:rPr lang="en-US" altLang="ko-KR" dirty="0" err="1">
                <a:ea typeface="SamsungOneKorean 400" panose="020B0503030303020204" pitchFamily="50" charset="-127"/>
              </a:rPr>
              <a:t>Bài</a:t>
            </a:r>
            <a:r>
              <a:rPr lang="en-US" altLang="ko-KR" dirty="0">
                <a:ea typeface="SamsungOneKorean 400" panose="020B0503030303020204" pitchFamily="50" charset="-127"/>
              </a:rPr>
              <a:t> 02</a:t>
            </a:r>
            <a:endParaRPr lang="ko-KR" altLang="en-US" dirty="0">
              <a:ea typeface="SamsungOneKorean 400" panose="020B0503030303020204" pitchFamily="50" charset="-127"/>
            </a:endParaRPr>
          </a:p>
        </p:txBody>
      </p:sp>
      <p:sp>
        <p:nvSpPr>
          <p:cNvPr id="9" name="텍스트 개체 틀 8">
            <a:extLst>
              <a:ext uri="{FF2B5EF4-FFF2-40B4-BE49-F238E27FC236}">
                <a16:creationId xmlns:a16="http://schemas.microsoft.com/office/drawing/2014/main" id="{010C68CC-7310-4008-B70F-D68E053345A2}"/>
              </a:ext>
            </a:extLst>
          </p:cNvPr>
          <p:cNvSpPr>
            <a:spLocks noGrp="1"/>
          </p:cNvSpPr>
          <p:nvPr>
            <p:ph type="body" sz="quarter" idx="15"/>
          </p:nvPr>
        </p:nvSpPr>
        <p:spPr/>
        <p:txBody>
          <a:bodyPr/>
          <a:lstStyle/>
          <a:p>
            <a:pPr fontAlgn="base"/>
            <a:r>
              <a:rPr lang="vi-VN" altLang="ko-KR" dirty="0"/>
              <a:t>10 kỹ năng hàng đầu dành cho kỹ sư dữ liệu năm 2021</a:t>
            </a:r>
            <a:endParaRPr lang="en" altLang="ko-KR" dirty="0"/>
          </a:p>
        </p:txBody>
      </p:sp>
      <p:grpSp>
        <p:nvGrpSpPr>
          <p:cNvPr id="51" name="그룹 50">
            <a:extLst>
              <a:ext uri="{FF2B5EF4-FFF2-40B4-BE49-F238E27FC236}">
                <a16:creationId xmlns:a16="http://schemas.microsoft.com/office/drawing/2014/main" id="{09049256-7922-45AB-9F60-701C294023F7}"/>
              </a:ext>
            </a:extLst>
          </p:cNvPr>
          <p:cNvGrpSpPr/>
          <p:nvPr/>
        </p:nvGrpSpPr>
        <p:grpSpPr>
          <a:xfrm>
            <a:off x="1467171" y="2709353"/>
            <a:ext cx="6903382" cy="3500109"/>
            <a:chOff x="1467171" y="2642678"/>
            <a:chExt cx="6903382" cy="3500109"/>
          </a:xfrm>
        </p:grpSpPr>
        <p:grpSp>
          <p:nvGrpSpPr>
            <p:cNvPr id="52" name="그룹 51">
              <a:extLst>
                <a:ext uri="{FF2B5EF4-FFF2-40B4-BE49-F238E27FC236}">
                  <a16:creationId xmlns:a16="http://schemas.microsoft.com/office/drawing/2014/main" id="{5CCA74DE-6BDD-4159-98F4-588FB75066F6}"/>
                </a:ext>
              </a:extLst>
            </p:cNvPr>
            <p:cNvGrpSpPr/>
            <p:nvPr/>
          </p:nvGrpSpPr>
          <p:grpSpPr>
            <a:xfrm>
              <a:off x="1467171" y="2642678"/>
              <a:ext cx="5237835" cy="3193679"/>
              <a:chOff x="2017750" y="2862491"/>
              <a:chExt cx="5237835" cy="3193679"/>
            </a:xfrm>
          </p:grpSpPr>
          <p:sp>
            <p:nvSpPr>
              <p:cNvPr id="61" name="TextBox 60">
                <a:extLst>
                  <a:ext uri="{FF2B5EF4-FFF2-40B4-BE49-F238E27FC236}">
                    <a16:creationId xmlns:a16="http://schemas.microsoft.com/office/drawing/2014/main" id="{CA04C534-C82D-4D10-81F1-1741DD28629F}"/>
                  </a:ext>
                </a:extLst>
              </p:cNvPr>
              <p:cNvSpPr txBox="1"/>
              <p:nvPr/>
            </p:nvSpPr>
            <p:spPr>
              <a:xfrm>
                <a:off x="2718359" y="2862491"/>
                <a:ext cx="753732" cy="307777"/>
              </a:xfrm>
              <a:prstGeom prst="rect">
                <a:avLst/>
              </a:prstGeom>
              <a:noFill/>
            </p:spPr>
            <p:txBody>
              <a:bodyPr wrap="none" rtlCol="0">
                <a:spAutoFit/>
              </a:bodyPr>
              <a:lstStyle/>
              <a:p>
                <a:r>
                  <a:rPr lang="en-US" altLang="ko-KR" sz="1400" dirty="0">
                    <a:solidFill>
                      <a:srgbClr val="1F45BC"/>
                    </a:solidFill>
                    <a:latin typeface="SamsungOne-700" panose="020B0803030303020204" pitchFamily="34" charset="0"/>
                    <a:ea typeface="SamsungOne-700" panose="020B0803030303020204" pitchFamily="34" charset="0"/>
                  </a:rPr>
                  <a:t>Python</a:t>
                </a:r>
                <a:endParaRPr lang="ko-KR" altLang="en-US" sz="1400" dirty="0">
                  <a:solidFill>
                    <a:srgbClr val="1F45BC"/>
                  </a:solidFill>
                  <a:latin typeface="SamsungOne-700" panose="020B0803030303020204" pitchFamily="34" charset="0"/>
                  <a:ea typeface="SamsungOne-600C" panose="020B0706030303020204" pitchFamily="34" charset="0"/>
                </a:endParaRPr>
              </a:p>
            </p:txBody>
          </p:sp>
          <p:sp>
            <p:nvSpPr>
              <p:cNvPr id="62" name="직사각형 61">
                <a:extLst>
                  <a:ext uri="{FF2B5EF4-FFF2-40B4-BE49-F238E27FC236}">
                    <a16:creationId xmlns:a16="http://schemas.microsoft.com/office/drawing/2014/main" id="{41AC1B2E-384A-475D-B3A5-4FB0C6630F7D}"/>
                  </a:ext>
                </a:extLst>
              </p:cNvPr>
              <p:cNvSpPr/>
              <p:nvPr/>
            </p:nvSpPr>
            <p:spPr>
              <a:xfrm>
                <a:off x="3474049" y="2921519"/>
                <a:ext cx="3695700" cy="184666"/>
              </a:xfrm>
              <a:prstGeom prst="rect">
                <a:avLst/>
              </a:prstGeom>
              <a:solidFill>
                <a:srgbClr val="66A1FE"/>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a typeface="SamsungOneKorean 400" panose="020B0503030303020204" pitchFamily="50" charset="-127"/>
                </a:endParaRPr>
              </a:p>
            </p:txBody>
          </p:sp>
          <p:sp>
            <p:nvSpPr>
              <p:cNvPr id="63" name="직사각형 62">
                <a:extLst>
                  <a:ext uri="{FF2B5EF4-FFF2-40B4-BE49-F238E27FC236}">
                    <a16:creationId xmlns:a16="http://schemas.microsoft.com/office/drawing/2014/main" id="{FB277301-4E77-4A88-94D7-3DF7A04A71BB}"/>
                  </a:ext>
                </a:extLst>
              </p:cNvPr>
              <p:cNvSpPr/>
              <p:nvPr/>
            </p:nvSpPr>
            <p:spPr>
              <a:xfrm>
                <a:off x="3474049" y="3250086"/>
                <a:ext cx="3415988" cy="184666"/>
              </a:xfrm>
              <a:prstGeom prst="rect">
                <a:avLst/>
              </a:prstGeom>
              <a:solidFill>
                <a:srgbClr val="66A1FE"/>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a typeface="SamsungOneKorean 400" panose="020B0503030303020204" pitchFamily="50" charset="-127"/>
                </a:endParaRPr>
              </a:p>
            </p:txBody>
          </p:sp>
          <p:sp>
            <p:nvSpPr>
              <p:cNvPr id="64" name="직사각형 63">
                <a:extLst>
                  <a:ext uri="{FF2B5EF4-FFF2-40B4-BE49-F238E27FC236}">
                    <a16:creationId xmlns:a16="http://schemas.microsoft.com/office/drawing/2014/main" id="{4016AF04-2E6A-47FD-AB0B-CF8D90C35D29}"/>
                  </a:ext>
                </a:extLst>
              </p:cNvPr>
              <p:cNvSpPr/>
              <p:nvPr/>
            </p:nvSpPr>
            <p:spPr>
              <a:xfrm>
                <a:off x="3474049" y="3573065"/>
                <a:ext cx="2750825" cy="184666"/>
              </a:xfrm>
              <a:prstGeom prst="rect">
                <a:avLst/>
              </a:prstGeom>
              <a:solidFill>
                <a:srgbClr val="66A1FE"/>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a typeface="SamsungOneKorean 400" panose="020B0503030303020204" pitchFamily="50" charset="-127"/>
                </a:endParaRPr>
              </a:p>
            </p:txBody>
          </p:sp>
          <p:sp>
            <p:nvSpPr>
              <p:cNvPr id="65" name="직사각형 64">
                <a:extLst>
                  <a:ext uri="{FF2B5EF4-FFF2-40B4-BE49-F238E27FC236}">
                    <a16:creationId xmlns:a16="http://schemas.microsoft.com/office/drawing/2014/main" id="{468F0473-1C06-46F4-8C67-4CB022F3F9B5}"/>
                  </a:ext>
                </a:extLst>
              </p:cNvPr>
              <p:cNvSpPr/>
              <p:nvPr/>
            </p:nvSpPr>
            <p:spPr>
              <a:xfrm>
                <a:off x="3474049" y="3891022"/>
                <a:ext cx="2636525" cy="184666"/>
              </a:xfrm>
              <a:prstGeom prst="rect">
                <a:avLst/>
              </a:prstGeom>
              <a:solidFill>
                <a:srgbClr val="66A1FE"/>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a typeface="SamsungOneKorean 400" panose="020B0503030303020204" pitchFamily="50" charset="-127"/>
                </a:endParaRPr>
              </a:p>
            </p:txBody>
          </p:sp>
          <p:sp>
            <p:nvSpPr>
              <p:cNvPr id="66" name="직사각형 65">
                <a:extLst>
                  <a:ext uri="{FF2B5EF4-FFF2-40B4-BE49-F238E27FC236}">
                    <a16:creationId xmlns:a16="http://schemas.microsoft.com/office/drawing/2014/main" id="{D1C25EA4-3A91-4762-88B4-2F65E9094C90}"/>
                  </a:ext>
                </a:extLst>
              </p:cNvPr>
              <p:cNvSpPr/>
              <p:nvPr/>
            </p:nvSpPr>
            <p:spPr>
              <a:xfrm>
                <a:off x="3474049" y="4208979"/>
                <a:ext cx="2446025" cy="184666"/>
              </a:xfrm>
              <a:prstGeom prst="rect">
                <a:avLst/>
              </a:prstGeom>
              <a:solidFill>
                <a:srgbClr val="66A1FE"/>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a typeface="SamsungOneKorean 400" panose="020B0503030303020204" pitchFamily="50" charset="-127"/>
                </a:endParaRPr>
              </a:p>
            </p:txBody>
          </p:sp>
          <p:sp>
            <p:nvSpPr>
              <p:cNvPr id="67" name="직사각형 66">
                <a:extLst>
                  <a:ext uri="{FF2B5EF4-FFF2-40B4-BE49-F238E27FC236}">
                    <a16:creationId xmlns:a16="http://schemas.microsoft.com/office/drawing/2014/main" id="{A71B7118-494D-4F23-A7E1-74423609DD15}"/>
                  </a:ext>
                </a:extLst>
              </p:cNvPr>
              <p:cNvSpPr/>
              <p:nvPr/>
            </p:nvSpPr>
            <p:spPr>
              <a:xfrm>
                <a:off x="3474049" y="4525583"/>
                <a:ext cx="2249175" cy="184666"/>
              </a:xfrm>
              <a:prstGeom prst="rect">
                <a:avLst/>
              </a:prstGeom>
              <a:solidFill>
                <a:srgbClr val="66A1FE"/>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a typeface="SamsungOneKorean 400" panose="020B0503030303020204" pitchFamily="50" charset="-127"/>
                </a:endParaRPr>
              </a:p>
            </p:txBody>
          </p:sp>
          <p:sp>
            <p:nvSpPr>
              <p:cNvPr id="68" name="직사각형 67">
                <a:extLst>
                  <a:ext uri="{FF2B5EF4-FFF2-40B4-BE49-F238E27FC236}">
                    <a16:creationId xmlns:a16="http://schemas.microsoft.com/office/drawing/2014/main" id="{935F2F0A-C370-4FE7-84F7-2EADC13DAFE4}"/>
                  </a:ext>
                </a:extLst>
              </p:cNvPr>
              <p:cNvSpPr/>
              <p:nvPr/>
            </p:nvSpPr>
            <p:spPr>
              <a:xfrm>
                <a:off x="3474049" y="4839906"/>
                <a:ext cx="1940565" cy="184666"/>
              </a:xfrm>
              <a:prstGeom prst="rect">
                <a:avLst/>
              </a:prstGeom>
              <a:solidFill>
                <a:srgbClr val="66A1FE"/>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a typeface="SamsungOneKorean 400" panose="020B0503030303020204" pitchFamily="50" charset="-127"/>
                </a:endParaRPr>
              </a:p>
            </p:txBody>
          </p:sp>
          <p:sp>
            <p:nvSpPr>
              <p:cNvPr id="69" name="직사각형 68">
                <a:extLst>
                  <a:ext uri="{FF2B5EF4-FFF2-40B4-BE49-F238E27FC236}">
                    <a16:creationId xmlns:a16="http://schemas.microsoft.com/office/drawing/2014/main" id="{C8AB30B7-41CA-45B0-B9BC-F9086950F7E2}"/>
                  </a:ext>
                </a:extLst>
              </p:cNvPr>
              <p:cNvSpPr/>
              <p:nvPr/>
            </p:nvSpPr>
            <p:spPr>
              <a:xfrm>
                <a:off x="3474049" y="5165246"/>
                <a:ext cx="1590045" cy="184666"/>
              </a:xfrm>
              <a:prstGeom prst="rect">
                <a:avLst/>
              </a:prstGeom>
              <a:solidFill>
                <a:srgbClr val="66A1FE"/>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a typeface="SamsungOneKorean 400" panose="020B0503030303020204" pitchFamily="50" charset="-127"/>
                </a:endParaRPr>
              </a:p>
            </p:txBody>
          </p:sp>
          <p:sp>
            <p:nvSpPr>
              <p:cNvPr id="70" name="직사각형 69">
                <a:extLst>
                  <a:ext uri="{FF2B5EF4-FFF2-40B4-BE49-F238E27FC236}">
                    <a16:creationId xmlns:a16="http://schemas.microsoft.com/office/drawing/2014/main" id="{06225E40-29F4-4593-BC33-0775CF09D8A8}"/>
                  </a:ext>
                </a:extLst>
              </p:cNvPr>
              <p:cNvSpPr/>
              <p:nvPr/>
            </p:nvSpPr>
            <p:spPr>
              <a:xfrm>
                <a:off x="3474049" y="5478716"/>
                <a:ext cx="1460505" cy="184666"/>
              </a:xfrm>
              <a:prstGeom prst="rect">
                <a:avLst/>
              </a:prstGeom>
              <a:solidFill>
                <a:srgbClr val="66A1FE"/>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a typeface="SamsungOneKorean 400" panose="020B0503030303020204" pitchFamily="50" charset="-127"/>
                </a:endParaRPr>
              </a:p>
            </p:txBody>
          </p:sp>
          <p:sp>
            <p:nvSpPr>
              <p:cNvPr id="71" name="직사각형 70">
                <a:extLst>
                  <a:ext uri="{FF2B5EF4-FFF2-40B4-BE49-F238E27FC236}">
                    <a16:creationId xmlns:a16="http://schemas.microsoft.com/office/drawing/2014/main" id="{480AE5F3-2614-4822-BEC8-0A7B3341CEA9}"/>
                  </a:ext>
                </a:extLst>
              </p:cNvPr>
              <p:cNvSpPr/>
              <p:nvPr/>
            </p:nvSpPr>
            <p:spPr>
              <a:xfrm>
                <a:off x="3452608" y="5797908"/>
                <a:ext cx="1396853" cy="184666"/>
              </a:xfrm>
              <a:prstGeom prst="rect">
                <a:avLst/>
              </a:prstGeom>
              <a:solidFill>
                <a:srgbClr val="66A1FE"/>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a typeface="SamsungOneKorean 400" panose="020B0503030303020204" pitchFamily="50" charset="-127"/>
                </a:endParaRPr>
              </a:p>
            </p:txBody>
          </p:sp>
          <p:sp>
            <p:nvSpPr>
              <p:cNvPr id="72" name="TextBox 71">
                <a:extLst>
                  <a:ext uri="{FF2B5EF4-FFF2-40B4-BE49-F238E27FC236}">
                    <a16:creationId xmlns:a16="http://schemas.microsoft.com/office/drawing/2014/main" id="{A519E459-DE45-467C-8539-EA16EBC11EB9}"/>
                  </a:ext>
                </a:extLst>
              </p:cNvPr>
              <p:cNvSpPr txBox="1"/>
              <p:nvPr/>
            </p:nvSpPr>
            <p:spPr>
              <a:xfrm>
                <a:off x="2954001" y="3182344"/>
                <a:ext cx="502061" cy="307777"/>
              </a:xfrm>
              <a:prstGeom prst="rect">
                <a:avLst/>
              </a:prstGeom>
              <a:noFill/>
            </p:spPr>
            <p:txBody>
              <a:bodyPr wrap="none" rtlCol="0">
                <a:spAutoFit/>
              </a:bodyPr>
              <a:lstStyle/>
              <a:p>
                <a:r>
                  <a:rPr lang="en-US" altLang="ko-KR" sz="1400" dirty="0">
                    <a:solidFill>
                      <a:srgbClr val="1F45BC"/>
                    </a:solidFill>
                    <a:latin typeface="SamsungOne-700" panose="020B0803030303020204" pitchFamily="34" charset="0"/>
                    <a:ea typeface="SamsungOne-700" panose="020B0803030303020204" pitchFamily="34" charset="0"/>
                  </a:rPr>
                  <a:t>SQL</a:t>
                </a:r>
                <a:endParaRPr lang="ko-KR" altLang="en-US" sz="1400" dirty="0">
                  <a:solidFill>
                    <a:srgbClr val="1F45BC"/>
                  </a:solidFill>
                  <a:latin typeface="SamsungOne-700" panose="020B0803030303020204" pitchFamily="34" charset="0"/>
                  <a:ea typeface="SamsungOne-600C" panose="020B0706030303020204" pitchFamily="34" charset="0"/>
                </a:endParaRPr>
              </a:p>
            </p:txBody>
          </p:sp>
          <p:sp>
            <p:nvSpPr>
              <p:cNvPr id="73" name="TextBox 72">
                <a:extLst>
                  <a:ext uri="{FF2B5EF4-FFF2-40B4-BE49-F238E27FC236}">
                    <a16:creationId xmlns:a16="http://schemas.microsoft.com/office/drawing/2014/main" id="{55CC85FD-08D9-4B22-A287-E15A371026D6}"/>
                  </a:ext>
                </a:extLst>
              </p:cNvPr>
              <p:cNvSpPr txBox="1"/>
              <p:nvPr/>
            </p:nvSpPr>
            <p:spPr>
              <a:xfrm>
                <a:off x="2604857" y="3507280"/>
                <a:ext cx="931665" cy="307777"/>
              </a:xfrm>
              <a:prstGeom prst="rect">
                <a:avLst/>
              </a:prstGeom>
              <a:noFill/>
            </p:spPr>
            <p:txBody>
              <a:bodyPr wrap="none" rtlCol="0">
                <a:spAutoFit/>
              </a:bodyPr>
              <a:lstStyle/>
              <a:p>
                <a:r>
                  <a:rPr lang="en-US" altLang="ko-KR" sz="1400" dirty="0" err="1">
                    <a:solidFill>
                      <a:srgbClr val="1F45BC"/>
                    </a:solidFill>
                    <a:latin typeface="SamsungOne-700" panose="020B0803030303020204" pitchFamily="34" charset="0"/>
                    <a:ea typeface="SamsungOne-700" panose="020B0803030303020204" pitchFamily="34" charset="0"/>
                  </a:rPr>
                  <a:t>Đám</a:t>
                </a:r>
                <a:r>
                  <a:rPr lang="en-US" altLang="ko-KR" sz="1400" dirty="0">
                    <a:solidFill>
                      <a:srgbClr val="1F45BC"/>
                    </a:solidFill>
                    <a:latin typeface="SamsungOne-700" panose="020B0803030303020204" pitchFamily="34" charset="0"/>
                    <a:ea typeface="SamsungOne-700" panose="020B0803030303020204" pitchFamily="34" charset="0"/>
                  </a:rPr>
                  <a:t> </a:t>
                </a:r>
                <a:r>
                  <a:rPr lang="en-US" altLang="ko-KR" sz="1400" dirty="0" err="1">
                    <a:solidFill>
                      <a:srgbClr val="1F45BC"/>
                    </a:solidFill>
                    <a:latin typeface="SamsungOne-700" panose="020B0803030303020204" pitchFamily="34" charset="0"/>
                    <a:ea typeface="SamsungOne-700" panose="020B0803030303020204" pitchFamily="34" charset="0"/>
                  </a:rPr>
                  <a:t>mây</a:t>
                </a:r>
                <a:endParaRPr lang="ko-KR" altLang="en-US" sz="1400" dirty="0">
                  <a:solidFill>
                    <a:srgbClr val="1F45BC"/>
                  </a:solidFill>
                  <a:latin typeface="SamsungOne-700" panose="020B0803030303020204" pitchFamily="34" charset="0"/>
                  <a:ea typeface="SamsungOne-600C" panose="020B0706030303020204" pitchFamily="34" charset="0"/>
                </a:endParaRPr>
              </a:p>
            </p:txBody>
          </p:sp>
          <p:sp>
            <p:nvSpPr>
              <p:cNvPr id="74" name="TextBox 73">
                <a:extLst>
                  <a:ext uri="{FF2B5EF4-FFF2-40B4-BE49-F238E27FC236}">
                    <a16:creationId xmlns:a16="http://schemas.microsoft.com/office/drawing/2014/main" id="{81E0229D-E0BB-42FE-843E-D381A94B639D}"/>
                  </a:ext>
                </a:extLst>
              </p:cNvPr>
              <p:cNvSpPr txBox="1"/>
              <p:nvPr/>
            </p:nvSpPr>
            <p:spPr>
              <a:xfrm>
                <a:off x="2620576" y="3832216"/>
                <a:ext cx="864339" cy="307777"/>
              </a:xfrm>
              <a:prstGeom prst="rect">
                <a:avLst/>
              </a:prstGeom>
              <a:noFill/>
            </p:spPr>
            <p:txBody>
              <a:bodyPr wrap="none" rtlCol="0">
                <a:spAutoFit/>
              </a:bodyPr>
              <a:lstStyle/>
              <a:p>
                <a:r>
                  <a:rPr lang="en-US" altLang="ko-KR" sz="1400" dirty="0">
                    <a:solidFill>
                      <a:srgbClr val="1F45BC"/>
                    </a:solidFill>
                    <a:latin typeface="SamsungOne-700" panose="020B0803030303020204" pitchFamily="34" charset="0"/>
                    <a:ea typeface="SamsungOne-700" panose="020B0803030303020204" pitchFamily="34" charset="0"/>
                  </a:rPr>
                  <a:t>Big Data</a:t>
                </a:r>
                <a:endParaRPr lang="ko-KR" altLang="en-US" sz="1400" dirty="0">
                  <a:solidFill>
                    <a:srgbClr val="1F45BC"/>
                  </a:solidFill>
                  <a:latin typeface="SamsungOne-700" panose="020B0803030303020204" pitchFamily="34" charset="0"/>
                  <a:ea typeface="SamsungOne-600C" panose="020B0706030303020204" pitchFamily="34" charset="0"/>
                </a:endParaRPr>
              </a:p>
            </p:txBody>
          </p:sp>
          <p:sp>
            <p:nvSpPr>
              <p:cNvPr id="75" name="TextBox 74">
                <a:extLst>
                  <a:ext uri="{FF2B5EF4-FFF2-40B4-BE49-F238E27FC236}">
                    <a16:creationId xmlns:a16="http://schemas.microsoft.com/office/drawing/2014/main" id="{FA2DB80E-7E76-49CB-AF19-A969BBF9EDE5}"/>
                  </a:ext>
                </a:extLst>
              </p:cNvPr>
              <p:cNvSpPr txBox="1"/>
              <p:nvPr/>
            </p:nvSpPr>
            <p:spPr>
              <a:xfrm>
                <a:off x="2981251" y="4147423"/>
                <a:ext cx="471604" cy="307777"/>
              </a:xfrm>
              <a:prstGeom prst="rect">
                <a:avLst/>
              </a:prstGeom>
              <a:noFill/>
            </p:spPr>
            <p:txBody>
              <a:bodyPr wrap="none" rtlCol="0">
                <a:spAutoFit/>
              </a:bodyPr>
              <a:lstStyle/>
              <a:p>
                <a:r>
                  <a:rPr lang="en-US" altLang="ko-KR" sz="1400" dirty="0">
                    <a:solidFill>
                      <a:srgbClr val="1F45BC"/>
                    </a:solidFill>
                    <a:latin typeface="SamsungOne-700" panose="020B0803030303020204" pitchFamily="34" charset="0"/>
                    <a:ea typeface="SamsungOne-700" panose="020B0803030303020204" pitchFamily="34" charset="0"/>
                  </a:rPr>
                  <a:t>ETL</a:t>
                </a:r>
                <a:endParaRPr lang="ko-KR" altLang="en-US" sz="1400" dirty="0">
                  <a:solidFill>
                    <a:srgbClr val="1F45BC"/>
                  </a:solidFill>
                  <a:latin typeface="SamsungOne-700" panose="020B0803030303020204" pitchFamily="34" charset="0"/>
                  <a:ea typeface="SamsungOne-600C" panose="020B0706030303020204" pitchFamily="34" charset="0"/>
                </a:endParaRPr>
              </a:p>
            </p:txBody>
          </p:sp>
          <p:sp>
            <p:nvSpPr>
              <p:cNvPr id="76" name="TextBox 75">
                <a:extLst>
                  <a:ext uri="{FF2B5EF4-FFF2-40B4-BE49-F238E27FC236}">
                    <a16:creationId xmlns:a16="http://schemas.microsoft.com/office/drawing/2014/main" id="{1BFACF73-2B99-4E5B-BAA1-6A489BCC7E00}"/>
                  </a:ext>
                </a:extLst>
              </p:cNvPr>
              <p:cNvSpPr txBox="1"/>
              <p:nvPr/>
            </p:nvSpPr>
            <p:spPr>
              <a:xfrm>
                <a:off x="2824157" y="4464027"/>
                <a:ext cx="646331" cy="307777"/>
              </a:xfrm>
              <a:prstGeom prst="rect">
                <a:avLst/>
              </a:prstGeom>
              <a:noFill/>
            </p:spPr>
            <p:txBody>
              <a:bodyPr wrap="none" rtlCol="0">
                <a:spAutoFit/>
              </a:bodyPr>
              <a:lstStyle/>
              <a:p>
                <a:r>
                  <a:rPr lang="en-US" altLang="ko-KR" sz="1400" dirty="0">
                    <a:solidFill>
                      <a:srgbClr val="1F45BC"/>
                    </a:solidFill>
                    <a:latin typeface="SamsungOne-700" panose="020B0803030303020204" pitchFamily="34" charset="0"/>
                    <a:ea typeface="SamsungOne-700" panose="020B0803030303020204" pitchFamily="34" charset="0"/>
                  </a:rPr>
                  <a:t>Spark</a:t>
                </a:r>
                <a:endParaRPr lang="ko-KR" altLang="en-US" sz="1400" dirty="0">
                  <a:solidFill>
                    <a:srgbClr val="1F45BC"/>
                  </a:solidFill>
                  <a:latin typeface="SamsungOne-700" panose="020B0803030303020204" pitchFamily="34" charset="0"/>
                  <a:ea typeface="SamsungOne-600C" panose="020B0706030303020204" pitchFamily="34" charset="0"/>
                </a:endParaRPr>
              </a:p>
            </p:txBody>
          </p:sp>
          <p:sp>
            <p:nvSpPr>
              <p:cNvPr id="77" name="TextBox 76">
                <a:extLst>
                  <a:ext uri="{FF2B5EF4-FFF2-40B4-BE49-F238E27FC236}">
                    <a16:creationId xmlns:a16="http://schemas.microsoft.com/office/drawing/2014/main" id="{F36E0339-4F02-4896-A911-8EACA341DF27}"/>
                  </a:ext>
                </a:extLst>
              </p:cNvPr>
              <p:cNvSpPr txBox="1"/>
              <p:nvPr/>
            </p:nvSpPr>
            <p:spPr>
              <a:xfrm>
                <a:off x="2913925" y="4779821"/>
                <a:ext cx="543739" cy="307777"/>
              </a:xfrm>
              <a:prstGeom prst="rect">
                <a:avLst/>
              </a:prstGeom>
              <a:noFill/>
            </p:spPr>
            <p:txBody>
              <a:bodyPr wrap="none" rtlCol="0">
                <a:spAutoFit/>
              </a:bodyPr>
              <a:lstStyle/>
              <a:p>
                <a:r>
                  <a:rPr lang="en-US" altLang="ko-KR" sz="1400" dirty="0">
                    <a:solidFill>
                      <a:srgbClr val="1F45BC"/>
                    </a:solidFill>
                    <a:latin typeface="SamsungOne-700" panose="020B0803030303020204" pitchFamily="34" charset="0"/>
                    <a:ea typeface="SamsungOne-700" panose="020B0803030303020204" pitchFamily="34" charset="0"/>
                  </a:rPr>
                  <a:t>Java</a:t>
                </a:r>
                <a:endParaRPr lang="ko-KR" altLang="en-US" sz="1400" dirty="0">
                  <a:solidFill>
                    <a:srgbClr val="1F45BC"/>
                  </a:solidFill>
                  <a:latin typeface="SamsungOne-700" panose="020B0803030303020204" pitchFamily="34" charset="0"/>
                  <a:ea typeface="SamsungOne-600C" panose="020B0706030303020204" pitchFamily="34" charset="0"/>
                </a:endParaRPr>
              </a:p>
            </p:txBody>
          </p:sp>
          <p:sp>
            <p:nvSpPr>
              <p:cNvPr id="78" name="TextBox 77">
                <a:extLst>
                  <a:ext uri="{FF2B5EF4-FFF2-40B4-BE49-F238E27FC236}">
                    <a16:creationId xmlns:a16="http://schemas.microsoft.com/office/drawing/2014/main" id="{E12D152B-E49F-463F-972A-F8A67BC62F80}"/>
                  </a:ext>
                </a:extLst>
              </p:cNvPr>
              <p:cNvSpPr txBox="1"/>
              <p:nvPr/>
            </p:nvSpPr>
            <p:spPr>
              <a:xfrm>
                <a:off x="2582841" y="5103690"/>
                <a:ext cx="867545" cy="307777"/>
              </a:xfrm>
              <a:prstGeom prst="rect">
                <a:avLst/>
              </a:prstGeom>
              <a:noFill/>
            </p:spPr>
            <p:txBody>
              <a:bodyPr wrap="none" rtlCol="0">
                <a:spAutoFit/>
              </a:bodyPr>
              <a:lstStyle/>
              <a:p>
                <a:r>
                  <a:rPr lang="en-US" altLang="ko-KR" sz="1400" dirty="0" err="1">
                    <a:solidFill>
                      <a:srgbClr val="1F45BC"/>
                    </a:solidFill>
                    <a:latin typeface="SamsungOne-700" panose="020B0803030303020204" pitchFamily="34" charset="0"/>
                    <a:ea typeface="SamsungOne-700" panose="020B0803030303020204" pitchFamily="34" charset="0"/>
                  </a:rPr>
                  <a:t>Học</a:t>
                </a:r>
                <a:r>
                  <a:rPr lang="en-US" altLang="ko-KR" sz="1400" dirty="0">
                    <a:solidFill>
                      <a:srgbClr val="1F45BC"/>
                    </a:solidFill>
                    <a:latin typeface="SamsungOne-700" panose="020B0803030303020204" pitchFamily="34" charset="0"/>
                    <a:ea typeface="SamsungOne-700" panose="020B0803030303020204" pitchFamily="34" charset="0"/>
                  </a:rPr>
                  <a:t> </a:t>
                </a:r>
                <a:r>
                  <a:rPr lang="en-US" altLang="ko-KR" sz="1400" dirty="0" err="1">
                    <a:solidFill>
                      <a:srgbClr val="1F45BC"/>
                    </a:solidFill>
                    <a:latin typeface="SamsungOne-700" panose="020B0803030303020204" pitchFamily="34" charset="0"/>
                    <a:ea typeface="SamsungOne-700" panose="020B0803030303020204" pitchFamily="34" charset="0"/>
                  </a:rPr>
                  <a:t>máy</a:t>
                </a:r>
                <a:endParaRPr lang="ko-KR" altLang="en-US" sz="1400" dirty="0">
                  <a:solidFill>
                    <a:srgbClr val="1F45BC"/>
                  </a:solidFill>
                  <a:latin typeface="SamsungOne-700" panose="020B0803030303020204" pitchFamily="34" charset="0"/>
                  <a:ea typeface="SamsungOne-600C" panose="020B0706030303020204" pitchFamily="34" charset="0"/>
                </a:endParaRPr>
              </a:p>
            </p:txBody>
          </p:sp>
          <p:sp>
            <p:nvSpPr>
              <p:cNvPr id="79" name="TextBox 78">
                <a:extLst>
                  <a:ext uri="{FF2B5EF4-FFF2-40B4-BE49-F238E27FC236}">
                    <a16:creationId xmlns:a16="http://schemas.microsoft.com/office/drawing/2014/main" id="{B95FCF19-926A-42A9-B0C7-8A0A18EA9598}"/>
                  </a:ext>
                </a:extLst>
              </p:cNvPr>
              <p:cNvSpPr txBox="1"/>
              <p:nvPr/>
            </p:nvSpPr>
            <p:spPr>
              <a:xfrm>
                <a:off x="2675078" y="5419484"/>
                <a:ext cx="798617" cy="307777"/>
              </a:xfrm>
              <a:prstGeom prst="rect">
                <a:avLst/>
              </a:prstGeom>
              <a:noFill/>
            </p:spPr>
            <p:txBody>
              <a:bodyPr wrap="none" rtlCol="0">
                <a:spAutoFit/>
              </a:bodyPr>
              <a:lstStyle/>
              <a:p>
                <a:r>
                  <a:rPr lang="en-US" altLang="ko-KR" sz="1400" dirty="0">
                    <a:solidFill>
                      <a:srgbClr val="1F45BC"/>
                    </a:solidFill>
                    <a:latin typeface="SamsungOne-700" panose="020B0803030303020204" pitchFamily="34" charset="0"/>
                    <a:ea typeface="SamsungOne-700" panose="020B0803030303020204" pitchFamily="34" charset="0"/>
                  </a:rPr>
                  <a:t>Hadoop</a:t>
                </a:r>
                <a:endParaRPr lang="ko-KR" altLang="en-US" sz="1400" dirty="0">
                  <a:solidFill>
                    <a:srgbClr val="1F45BC"/>
                  </a:solidFill>
                  <a:latin typeface="SamsungOne-700" panose="020B0803030303020204" pitchFamily="34" charset="0"/>
                  <a:ea typeface="SamsungOne-600C" panose="020B0706030303020204" pitchFamily="34" charset="0"/>
                </a:endParaRPr>
              </a:p>
            </p:txBody>
          </p:sp>
          <p:sp>
            <p:nvSpPr>
              <p:cNvPr id="80" name="TextBox 79">
                <a:extLst>
                  <a:ext uri="{FF2B5EF4-FFF2-40B4-BE49-F238E27FC236}">
                    <a16:creationId xmlns:a16="http://schemas.microsoft.com/office/drawing/2014/main" id="{5C08E280-DAC8-44F7-8549-3E2A581853C2}"/>
                  </a:ext>
                </a:extLst>
              </p:cNvPr>
              <p:cNvSpPr txBox="1"/>
              <p:nvPr/>
            </p:nvSpPr>
            <p:spPr>
              <a:xfrm>
                <a:off x="2017750" y="5736352"/>
                <a:ext cx="1487908" cy="307777"/>
              </a:xfrm>
              <a:prstGeom prst="rect">
                <a:avLst/>
              </a:prstGeom>
              <a:noFill/>
            </p:spPr>
            <p:txBody>
              <a:bodyPr wrap="none" rtlCol="0">
                <a:spAutoFit/>
              </a:bodyPr>
              <a:lstStyle/>
              <a:p>
                <a:r>
                  <a:rPr lang="en-US" altLang="ko-KR" sz="1400" dirty="0" err="1">
                    <a:solidFill>
                      <a:srgbClr val="1F45BC"/>
                    </a:solidFill>
                    <a:latin typeface="SamsungOne-700" panose="020B0803030303020204" pitchFamily="34" charset="0"/>
                    <a:ea typeface="SamsungOne-700" panose="020B0803030303020204" pitchFamily="34" charset="0"/>
                  </a:rPr>
                  <a:t>Khoa</a:t>
                </a:r>
                <a:r>
                  <a:rPr lang="en-US" altLang="ko-KR" sz="1400" dirty="0">
                    <a:solidFill>
                      <a:srgbClr val="1F45BC"/>
                    </a:solidFill>
                    <a:latin typeface="SamsungOne-700" panose="020B0803030303020204" pitchFamily="34" charset="0"/>
                    <a:ea typeface="SamsungOne-700" panose="020B0803030303020204" pitchFamily="34" charset="0"/>
                  </a:rPr>
                  <a:t> </a:t>
                </a:r>
                <a:r>
                  <a:rPr lang="en-US" altLang="ko-KR" sz="1400" dirty="0" err="1">
                    <a:solidFill>
                      <a:srgbClr val="1F45BC"/>
                    </a:solidFill>
                    <a:latin typeface="SamsungOne-700" panose="020B0803030303020204" pitchFamily="34" charset="0"/>
                    <a:ea typeface="SamsungOne-700" panose="020B0803030303020204" pitchFamily="34" charset="0"/>
                  </a:rPr>
                  <a:t>học</a:t>
                </a:r>
                <a:r>
                  <a:rPr lang="en-US" altLang="ko-KR" sz="1400" dirty="0">
                    <a:solidFill>
                      <a:srgbClr val="1F45BC"/>
                    </a:solidFill>
                    <a:latin typeface="SamsungOne-700" panose="020B0803030303020204" pitchFamily="34" charset="0"/>
                    <a:ea typeface="SamsungOne-700" panose="020B0803030303020204" pitchFamily="34" charset="0"/>
                  </a:rPr>
                  <a:t> </a:t>
                </a:r>
                <a:r>
                  <a:rPr lang="en-US" altLang="ko-KR" sz="1400" dirty="0" err="1">
                    <a:solidFill>
                      <a:srgbClr val="1F45BC"/>
                    </a:solidFill>
                    <a:latin typeface="SamsungOne-700" panose="020B0803030303020204" pitchFamily="34" charset="0"/>
                    <a:ea typeface="SamsungOne-700" panose="020B0803030303020204" pitchFamily="34" charset="0"/>
                  </a:rPr>
                  <a:t>dữ</a:t>
                </a:r>
                <a:r>
                  <a:rPr lang="en-US" altLang="ko-KR" sz="1400" dirty="0">
                    <a:solidFill>
                      <a:srgbClr val="1F45BC"/>
                    </a:solidFill>
                    <a:latin typeface="SamsungOne-700" panose="020B0803030303020204" pitchFamily="34" charset="0"/>
                    <a:ea typeface="SamsungOne-700" panose="020B0803030303020204" pitchFamily="34" charset="0"/>
                  </a:rPr>
                  <a:t> </a:t>
                </a:r>
                <a:r>
                  <a:rPr lang="en-US" altLang="ko-KR" sz="1400" dirty="0" err="1">
                    <a:solidFill>
                      <a:srgbClr val="1F45BC"/>
                    </a:solidFill>
                    <a:latin typeface="SamsungOne-700" panose="020B0803030303020204" pitchFamily="34" charset="0"/>
                    <a:ea typeface="SamsungOne-700" panose="020B0803030303020204" pitchFamily="34" charset="0"/>
                  </a:rPr>
                  <a:t>liệu</a:t>
                </a:r>
                <a:endParaRPr lang="ko-KR" altLang="en-US" sz="1400" dirty="0">
                  <a:solidFill>
                    <a:srgbClr val="1F45BC"/>
                  </a:solidFill>
                  <a:latin typeface="SamsungOne-700" panose="020B0803030303020204" pitchFamily="34" charset="0"/>
                  <a:ea typeface="SamsungOne-600C" panose="020B0706030303020204" pitchFamily="34" charset="0"/>
                </a:endParaRPr>
              </a:p>
            </p:txBody>
          </p:sp>
          <p:sp>
            <p:nvSpPr>
              <p:cNvPr id="81" name="TextBox 80">
                <a:extLst>
                  <a:ext uri="{FF2B5EF4-FFF2-40B4-BE49-F238E27FC236}">
                    <a16:creationId xmlns:a16="http://schemas.microsoft.com/office/drawing/2014/main" id="{C0E8F6EE-5CF2-4F90-9F65-7D88DCBE43B8}"/>
                  </a:ext>
                </a:extLst>
              </p:cNvPr>
              <p:cNvSpPr txBox="1"/>
              <p:nvPr/>
            </p:nvSpPr>
            <p:spPr>
              <a:xfrm>
                <a:off x="6724670" y="2867583"/>
                <a:ext cx="530915" cy="307777"/>
              </a:xfrm>
              <a:prstGeom prst="rect">
                <a:avLst/>
              </a:prstGeom>
              <a:noFill/>
            </p:spPr>
            <p:txBody>
              <a:bodyPr wrap="none" rtlCol="0">
                <a:spAutoFit/>
              </a:bodyPr>
              <a:lstStyle/>
              <a:p>
                <a:r>
                  <a:rPr lang="en-US" altLang="ko-KR" sz="1400" dirty="0">
                    <a:solidFill>
                      <a:schemeClr val="bg1"/>
                    </a:solidFill>
                    <a:latin typeface="SamsungOne-700" panose="020B0803030303020204" pitchFamily="34" charset="0"/>
                    <a:ea typeface="SamsungOne-700" panose="020B0803030303020204" pitchFamily="34" charset="0"/>
                  </a:rPr>
                  <a:t>61%</a:t>
                </a:r>
                <a:endParaRPr lang="ko-KR" altLang="en-US" sz="1400" dirty="0">
                  <a:solidFill>
                    <a:schemeClr val="bg1"/>
                  </a:solidFill>
                  <a:latin typeface="SamsungOne-700" panose="020B0803030303020204" pitchFamily="34" charset="0"/>
                  <a:ea typeface="SamsungOne-600C" panose="020B0706030303020204" pitchFamily="34" charset="0"/>
                </a:endParaRPr>
              </a:p>
            </p:txBody>
          </p:sp>
          <p:sp>
            <p:nvSpPr>
              <p:cNvPr id="82" name="TextBox 81">
                <a:extLst>
                  <a:ext uri="{FF2B5EF4-FFF2-40B4-BE49-F238E27FC236}">
                    <a16:creationId xmlns:a16="http://schemas.microsoft.com/office/drawing/2014/main" id="{8DF62A1B-DCD2-4FFF-8ECD-67B1A39B894C}"/>
                  </a:ext>
                </a:extLst>
              </p:cNvPr>
              <p:cNvSpPr txBox="1"/>
              <p:nvPr/>
            </p:nvSpPr>
            <p:spPr>
              <a:xfrm>
                <a:off x="6425890" y="3189067"/>
                <a:ext cx="546945" cy="307777"/>
              </a:xfrm>
              <a:prstGeom prst="rect">
                <a:avLst/>
              </a:prstGeom>
              <a:noFill/>
            </p:spPr>
            <p:txBody>
              <a:bodyPr wrap="none" rtlCol="0">
                <a:spAutoFit/>
              </a:bodyPr>
              <a:lstStyle/>
              <a:p>
                <a:r>
                  <a:rPr lang="en-US" altLang="ko-KR" sz="1400" dirty="0">
                    <a:solidFill>
                      <a:schemeClr val="bg1"/>
                    </a:solidFill>
                    <a:latin typeface="SamsungOne-700" panose="020B0803030303020204" pitchFamily="34" charset="0"/>
                    <a:ea typeface="SamsungOne-700" panose="020B0803030303020204" pitchFamily="34" charset="0"/>
                  </a:rPr>
                  <a:t>56%</a:t>
                </a:r>
                <a:endParaRPr lang="ko-KR" altLang="en-US" sz="1400" dirty="0">
                  <a:solidFill>
                    <a:schemeClr val="bg1"/>
                  </a:solidFill>
                  <a:latin typeface="SamsungOne-700" panose="020B0803030303020204" pitchFamily="34" charset="0"/>
                  <a:ea typeface="SamsungOne-600C" panose="020B0706030303020204" pitchFamily="34" charset="0"/>
                </a:endParaRPr>
              </a:p>
            </p:txBody>
          </p:sp>
          <p:sp>
            <p:nvSpPr>
              <p:cNvPr id="83" name="TextBox 82">
                <a:extLst>
                  <a:ext uri="{FF2B5EF4-FFF2-40B4-BE49-F238E27FC236}">
                    <a16:creationId xmlns:a16="http://schemas.microsoft.com/office/drawing/2014/main" id="{4DBC00D9-B9AD-459C-BB13-77887F8D2E5B}"/>
                  </a:ext>
                </a:extLst>
              </p:cNvPr>
              <p:cNvSpPr txBox="1"/>
              <p:nvPr/>
            </p:nvSpPr>
            <p:spPr>
              <a:xfrm>
                <a:off x="5768483" y="3516599"/>
                <a:ext cx="550151" cy="307777"/>
              </a:xfrm>
              <a:prstGeom prst="rect">
                <a:avLst/>
              </a:prstGeom>
              <a:noFill/>
            </p:spPr>
            <p:txBody>
              <a:bodyPr wrap="none" rtlCol="0">
                <a:spAutoFit/>
              </a:bodyPr>
              <a:lstStyle/>
              <a:p>
                <a:r>
                  <a:rPr lang="en-US" altLang="ko-KR" sz="1400" dirty="0">
                    <a:solidFill>
                      <a:schemeClr val="bg1"/>
                    </a:solidFill>
                    <a:latin typeface="SamsungOne-700" panose="020B0803030303020204" pitchFamily="34" charset="0"/>
                    <a:ea typeface="SamsungOne-700" panose="020B0803030303020204" pitchFamily="34" charset="0"/>
                  </a:rPr>
                  <a:t>45%</a:t>
                </a:r>
                <a:endParaRPr lang="ko-KR" altLang="en-US" sz="1400" dirty="0">
                  <a:solidFill>
                    <a:schemeClr val="bg1"/>
                  </a:solidFill>
                  <a:latin typeface="SamsungOne-700" panose="020B0803030303020204" pitchFamily="34" charset="0"/>
                  <a:ea typeface="SamsungOne-600C" panose="020B0706030303020204" pitchFamily="34" charset="0"/>
                </a:endParaRPr>
              </a:p>
            </p:txBody>
          </p:sp>
          <p:sp>
            <p:nvSpPr>
              <p:cNvPr id="84" name="TextBox 83">
                <a:extLst>
                  <a:ext uri="{FF2B5EF4-FFF2-40B4-BE49-F238E27FC236}">
                    <a16:creationId xmlns:a16="http://schemas.microsoft.com/office/drawing/2014/main" id="{A17AF72C-1B95-473F-9301-353D7B1EB6C8}"/>
                  </a:ext>
                </a:extLst>
              </p:cNvPr>
              <p:cNvSpPr txBox="1"/>
              <p:nvPr/>
            </p:nvSpPr>
            <p:spPr>
              <a:xfrm>
                <a:off x="5653879" y="3829466"/>
                <a:ext cx="551754" cy="307777"/>
              </a:xfrm>
              <a:prstGeom prst="rect">
                <a:avLst/>
              </a:prstGeom>
              <a:noFill/>
            </p:spPr>
            <p:txBody>
              <a:bodyPr wrap="none" rtlCol="0">
                <a:spAutoFit/>
              </a:bodyPr>
              <a:lstStyle/>
              <a:p>
                <a:r>
                  <a:rPr lang="en-US" altLang="ko-KR" sz="1400" dirty="0">
                    <a:solidFill>
                      <a:schemeClr val="bg1"/>
                    </a:solidFill>
                    <a:latin typeface="SamsungOne-700" panose="020B0803030303020204" pitchFamily="34" charset="0"/>
                    <a:ea typeface="SamsungOne-700" panose="020B0803030303020204" pitchFamily="34" charset="0"/>
                  </a:rPr>
                  <a:t>43%</a:t>
                </a:r>
                <a:endParaRPr lang="ko-KR" altLang="en-US" sz="1400" dirty="0">
                  <a:solidFill>
                    <a:schemeClr val="bg1"/>
                  </a:solidFill>
                  <a:latin typeface="SamsungOne-700" panose="020B0803030303020204" pitchFamily="34" charset="0"/>
                  <a:ea typeface="SamsungOne-600C" panose="020B0706030303020204" pitchFamily="34" charset="0"/>
                </a:endParaRPr>
              </a:p>
            </p:txBody>
          </p:sp>
          <p:sp>
            <p:nvSpPr>
              <p:cNvPr id="85" name="TextBox 84">
                <a:extLst>
                  <a:ext uri="{FF2B5EF4-FFF2-40B4-BE49-F238E27FC236}">
                    <a16:creationId xmlns:a16="http://schemas.microsoft.com/office/drawing/2014/main" id="{F5F228BE-EF15-4493-954E-286F160AA61A}"/>
                  </a:ext>
                </a:extLst>
              </p:cNvPr>
              <p:cNvSpPr txBox="1"/>
              <p:nvPr/>
            </p:nvSpPr>
            <p:spPr>
              <a:xfrm>
                <a:off x="5459873" y="4149566"/>
                <a:ext cx="561372" cy="307777"/>
              </a:xfrm>
              <a:prstGeom prst="rect">
                <a:avLst/>
              </a:prstGeom>
              <a:noFill/>
            </p:spPr>
            <p:txBody>
              <a:bodyPr wrap="none" rtlCol="0">
                <a:spAutoFit/>
              </a:bodyPr>
              <a:lstStyle/>
              <a:p>
                <a:r>
                  <a:rPr lang="en-US" altLang="ko-KR" sz="1400" dirty="0">
                    <a:solidFill>
                      <a:schemeClr val="bg1"/>
                    </a:solidFill>
                    <a:latin typeface="SamsungOne-700" panose="020B0803030303020204" pitchFamily="34" charset="0"/>
                    <a:ea typeface="SamsungOne-700" panose="020B0803030303020204" pitchFamily="34" charset="0"/>
                  </a:rPr>
                  <a:t>40%</a:t>
                </a:r>
                <a:endParaRPr lang="ko-KR" altLang="en-US" sz="1400" dirty="0">
                  <a:solidFill>
                    <a:schemeClr val="bg1"/>
                  </a:solidFill>
                  <a:latin typeface="SamsungOne-700" panose="020B0803030303020204" pitchFamily="34" charset="0"/>
                  <a:ea typeface="SamsungOne-600C" panose="020B0706030303020204" pitchFamily="34" charset="0"/>
                </a:endParaRPr>
              </a:p>
            </p:txBody>
          </p:sp>
          <p:sp>
            <p:nvSpPr>
              <p:cNvPr id="86" name="TextBox 85">
                <a:extLst>
                  <a:ext uri="{FF2B5EF4-FFF2-40B4-BE49-F238E27FC236}">
                    <a16:creationId xmlns:a16="http://schemas.microsoft.com/office/drawing/2014/main" id="{56A72641-E97D-45EE-8C33-393F2D9E152C}"/>
                  </a:ext>
                </a:extLst>
              </p:cNvPr>
              <p:cNvSpPr txBox="1"/>
              <p:nvPr/>
            </p:nvSpPr>
            <p:spPr>
              <a:xfrm>
                <a:off x="5263216" y="4464424"/>
                <a:ext cx="535724" cy="307777"/>
              </a:xfrm>
              <a:prstGeom prst="rect">
                <a:avLst/>
              </a:prstGeom>
              <a:noFill/>
            </p:spPr>
            <p:txBody>
              <a:bodyPr wrap="none" rtlCol="0">
                <a:spAutoFit/>
              </a:bodyPr>
              <a:lstStyle/>
              <a:p>
                <a:r>
                  <a:rPr lang="en-US" altLang="ko-KR" sz="1400" dirty="0">
                    <a:solidFill>
                      <a:schemeClr val="bg1"/>
                    </a:solidFill>
                    <a:latin typeface="SamsungOne-700" panose="020B0803030303020204" pitchFamily="34" charset="0"/>
                    <a:ea typeface="SamsungOne-700" panose="020B0803030303020204" pitchFamily="34" charset="0"/>
                  </a:rPr>
                  <a:t>37%</a:t>
                </a:r>
                <a:endParaRPr lang="ko-KR" altLang="en-US" sz="1400" dirty="0">
                  <a:solidFill>
                    <a:schemeClr val="bg1"/>
                  </a:solidFill>
                  <a:latin typeface="SamsungOne-700" panose="020B0803030303020204" pitchFamily="34" charset="0"/>
                  <a:ea typeface="SamsungOne-600C" panose="020B0706030303020204" pitchFamily="34" charset="0"/>
                </a:endParaRPr>
              </a:p>
            </p:txBody>
          </p:sp>
          <p:sp>
            <p:nvSpPr>
              <p:cNvPr id="87" name="TextBox 86">
                <a:extLst>
                  <a:ext uri="{FF2B5EF4-FFF2-40B4-BE49-F238E27FC236}">
                    <a16:creationId xmlns:a16="http://schemas.microsoft.com/office/drawing/2014/main" id="{4B558EA9-CC9E-4499-BE29-ED417A2F4DCF}"/>
                  </a:ext>
                </a:extLst>
              </p:cNvPr>
              <p:cNvSpPr txBox="1"/>
              <p:nvPr/>
            </p:nvSpPr>
            <p:spPr>
              <a:xfrm>
                <a:off x="4947590" y="4788293"/>
                <a:ext cx="543739" cy="307777"/>
              </a:xfrm>
              <a:prstGeom prst="rect">
                <a:avLst/>
              </a:prstGeom>
              <a:noFill/>
            </p:spPr>
            <p:txBody>
              <a:bodyPr wrap="none" rtlCol="0">
                <a:spAutoFit/>
              </a:bodyPr>
              <a:lstStyle/>
              <a:p>
                <a:r>
                  <a:rPr lang="en-US" altLang="ko-KR" sz="1400" dirty="0">
                    <a:solidFill>
                      <a:schemeClr val="bg1"/>
                    </a:solidFill>
                    <a:latin typeface="SamsungOne-700" panose="020B0803030303020204" pitchFamily="34" charset="0"/>
                    <a:ea typeface="SamsungOne-700" panose="020B0803030303020204" pitchFamily="34" charset="0"/>
                  </a:rPr>
                  <a:t>32%</a:t>
                </a:r>
                <a:endParaRPr lang="ko-KR" altLang="en-US" sz="1400" dirty="0">
                  <a:solidFill>
                    <a:schemeClr val="bg1"/>
                  </a:solidFill>
                  <a:latin typeface="SamsungOne-700" panose="020B0803030303020204" pitchFamily="34" charset="0"/>
                  <a:ea typeface="SamsungOne-600C" panose="020B0706030303020204" pitchFamily="34" charset="0"/>
                </a:endParaRPr>
              </a:p>
            </p:txBody>
          </p:sp>
          <p:sp>
            <p:nvSpPr>
              <p:cNvPr id="88" name="TextBox 87">
                <a:extLst>
                  <a:ext uri="{FF2B5EF4-FFF2-40B4-BE49-F238E27FC236}">
                    <a16:creationId xmlns:a16="http://schemas.microsoft.com/office/drawing/2014/main" id="{318E2D1C-A93F-4021-A0C2-EA8E56F14889}"/>
                  </a:ext>
                </a:extLst>
              </p:cNvPr>
              <p:cNvSpPr txBox="1"/>
              <p:nvPr/>
            </p:nvSpPr>
            <p:spPr>
              <a:xfrm>
                <a:off x="4588133" y="5111707"/>
                <a:ext cx="543739" cy="307777"/>
              </a:xfrm>
              <a:prstGeom prst="rect">
                <a:avLst/>
              </a:prstGeom>
              <a:noFill/>
            </p:spPr>
            <p:txBody>
              <a:bodyPr wrap="none" rtlCol="0">
                <a:spAutoFit/>
              </a:bodyPr>
              <a:lstStyle/>
              <a:p>
                <a:r>
                  <a:rPr lang="en-US" altLang="ko-KR" sz="1400" dirty="0">
                    <a:solidFill>
                      <a:schemeClr val="bg1"/>
                    </a:solidFill>
                    <a:latin typeface="SamsungOne-700" panose="020B0803030303020204" pitchFamily="34" charset="0"/>
                    <a:ea typeface="SamsungOne-700" panose="020B0803030303020204" pitchFamily="34" charset="0"/>
                  </a:rPr>
                  <a:t>26%</a:t>
                </a:r>
                <a:endParaRPr lang="ko-KR" altLang="en-US" sz="1400" dirty="0">
                  <a:solidFill>
                    <a:schemeClr val="bg1"/>
                  </a:solidFill>
                  <a:latin typeface="SamsungOne-700" panose="020B0803030303020204" pitchFamily="34" charset="0"/>
                  <a:ea typeface="SamsungOne-600C" panose="020B0706030303020204" pitchFamily="34" charset="0"/>
                </a:endParaRPr>
              </a:p>
            </p:txBody>
          </p:sp>
          <p:sp>
            <p:nvSpPr>
              <p:cNvPr id="89" name="TextBox 88">
                <a:extLst>
                  <a:ext uri="{FF2B5EF4-FFF2-40B4-BE49-F238E27FC236}">
                    <a16:creationId xmlns:a16="http://schemas.microsoft.com/office/drawing/2014/main" id="{F5E5656A-B7D1-4B18-A970-19D2E1E1F76E}"/>
                  </a:ext>
                </a:extLst>
              </p:cNvPr>
              <p:cNvSpPr txBox="1"/>
              <p:nvPr/>
            </p:nvSpPr>
            <p:spPr>
              <a:xfrm>
                <a:off x="4467114" y="5425067"/>
                <a:ext cx="546945" cy="307777"/>
              </a:xfrm>
              <a:prstGeom prst="rect">
                <a:avLst/>
              </a:prstGeom>
              <a:noFill/>
            </p:spPr>
            <p:txBody>
              <a:bodyPr wrap="none" rtlCol="0">
                <a:spAutoFit/>
              </a:bodyPr>
              <a:lstStyle/>
              <a:p>
                <a:r>
                  <a:rPr lang="en-US" altLang="ko-KR" sz="1400" dirty="0">
                    <a:solidFill>
                      <a:schemeClr val="bg1"/>
                    </a:solidFill>
                    <a:latin typeface="SamsungOne-700" panose="020B0803030303020204" pitchFamily="34" charset="0"/>
                    <a:ea typeface="SamsungOne-700" panose="020B0803030303020204" pitchFamily="34" charset="0"/>
                  </a:rPr>
                  <a:t>24%</a:t>
                </a:r>
                <a:endParaRPr lang="ko-KR" altLang="en-US" sz="1400" dirty="0">
                  <a:solidFill>
                    <a:schemeClr val="bg1"/>
                  </a:solidFill>
                  <a:latin typeface="SamsungOne-700" panose="020B0803030303020204" pitchFamily="34" charset="0"/>
                  <a:ea typeface="SamsungOne-600C" panose="020B0706030303020204" pitchFamily="34" charset="0"/>
                </a:endParaRPr>
              </a:p>
            </p:txBody>
          </p:sp>
          <p:sp>
            <p:nvSpPr>
              <p:cNvPr id="90" name="TextBox 89">
                <a:extLst>
                  <a:ext uri="{FF2B5EF4-FFF2-40B4-BE49-F238E27FC236}">
                    <a16:creationId xmlns:a16="http://schemas.microsoft.com/office/drawing/2014/main" id="{67AAD4C7-2B30-4916-9AAD-D66A1D1ED062}"/>
                  </a:ext>
                </a:extLst>
              </p:cNvPr>
              <p:cNvSpPr txBox="1"/>
              <p:nvPr/>
            </p:nvSpPr>
            <p:spPr>
              <a:xfrm>
                <a:off x="4374564" y="5748393"/>
                <a:ext cx="543739" cy="307777"/>
              </a:xfrm>
              <a:prstGeom prst="rect">
                <a:avLst/>
              </a:prstGeom>
              <a:noFill/>
            </p:spPr>
            <p:txBody>
              <a:bodyPr wrap="none" rtlCol="0">
                <a:spAutoFit/>
              </a:bodyPr>
              <a:lstStyle/>
              <a:p>
                <a:r>
                  <a:rPr lang="en-US" altLang="ko-KR" sz="1400" dirty="0">
                    <a:solidFill>
                      <a:schemeClr val="bg1"/>
                    </a:solidFill>
                    <a:latin typeface="SamsungOne-700" panose="020B0803030303020204" pitchFamily="34" charset="0"/>
                    <a:ea typeface="SamsungOne-700" panose="020B0803030303020204" pitchFamily="34" charset="0"/>
                  </a:rPr>
                  <a:t>23%</a:t>
                </a:r>
                <a:endParaRPr lang="ko-KR" altLang="en-US" sz="1400" dirty="0">
                  <a:solidFill>
                    <a:schemeClr val="bg1"/>
                  </a:solidFill>
                  <a:latin typeface="SamsungOne-700" panose="020B0803030303020204" pitchFamily="34" charset="0"/>
                  <a:ea typeface="SamsungOne-600C" panose="020B0706030303020204" pitchFamily="34" charset="0"/>
                </a:endParaRPr>
              </a:p>
            </p:txBody>
          </p:sp>
        </p:grpSp>
        <p:grpSp>
          <p:nvGrpSpPr>
            <p:cNvPr id="53" name="그룹 52">
              <a:extLst>
                <a:ext uri="{FF2B5EF4-FFF2-40B4-BE49-F238E27FC236}">
                  <a16:creationId xmlns:a16="http://schemas.microsoft.com/office/drawing/2014/main" id="{AC48C941-3318-4CA9-B34A-CF056A31A123}"/>
                </a:ext>
              </a:extLst>
            </p:cNvPr>
            <p:cNvGrpSpPr/>
            <p:nvPr/>
          </p:nvGrpSpPr>
          <p:grpSpPr>
            <a:xfrm>
              <a:off x="2852171" y="5835010"/>
              <a:ext cx="5518382" cy="307777"/>
              <a:chOff x="2852171" y="5835010"/>
              <a:chExt cx="5518382" cy="307777"/>
            </a:xfrm>
          </p:grpSpPr>
          <p:sp>
            <p:nvSpPr>
              <p:cNvPr id="54" name="직사각형 53">
                <a:extLst>
                  <a:ext uri="{FF2B5EF4-FFF2-40B4-BE49-F238E27FC236}">
                    <a16:creationId xmlns:a16="http://schemas.microsoft.com/office/drawing/2014/main" id="{7B1ED80C-F396-481D-9C18-A96E368ABB3D}"/>
                  </a:ext>
                </a:extLst>
              </p:cNvPr>
              <p:cNvSpPr/>
              <p:nvPr/>
            </p:nvSpPr>
            <p:spPr>
              <a:xfrm>
                <a:off x="2902029" y="5885872"/>
                <a:ext cx="5365671" cy="185993"/>
              </a:xfrm>
              <a:prstGeom prst="rect">
                <a:avLst/>
              </a:prstGeom>
              <a:solidFill>
                <a:srgbClr val="E9F2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a typeface="SamsungOneKorean 400" panose="020B0503030303020204" pitchFamily="50" charset="-127"/>
                </a:endParaRPr>
              </a:p>
            </p:txBody>
          </p:sp>
          <p:sp>
            <p:nvSpPr>
              <p:cNvPr id="55" name="TextBox 54">
                <a:extLst>
                  <a:ext uri="{FF2B5EF4-FFF2-40B4-BE49-F238E27FC236}">
                    <a16:creationId xmlns:a16="http://schemas.microsoft.com/office/drawing/2014/main" id="{92E432D0-F74A-4B2B-A85D-F6879504171A}"/>
                  </a:ext>
                </a:extLst>
              </p:cNvPr>
              <p:cNvSpPr txBox="1"/>
              <p:nvPr/>
            </p:nvSpPr>
            <p:spPr>
              <a:xfrm>
                <a:off x="2852171" y="5835010"/>
                <a:ext cx="458780" cy="307777"/>
              </a:xfrm>
              <a:prstGeom prst="rect">
                <a:avLst/>
              </a:prstGeom>
              <a:noFill/>
            </p:spPr>
            <p:txBody>
              <a:bodyPr wrap="none" rtlCol="0">
                <a:spAutoFit/>
              </a:bodyPr>
              <a:lstStyle/>
              <a:p>
                <a:r>
                  <a:rPr lang="en-US" altLang="ko-KR" sz="1400" dirty="0">
                    <a:solidFill>
                      <a:srgbClr val="1F45BC"/>
                    </a:solidFill>
                    <a:latin typeface="SamsungOne-700" panose="020B0803030303020204" pitchFamily="34" charset="0"/>
                    <a:ea typeface="SamsungOne-700" panose="020B0803030303020204" pitchFamily="34" charset="0"/>
                  </a:rPr>
                  <a:t>0%</a:t>
                </a:r>
                <a:endParaRPr lang="ko-KR" altLang="en-US" sz="1400" dirty="0">
                  <a:solidFill>
                    <a:srgbClr val="1F45BC"/>
                  </a:solidFill>
                  <a:latin typeface="SamsungOne-700" panose="020B0803030303020204" pitchFamily="34" charset="0"/>
                  <a:ea typeface="SamsungOne-600C" panose="020B0706030303020204" pitchFamily="34" charset="0"/>
                </a:endParaRPr>
              </a:p>
            </p:txBody>
          </p:sp>
          <p:sp>
            <p:nvSpPr>
              <p:cNvPr id="56" name="TextBox 55">
                <a:extLst>
                  <a:ext uri="{FF2B5EF4-FFF2-40B4-BE49-F238E27FC236}">
                    <a16:creationId xmlns:a16="http://schemas.microsoft.com/office/drawing/2014/main" id="{95FFAA4E-F0F3-44D8-B9E8-D8FFC68FFC2F}"/>
                  </a:ext>
                </a:extLst>
              </p:cNvPr>
              <p:cNvSpPr txBox="1"/>
              <p:nvPr/>
            </p:nvSpPr>
            <p:spPr>
              <a:xfrm>
                <a:off x="3778975" y="5835010"/>
                <a:ext cx="553357" cy="307777"/>
              </a:xfrm>
              <a:prstGeom prst="rect">
                <a:avLst/>
              </a:prstGeom>
              <a:noFill/>
            </p:spPr>
            <p:txBody>
              <a:bodyPr wrap="none" rtlCol="0">
                <a:spAutoFit/>
              </a:bodyPr>
              <a:lstStyle/>
              <a:p>
                <a:r>
                  <a:rPr lang="en-US" altLang="ko-KR" sz="1400" dirty="0">
                    <a:solidFill>
                      <a:srgbClr val="1F45BC"/>
                    </a:solidFill>
                    <a:latin typeface="SamsungOne-700" panose="020B0803030303020204" pitchFamily="34" charset="0"/>
                    <a:ea typeface="SamsungOne-700" panose="020B0803030303020204" pitchFamily="34" charset="0"/>
                  </a:rPr>
                  <a:t>20%</a:t>
                </a:r>
                <a:endParaRPr lang="ko-KR" altLang="en-US" sz="1400" dirty="0">
                  <a:solidFill>
                    <a:srgbClr val="1F45BC"/>
                  </a:solidFill>
                  <a:latin typeface="SamsungOne-700" panose="020B0803030303020204" pitchFamily="34" charset="0"/>
                  <a:ea typeface="SamsungOne-600C" panose="020B0706030303020204" pitchFamily="34" charset="0"/>
                </a:endParaRPr>
              </a:p>
            </p:txBody>
          </p:sp>
          <p:sp>
            <p:nvSpPr>
              <p:cNvPr id="57" name="TextBox 56">
                <a:extLst>
                  <a:ext uri="{FF2B5EF4-FFF2-40B4-BE49-F238E27FC236}">
                    <a16:creationId xmlns:a16="http://schemas.microsoft.com/office/drawing/2014/main" id="{1512F7D1-05AE-4469-8EB4-824E19CEA2E0}"/>
                  </a:ext>
                </a:extLst>
              </p:cNvPr>
              <p:cNvSpPr txBox="1"/>
              <p:nvPr/>
            </p:nvSpPr>
            <p:spPr>
              <a:xfrm>
                <a:off x="4708579" y="5835010"/>
                <a:ext cx="561372" cy="307777"/>
              </a:xfrm>
              <a:prstGeom prst="rect">
                <a:avLst/>
              </a:prstGeom>
              <a:noFill/>
            </p:spPr>
            <p:txBody>
              <a:bodyPr wrap="none" rtlCol="0">
                <a:spAutoFit/>
              </a:bodyPr>
              <a:lstStyle/>
              <a:p>
                <a:r>
                  <a:rPr lang="en-US" altLang="ko-KR" sz="1400" dirty="0">
                    <a:solidFill>
                      <a:srgbClr val="1F45BC"/>
                    </a:solidFill>
                    <a:latin typeface="SamsungOne-700" panose="020B0803030303020204" pitchFamily="34" charset="0"/>
                    <a:ea typeface="SamsungOne-700" panose="020B0803030303020204" pitchFamily="34" charset="0"/>
                  </a:rPr>
                  <a:t>40%</a:t>
                </a:r>
                <a:endParaRPr lang="ko-KR" altLang="en-US" sz="1400" dirty="0">
                  <a:solidFill>
                    <a:srgbClr val="1F45BC"/>
                  </a:solidFill>
                  <a:latin typeface="SamsungOne-700" panose="020B0803030303020204" pitchFamily="34" charset="0"/>
                  <a:ea typeface="SamsungOne-600C" panose="020B0706030303020204" pitchFamily="34" charset="0"/>
                </a:endParaRPr>
              </a:p>
            </p:txBody>
          </p:sp>
          <p:sp>
            <p:nvSpPr>
              <p:cNvPr id="58" name="TextBox 57">
                <a:extLst>
                  <a:ext uri="{FF2B5EF4-FFF2-40B4-BE49-F238E27FC236}">
                    <a16:creationId xmlns:a16="http://schemas.microsoft.com/office/drawing/2014/main" id="{96CDFFE4-B20C-47ED-A75B-A92DE6650436}"/>
                  </a:ext>
                </a:extLst>
              </p:cNvPr>
              <p:cNvSpPr txBox="1"/>
              <p:nvPr/>
            </p:nvSpPr>
            <p:spPr>
              <a:xfrm>
                <a:off x="5727162" y="5835010"/>
                <a:ext cx="558166" cy="307777"/>
              </a:xfrm>
              <a:prstGeom prst="rect">
                <a:avLst/>
              </a:prstGeom>
              <a:noFill/>
            </p:spPr>
            <p:txBody>
              <a:bodyPr wrap="none" rtlCol="0">
                <a:spAutoFit/>
              </a:bodyPr>
              <a:lstStyle/>
              <a:p>
                <a:r>
                  <a:rPr lang="en-US" altLang="ko-KR" sz="1400" dirty="0">
                    <a:solidFill>
                      <a:srgbClr val="1F45BC"/>
                    </a:solidFill>
                    <a:latin typeface="SamsungOne-700" panose="020B0803030303020204" pitchFamily="34" charset="0"/>
                    <a:ea typeface="SamsungOne-700" panose="020B0803030303020204" pitchFamily="34" charset="0"/>
                  </a:rPr>
                  <a:t>60%</a:t>
                </a:r>
                <a:endParaRPr lang="ko-KR" altLang="en-US" sz="1400" dirty="0">
                  <a:solidFill>
                    <a:srgbClr val="1F45BC"/>
                  </a:solidFill>
                  <a:latin typeface="SamsungOne-700" panose="020B0803030303020204" pitchFamily="34" charset="0"/>
                  <a:ea typeface="SamsungOne-600C" panose="020B0706030303020204" pitchFamily="34" charset="0"/>
                </a:endParaRPr>
              </a:p>
            </p:txBody>
          </p:sp>
          <p:sp>
            <p:nvSpPr>
              <p:cNvPr id="59" name="TextBox 58">
                <a:extLst>
                  <a:ext uri="{FF2B5EF4-FFF2-40B4-BE49-F238E27FC236}">
                    <a16:creationId xmlns:a16="http://schemas.microsoft.com/office/drawing/2014/main" id="{6DB34B06-0EA3-4DDC-9658-C3D3F01C2579}"/>
                  </a:ext>
                </a:extLst>
              </p:cNvPr>
              <p:cNvSpPr txBox="1"/>
              <p:nvPr/>
            </p:nvSpPr>
            <p:spPr>
              <a:xfrm>
                <a:off x="6745745" y="5835010"/>
                <a:ext cx="561372" cy="307777"/>
              </a:xfrm>
              <a:prstGeom prst="rect">
                <a:avLst/>
              </a:prstGeom>
              <a:noFill/>
            </p:spPr>
            <p:txBody>
              <a:bodyPr wrap="none" rtlCol="0">
                <a:spAutoFit/>
              </a:bodyPr>
              <a:lstStyle/>
              <a:p>
                <a:r>
                  <a:rPr lang="en-US" altLang="ko-KR" sz="1400" dirty="0">
                    <a:solidFill>
                      <a:srgbClr val="1F45BC"/>
                    </a:solidFill>
                    <a:latin typeface="SamsungOne-700" panose="020B0803030303020204" pitchFamily="34" charset="0"/>
                    <a:ea typeface="SamsungOne-700" panose="020B0803030303020204" pitchFamily="34" charset="0"/>
                  </a:rPr>
                  <a:t>80%</a:t>
                </a:r>
                <a:endParaRPr lang="ko-KR" altLang="en-US" sz="1400" dirty="0">
                  <a:solidFill>
                    <a:srgbClr val="1F45BC"/>
                  </a:solidFill>
                  <a:latin typeface="SamsungOne-700" panose="020B0803030303020204" pitchFamily="34" charset="0"/>
                  <a:ea typeface="SamsungOne-600C" panose="020B0706030303020204" pitchFamily="34" charset="0"/>
                </a:endParaRPr>
              </a:p>
            </p:txBody>
          </p:sp>
          <p:sp>
            <p:nvSpPr>
              <p:cNvPr id="60" name="TextBox 59">
                <a:extLst>
                  <a:ext uri="{FF2B5EF4-FFF2-40B4-BE49-F238E27FC236}">
                    <a16:creationId xmlns:a16="http://schemas.microsoft.com/office/drawing/2014/main" id="{DC8A0FFA-297C-46CC-88EB-8EE8C41B19AD}"/>
                  </a:ext>
                </a:extLst>
              </p:cNvPr>
              <p:cNvSpPr txBox="1"/>
              <p:nvPr/>
            </p:nvSpPr>
            <p:spPr>
              <a:xfrm>
                <a:off x="7721016" y="5835010"/>
                <a:ext cx="649537" cy="307777"/>
              </a:xfrm>
              <a:prstGeom prst="rect">
                <a:avLst/>
              </a:prstGeom>
              <a:noFill/>
            </p:spPr>
            <p:txBody>
              <a:bodyPr wrap="none" rtlCol="0">
                <a:spAutoFit/>
              </a:bodyPr>
              <a:lstStyle/>
              <a:p>
                <a:r>
                  <a:rPr lang="en-US" altLang="ko-KR" sz="1400" dirty="0">
                    <a:solidFill>
                      <a:srgbClr val="1F45BC"/>
                    </a:solidFill>
                    <a:latin typeface="SamsungOne-700" panose="020B0803030303020204" pitchFamily="34" charset="0"/>
                    <a:ea typeface="SamsungOne-700" panose="020B0803030303020204" pitchFamily="34" charset="0"/>
                  </a:rPr>
                  <a:t>100%</a:t>
                </a:r>
                <a:endParaRPr lang="ko-KR" altLang="en-US" sz="1400" dirty="0">
                  <a:solidFill>
                    <a:srgbClr val="1F45BC"/>
                  </a:solidFill>
                  <a:latin typeface="SamsungOne-700" panose="020B0803030303020204" pitchFamily="34" charset="0"/>
                  <a:ea typeface="SamsungOne-600C" panose="020B0706030303020204" pitchFamily="34" charset="0"/>
                </a:endParaRPr>
              </a:p>
            </p:txBody>
          </p:sp>
        </p:grpSp>
      </p:grpSp>
    </p:spTree>
    <p:extLst>
      <p:ext uri="{BB962C8B-B14F-4D97-AF65-F5344CB8AC3E}">
        <p14:creationId xmlns:p14="http://schemas.microsoft.com/office/powerpoint/2010/main" val="32104264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텍스트 개체 틀 5">
            <a:extLst>
              <a:ext uri="{FF2B5EF4-FFF2-40B4-BE49-F238E27FC236}">
                <a16:creationId xmlns:a16="http://schemas.microsoft.com/office/drawing/2014/main" id="{BB04DB97-A49C-4099-9F71-CBA34459F431}"/>
              </a:ext>
            </a:extLst>
          </p:cNvPr>
          <p:cNvSpPr>
            <a:spLocks noGrp="1"/>
          </p:cNvSpPr>
          <p:nvPr>
            <p:ph type="body" sz="quarter" idx="10"/>
          </p:nvPr>
        </p:nvSpPr>
        <p:spPr/>
        <p:txBody>
          <a:bodyPr/>
          <a:lstStyle/>
          <a:p>
            <a:r>
              <a:rPr lang="en-US" altLang="ko-KR" dirty="0">
                <a:ea typeface="SamsungOneKorean 400" panose="020B0503030303020204" pitchFamily="50" charset="-127"/>
              </a:rPr>
              <a:t>2.1. Edge-To-AI : </a:t>
            </a:r>
            <a:r>
              <a:rPr lang="en-US" altLang="ko-KR" dirty="0" err="1">
                <a:ea typeface="SamsungOneKorean 400" panose="020B0503030303020204" pitchFamily="50" charset="-127"/>
              </a:rPr>
              <a:t>Các</a:t>
            </a:r>
            <a:r>
              <a:rPr lang="en-US" altLang="ko-KR" dirty="0">
                <a:ea typeface="SamsungOneKorean 400" panose="020B0503030303020204" pitchFamily="50" charset="-127"/>
              </a:rPr>
              <a:t> </a:t>
            </a:r>
            <a:r>
              <a:rPr lang="en-US" altLang="ko-KR" dirty="0" err="1">
                <a:ea typeface="SamsungOneKorean 400" panose="020B0503030303020204" pitchFamily="50" charset="-127"/>
              </a:rPr>
              <a:t>công</a:t>
            </a:r>
            <a:r>
              <a:rPr lang="en-US" altLang="ko-KR" dirty="0">
                <a:ea typeface="SamsungOneKorean 400" panose="020B0503030303020204" pitchFamily="50" charset="-127"/>
              </a:rPr>
              <a:t> </a:t>
            </a:r>
            <a:r>
              <a:rPr lang="en-US" altLang="ko-KR" dirty="0" err="1">
                <a:ea typeface="SamsungOneKorean 400" panose="020B0503030303020204" pitchFamily="50" charset="-127"/>
              </a:rPr>
              <a:t>cụ</a:t>
            </a:r>
            <a:r>
              <a:rPr lang="en-US" altLang="ko-KR" dirty="0">
                <a:ea typeface="SamsungOneKorean 400" panose="020B0503030303020204" pitchFamily="50" charset="-127"/>
              </a:rPr>
              <a:t> </a:t>
            </a:r>
            <a:r>
              <a:rPr lang="en-US" altLang="ko-KR" dirty="0" err="1">
                <a:ea typeface="SamsungOneKorean 400" panose="020B0503030303020204" pitchFamily="50" charset="-127"/>
              </a:rPr>
              <a:t>tự</a:t>
            </a:r>
            <a:r>
              <a:rPr lang="en-US" altLang="ko-KR" dirty="0">
                <a:ea typeface="SamsungOneKorean 400" panose="020B0503030303020204" pitchFamily="50" charset="-127"/>
              </a:rPr>
              <a:t> </a:t>
            </a:r>
            <a:r>
              <a:rPr lang="en-US" altLang="ko-KR" dirty="0" err="1">
                <a:ea typeface="SamsungOneKorean 400" panose="020B0503030303020204" pitchFamily="50" charset="-127"/>
              </a:rPr>
              <a:t>động</a:t>
            </a:r>
            <a:r>
              <a:rPr lang="en-US" altLang="ko-KR" dirty="0">
                <a:ea typeface="SamsungOneKorean 400" panose="020B0503030303020204" pitchFamily="50" charset="-127"/>
              </a:rPr>
              <a:t> </a:t>
            </a:r>
            <a:r>
              <a:rPr lang="en-US" altLang="ko-KR" dirty="0" err="1">
                <a:ea typeface="SamsungOneKorean 400" panose="020B0503030303020204" pitchFamily="50" charset="-127"/>
              </a:rPr>
              <a:t>hóa</a:t>
            </a:r>
            <a:r>
              <a:rPr lang="en-US" altLang="ko-KR" dirty="0">
                <a:ea typeface="SamsungOneKorean 400" panose="020B0503030303020204" pitchFamily="50" charset="-127"/>
              </a:rPr>
              <a:t> </a:t>
            </a:r>
            <a:r>
              <a:rPr lang="en-US" altLang="ko-KR" dirty="0" err="1">
                <a:ea typeface="SamsungOneKorean 400" panose="020B0503030303020204" pitchFamily="50" charset="-127"/>
              </a:rPr>
              <a:t>mới</a:t>
            </a:r>
            <a:r>
              <a:rPr lang="en-US" altLang="ko-KR" dirty="0">
                <a:ea typeface="SamsungOneKorean 400" panose="020B0503030303020204" pitchFamily="50" charset="-127"/>
              </a:rPr>
              <a:t> </a:t>
            </a:r>
            <a:r>
              <a:rPr lang="en-US" altLang="ko-KR" dirty="0" err="1">
                <a:ea typeface="SamsungOneKorean 400" panose="020B0503030303020204" pitchFamily="50" charset="-127"/>
              </a:rPr>
              <a:t>nổi</a:t>
            </a:r>
            <a:endParaRPr lang="ko-KR" altLang="en-US" dirty="0">
              <a:ea typeface="SamsungOneKorean 400" panose="020B0503030303020204" pitchFamily="50" charset="-127"/>
            </a:endParaRPr>
          </a:p>
        </p:txBody>
      </p:sp>
      <p:sp>
        <p:nvSpPr>
          <p:cNvPr id="7" name="텍스트 개체 틀 6">
            <a:extLst>
              <a:ext uri="{FF2B5EF4-FFF2-40B4-BE49-F238E27FC236}">
                <a16:creationId xmlns:a16="http://schemas.microsoft.com/office/drawing/2014/main" id="{9EB126A6-03EB-4CDB-B59E-A171BE0864B0}"/>
              </a:ext>
            </a:extLst>
          </p:cNvPr>
          <p:cNvSpPr>
            <a:spLocks noGrp="1"/>
          </p:cNvSpPr>
          <p:nvPr>
            <p:ph type="body" sz="quarter" idx="11"/>
          </p:nvPr>
        </p:nvSpPr>
        <p:spPr/>
        <p:txBody>
          <a:bodyPr/>
          <a:lstStyle/>
          <a:p>
            <a:r>
              <a:rPr lang="it-IT" altLang="ko-KR" dirty="0">
                <a:ea typeface="SamsungOneKorean 400" panose="020B0503030303020204" pitchFamily="50" charset="-127"/>
              </a:rPr>
              <a:t>Điện toán biên đối với AI (1/2)</a:t>
            </a:r>
            <a:endParaRPr lang="ko-KR" altLang="en-US" dirty="0">
              <a:ea typeface="SamsungOneKorean 400" panose="020B0503030303020204" pitchFamily="50" charset="-127"/>
            </a:endParaRPr>
          </a:p>
        </p:txBody>
      </p:sp>
      <p:sp>
        <p:nvSpPr>
          <p:cNvPr id="8" name="텍스트 개체 틀 7">
            <a:extLst>
              <a:ext uri="{FF2B5EF4-FFF2-40B4-BE49-F238E27FC236}">
                <a16:creationId xmlns:a16="http://schemas.microsoft.com/office/drawing/2014/main" id="{2FD86031-2CE6-4A7A-AF8C-B38A60FC9877}"/>
              </a:ext>
            </a:extLst>
          </p:cNvPr>
          <p:cNvSpPr>
            <a:spLocks noGrp="1"/>
          </p:cNvSpPr>
          <p:nvPr>
            <p:ph type="body" sz="quarter" idx="13"/>
          </p:nvPr>
        </p:nvSpPr>
        <p:spPr/>
        <p:txBody>
          <a:bodyPr/>
          <a:lstStyle/>
          <a:p>
            <a:r>
              <a:rPr lang="en-US" altLang="ko-KR" dirty="0" err="1">
                <a:ea typeface="SamsungOneKorean 400" panose="020B0503030303020204" pitchFamily="50" charset="-127"/>
              </a:rPr>
              <a:t>Bài</a:t>
            </a:r>
            <a:r>
              <a:rPr lang="en-US" altLang="ko-KR" dirty="0">
                <a:ea typeface="SamsungOneKorean 400" panose="020B0503030303020204" pitchFamily="50" charset="-127"/>
              </a:rPr>
              <a:t> 02</a:t>
            </a:r>
            <a:endParaRPr lang="ko-KR" altLang="en-US" dirty="0">
              <a:ea typeface="SamsungOneKorean 400" panose="020B0503030303020204" pitchFamily="50" charset="-127"/>
            </a:endParaRPr>
          </a:p>
        </p:txBody>
      </p:sp>
      <p:sp>
        <p:nvSpPr>
          <p:cNvPr id="9" name="텍스트 개체 틀 8">
            <a:extLst>
              <a:ext uri="{FF2B5EF4-FFF2-40B4-BE49-F238E27FC236}">
                <a16:creationId xmlns:a16="http://schemas.microsoft.com/office/drawing/2014/main" id="{010C68CC-7310-4008-B70F-D68E053345A2}"/>
              </a:ext>
            </a:extLst>
          </p:cNvPr>
          <p:cNvSpPr>
            <a:spLocks noGrp="1"/>
          </p:cNvSpPr>
          <p:nvPr>
            <p:ph type="body" sz="quarter" idx="15"/>
          </p:nvPr>
        </p:nvSpPr>
        <p:spPr/>
        <p:txBody>
          <a:bodyPr/>
          <a:lstStyle/>
          <a:p>
            <a:pPr fontAlgn="base"/>
            <a:r>
              <a:rPr lang="en-US" altLang="ko-KR" dirty="0" err="1"/>
              <a:t>XOps</a:t>
            </a:r>
            <a:r>
              <a:rPr lang="en-US" altLang="ko-KR" dirty="0"/>
              <a:t> </a:t>
            </a:r>
            <a:r>
              <a:rPr lang="en-US" altLang="ko-KR" dirty="0" err="1"/>
              <a:t>là</a:t>
            </a:r>
            <a:r>
              <a:rPr lang="en-US" altLang="ko-KR" dirty="0"/>
              <a:t> </a:t>
            </a:r>
            <a:r>
              <a:rPr lang="en-US" altLang="ko-KR" dirty="0" err="1"/>
              <a:t>gì</a:t>
            </a:r>
            <a:r>
              <a:rPr lang="en-US" altLang="ko-KR" dirty="0"/>
              <a:t>?</a:t>
            </a:r>
            <a:endParaRPr lang="en" altLang="ko-KR" dirty="0"/>
          </a:p>
          <a:p>
            <a:pPr lvl="1" fontAlgn="base"/>
            <a:r>
              <a:rPr lang="vi-VN" altLang="ko-KR" dirty="0"/>
              <a:t>Mục tiêu của XOps (dữ liệu,</a:t>
            </a:r>
            <a:r>
              <a:rPr lang="en-US" altLang="ko-KR" dirty="0"/>
              <a:t> </a:t>
            </a:r>
            <a:r>
              <a:rPr lang="vi-VN" altLang="ko-KR" dirty="0"/>
              <a:t>học</a:t>
            </a:r>
            <a:r>
              <a:rPr lang="en-US" altLang="ko-KR" dirty="0"/>
              <a:t> </a:t>
            </a:r>
            <a:r>
              <a:rPr lang="en-US" altLang="ko-KR" dirty="0" err="1"/>
              <a:t>máy</a:t>
            </a:r>
            <a:r>
              <a:rPr lang="vi-VN" altLang="ko-KR" dirty="0"/>
              <a:t>, mô hình, nền tảng) là đạt được hiệu quả và tính kinh tế theo quy mô bằng cách sử dụng các phương pháp hay nhất của DevOps — đồng thời đảm bảo độ tin cậy, khả năng sử dụng lại và khả năng lặp lại đồng thời giảm sự trùng lặp của công nghệ và quy trình cũng như cho phép tự động hóa. - Gartner -</a:t>
            </a:r>
            <a:endParaRPr lang="en" altLang="ko-KR" dirty="0"/>
          </a:p>
        </p:txBody>
      </p:sp>
      <p:grpSp>
        <p:nvGrpSpPr>
          <p:cNvPr id="32" name="그룹 31">
            <a:extLst>
              <a:ext uri="{FF2B5EF4-FFF2-40B4-BE49-F238E27FC236}">
                <a16:creationId xmlns:a16="http://schemas.microsoft.com/office/drawing/2014/main" id="{9F955F37-F340-4CBA-917F-9C5756997FF7}"/>
              </a:ext>
            </a:extLst>
          </p:cNvPr>
          <p:cNvGrpSpPr/>
          <p:nvPr/>
        </p:nvGrpSpPr>
        <p:grpSpPr>
          <a:xfrm>
            <a:off x="1384205" y="3494404"/>
            <a:ext cx="7399749" cy="2589408"/>
            <a:chOff x="1384205" y="3494404"/>
            <a:chExt cx="7399749" cy="2589408"/>
          </a:xfrm>
        </p:grpSpPr>
        <p:sp>
          <p:nvSpPr>
            <p:cNvPr id="33" name="Rectangle 10">
              <a:extLst>
                <a:ext uri="{FF2B5EF4-FFF2-40B4-BE49-F238E27FC236}">
                  <a16:creationId xmlns:a16="http://schemas.microsoft.com/office/drawing/2014/main" id="{7367C675-E153-4F70-9315-3489E4A31ABE}"/>
                </a:ext>
              </a:extLst>
            </p:cNvPr>
            <p:cNvSpPr/>
            <p:nvPr/>
          </p:nvSpPr>
          <p:spPr>
            <a:xfrm>
              <a:off x="3211100" y="3494404"/>
              <a:ext cx="3745960" cy="431546"/>
            </a:xfrm>
            <a:prstGeom prst="roundRect">
              <a:avLst>
                <a:gd name="adj" fmla="val 26285"/>
              </a:avLst>
            </a:prstGeom>
            <a:solidFill>
              <a:srgbClr val="1F45BC"/>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latin typeface="SamsungOne-700" panose="020B0803030303020204" pitchFamily="34" charset="0"/>
                  <a:ea typeface="SamsungOne-700" panose="020B0803030303020204" pitchFamily="34" charset="0"/>
                </a:rPr>
                <a:t>[</a:t>
              </a:r>
              <a:r>
                <a:rPr lang="en-US" sz="1400" dirty="0" err="1">
                  <a:solidFill>
                    <a:schemeClr val="bg1"/>
                  </a:solidFill>
                  <a:latin typeface="SamsungOne-700" panose="020B0803030303020204" pitchFamily="34" charset="0"/>
                  <a:ea typeface="SamsungOne-700" panose="020B0803030303020204" pitchFamily="34" charset="0"/>
                </a:rPr>
                <a:t>Dữ</a:t>
              </a:r>
              <a:r>
                <a:rPr lang="en-US" sz="1400" dirty="0">
                  <a:solidFill>
                    <a:schemeClr val="bg1"/>
                  </a:solidFill>
                  <a:latin typeface="SamsungOne-700" panose="020B0803030303020204" pitchFamily="34" charset="0"/>
                  <a:ea typeface="SamsungOne-700" panose="020B0803030303020204" pitchFamily="34" charset="0"/>
                </a:rPr>
                <a:t> </a:t>
              </a:r>
              <a:r>
                <a:rPr lang="en-US" sz="1400" dirty="0" err="1">
                  <a:solidFill>
                    <a:schemeClr val="bg1"/>
                  </a:solidFill>
                  <a:latin typeface="SamsungOne-700" panose="020B0803030303020204" pitchFamily="34" charset="0"/>
                  <a:ea typeface="SamsungOne-700" panose="020B0803030303020204" pitchFamily="34" charset="0"/>
                </a:rPr>
                <a:t>liệu</a:t>
              </a:r>
              <a:r>
                <a:rPr lang="en-US" sz="1400" dirty="0">
                  <a:solidFill>
                    <a:schemeClr val="bg1"/>
                  </a:solidFill>
                  <a:latin typeface="SamsungOne-700" panose="020B0803030303020204" pitchFamily="34" charset="0"/>
                  <a:ea typeface="SamsungOne-700" panose="020B0803030303020204" pitchFamily="34" charset="0"/>
                </a:rPr>
                <a:t> </a:t>
              </a:r>
              <a:r>
                <a:rPr lang="en-US" sz="1400" dirty="0" err="1">
                  <a:solidFill>
                    <a:schemeClr val="bg1"/>
                  </a:solidFill>
                  <a:latin typeface="SamsungOne-700" panose="020B0803030303020204" pitchFamily="34" charset="0"/>
                  <a:ea typeface="SamsungOne-700" panose="020B0803030303020204" pitchFamily="34" charset="0"/>
                </a:rPr>
                <a:t>và</a:t>
              </a:r>
              <a:r>
                <a:rPr lang="en-US" sz="1400" dirty="0">
                  <a:solidFill>
                    <a:schemeClr val="bg1"/>
                  </a:solidFill>
                  <a:latin typeface="SamsungOne-700" panose="020B0803030303020204" pitchFamily="34" charset="0"/>
                  <a:ea typeface="SamsungOne-700" panose="020B0803030303020204" pitchFamily="34" charset="0"/>
                </a:rPr>
                <a:t> </a:t>
              </a:r>
              <a:r>
                <a:rPr lang="en-US" sz="1400" dirty="0" err="1">
                  <a:solidFill>
                    <a:schemeClr val="bg1"/>
                  </a:solidFill>
                  <a:latin typeface="SamsungOne-700" panose="020B0803030303020204" pitchFamily="34" charset="0"/>
                  <a:ea typeface="SamsungOne-700" panose="020B0803030303020204" pitchFamily="34" charset="0"/>
                </a:rPr>
                <a:t>Phân</a:t>
              </a:r>
              <a:r>
                <a:rPr lang="en-US" sz="1400" dirty="0">
                  <a:solidFill>
                    <a:schemeClr val="bg1"/>
                  </a:solidFill>
                  <a:latin typeface="SamsungOne-700" panose="020B0803030303020204" pitchFamily="34" charset="0"/>
                  <a:ea typeface="SamsungOne-700" panose="020B0803030303020204" pitchFamily="34" charset="0"/>
                </a:rPr>
                <a:t> </a:t>
              </a:r>
              <a:r>
                <a:rPr lang="en-US" sz="1400" dirty="0" err="1">
                  <a:solidFill>
                    <a:schemeClr val="bg1"/>
                  </a:solidFill>
                  <a:latin typeface="SamsungOne-700" panose="020B0803030303020204" pitchFamily="34" charset="0"/>
                  <a:ea typeface="SamsungOne-700" panose="020B0803030303020204" pitchFamily="34" charset="0"/>
                </a:rPr>
                <a:t>tích</a:t>
              </a:r>
              <a:r>
                <a:rPr lang="en-US" sz="1400" dirty="0">
                  <a:solidFill>
                    <a:schemeClr val="bg1"/>
                  </a:solidFill>
                  <a:latin typeface="SamsungOne-700" panose="020B0803030303020204" pitchFamily="34" charset="0"/>
                  <a:ea typeface="SamsungOne-700" panose="020B0803030303020204" pitchFamily="34" charset="0"/>
                </a:rPr>
                <a:t> </a:t>
              </a:r>
              <a:r>
                <a:rPr lang="en-US" sz="1400" dirty="0" err="1">
                  <a:solidFill>
                    <a:schemeClr val="bg1"/>
                  </a:solidFill>
                  <a:latin typeface="SamsungOne-700" panose="020B0803030303020204" pitchFamily="34" charset="0"/>
                  <a:ea typeface="SamsungOne-700" panose="020B0803030303020204" pitchFamily="34" charset="0"/>
                </a:rPr>
                <a:t>và</a:t>
              </a:r>
              <a:r>
                <a:rPr lang="en-US" sz="1400" dirty="0">
                  <a:solidFill>
                    <a:schemeClr val="bg1"/>
                  </a:solidFill>
                  <a:latin typeface="SamsungOne-700" panose="020B0803030303020204" pitchFamily="34" charset="0"/>
                  <a:ea typeface="SamsungOne-700" panose="020B0803030303020204" pitchFamily="34" charset="0"/>
                </a:rPr>
                <a:t> </a:t>
              </a:r>
              <a:r>
                <a:rPr lang="en-US" sz="1400" dirty="0" err="1">
                  <a:solidFill>
                    <a:schemeClr val="bg1"/>
                  </a:solidFill>
                  <a:latin typeface="SamsungOne-700" panose="020B0803030303020204" pitchFamily="34" charset="0"/>
                  <a:ea typeface="SamsungOne-700" panose="020B0803030303020204" pitchFamily="34" charset="0"/>
                </a:rPr>
                <a:t>Trí</a:t>
              </a:r>
              <a:r>
                <a:rPr lang="en-US" sz="1400" dirty="0">
                  <a:solidFill>
                    <a:schemeClr val="bg1"/>
                  </a:solidFill>
                  <a:latin typeface="SamsungOne-700" panose="020B0803030303020204" pitchFamily="34" charset="0"/>
                  <a:ea typeface="SamsungOne-700" panose="020B0803030303020204" pitchFamily="34" charset="0"/>
                </a:rPr>
                <a:t> </a:t>
              </a:r>
              <a:r>
                <a:rPr lang="en-US" sz="1400" dirty="0" err="1">
                  <a:solidFill>
                    <a:schemeClr val="bg1"/>
                  </a:solidFill>
                  <a:latin typeface="SamsungOne-700" panose="020B0803030303020204" pitchFamily="34" charset="0"/>
                  <a:ea typeface="SamsungOne-700" panose="020B0803030303020204" pitchFamily="34" charset="0"/>
                </a:rPr>
                <a:t>tuệ</a:t>
              </a:r>
              <a:r>
                <a:rPr lang="en-US" sz="1400" dirty="0">
                  <a:solidFill>
                    <a:schemeClr val="bg1"/>
                  </a:solidFill>
                  <a:latin typeface="SamsungOne-700" panose="020B0803030303020204" pitchFamily="34" charset="0"/>
                  <a:ea typeface="SamsungOne-700" panose="020B0803030303020204" pitchFamily="34" charset="0"/>
                </a:rPr>
                <a:t> </a:t>
              </a:r>
              <a:r>
                <a:rPr lang="en-US" sz="1400" dirty="0" err="1">
                  <a:solidFill>
                    <a:schemeClr val="bg1"/>
                  </a:solidFill>
                  <a:latin typeface="SamsungOne-700" panose="020B0803030303020204" pitchFamily="34" charset="0"/>
                  <a:ea typeface="SamsungOne-700" panose="020B0803030303020204" pitchFamily="34" charset="0"/>
                </a:rPr>
                <a:t>nhân</a:t>
              </a:r>
              <a:r>
                <a:rPr lang="en-US" sz="1400" dirty="0">
                  <a:solidFill>
                    <a:schemeClr val="bg1"/>
                  </a:solidFill>
                  <a:latin typeface="SamsungOne-700" panose="020B0803030303020204" pitchFamily="34" charset="0"/>
                  <a:ea typeface="SamsungOne-700" panose="020B0803030303020204" pitchFamily="34" charset="0"/>
                </a:rPr>
                <a:t> </a:t>
              </a:r>
              <a:r>
                <a:rPr lang="en-US" sz="1400" dirty="0" err="1">
                  <a:solidFill>
                    <a:schemeClr val="bg1"/>
                  </a:solidFill>
                  <a:latin typeface="SamsungOne-700" panose="020B0803030303020204" pitchFamily="34" charset="0"/>
                  <a:ea typeface="SamsungOne-700" panose="020B0803030303020204" pitchFamily="34" charset="0"/>
                </a:rPr>
                <a:t>tạo</a:t>
              </a:r>
              <a:r>
                <a:rPr lang="en-US" sz="1400" dirty="0">
                  <a:solidFill>
                    <a:schemeClr val="bg1"/>
                  </a:solidFill>
                  <a:latin typeface="SamsungOne-700" panose="020B0803030303020204" pitchFamily="34" charset="0"/>
                  <a:ea typeface="SamsungOne-700" panose="020B0803030303020204" pitchFamily="34" charset="0"/>
                </a:rPr>
                <a:t>] </a:t>
              </a:r>
              <a:r>
                <a:rPr lang="en-US" sz="1400" dirty="0" err="1">
                  <a:solidFill>
                    <a:schemeClr val="bg1"/>
                  </a:solidFill>
                  <a:latin typeface="SamsungOne-700" panose="020B0803030303020204" pitchFamily="34" charset="0"/>
                  <a:ea typeface="SamsungOne-700" panose="020B0803030303020204" pitchFamily="34" charset="0"/>
                </a:rPr>
                <a:t>Phối</a:t>
              </a:r>
              <a:r>
                <a:rPr lang="en-US" sz="1400" dirty="0">
                  <a:solidFill>
                    <a:schemeClr val="bg1"/>
                  </a:solidFill>
                  <a:latin typeface="SamsungOne-700" panose="020B0803030303020204" pitchFamily="34" charset="0"/>
                  <a:ea typeface="SamsungOne-700" panose="020B0803030303020204" pitchFamily="34" charset="0"/>
                </a:rPr>
                <a:t> </a:t>
              </a:r>
              <a:r>
                <a:rPr lang="en-US" sz="1400" dirty="0" err="1">
                  <a:solidFill>
                    <a:schemeClr val="bg1"/>
                  </a:solidFill>
                  <a:latin typeface="SamsungOne-700" panose="020B0803030303020204" pitchFamily="34" charset="0"/>
                  <a:ea typeface="SamsungOne-700" panose="020B0803030303020204" pitchFamily="34" charset="0"/>
                </a:rPr>
                <a:t>hợp</a:t>
              </a:r>
              <a:endParaRPr lang="en-US" sz="1400" dirty="0">
                <a:solidFill>
                  <a:schemeClr val="bg1"/>
                </a:solidFill>
                <a:latin typeface="SamsungOne-700" panose="020B0803030303020204" pitchFamily="34" charset="0"/>
                <a:ea typeface="SamsungOne-700" panose="020B0803030303020204" pitchFamily="34" charset="0"/>
              </a:endParaRPr>
            </a:p>
          </p:txBody>
        </p:sp>
        <p:sp>
          <p:nvSpPr>
            <p:cNvPr id="34" name="Rectangle 10">
              <a:extLst>
                <a:ext uri="{FF2B5EF4-FFF2-40B4-BE49-F238E27FC236}">
                  <a16:creationId xmlns:a16="http://schemas.microsoft.com/office/drawing/2014/main" id="{66418F14-5297-432B-BE9B-30F017B23CC9}"/>
                </a:ext>
              </a:extLst>
            </p:cNvPr>
            <p:cNvSpPr/>
            <p:nvPr/>
          </p:nvSpPr>
          <p:spPr>
            <a:xfrm>
              <a:off x="1872837" y="4208166"/>
              <a:ext cx="1213262" cy="373742"/>
            </a:xfrm>
            <a:prstGeom prst="roundRect">
              <a:avLst>
                <a:gd name="adj" fmla="val 26285"/>
              </a:avLst>
            </a:prstGeom>
            <a:solidFill>
              <a:srgbClr val="66A1FE"/>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latin typeface="SamsungOne-700" panose="020B0803030303020204" pitchFamily="34" charset="0"/>
                  <a:ea typeface="SamsungOne-700" panose="020B0803030303020204" pitchFamily="34" charset="0"/>
                </a:rPr>
                <a:t>DataOps</a:t>
              </a:r>
            </a:p>
          </p:txBody>
        </p:sp>
        <p:sp>
          <p:nvSpPr>
            <p:cNvPr id="35" name="Rectangle 10">
              <a:extLst>
                <a:ext uri="{FF2B5EF4-FFF2-40B4-BE49-F238E27FC236}">
                  <a16:creationId xmlns:a16="http://schemas.microsoft.com/office/drawing/2014/main" id="{B6AB6F08-B6B6-4C7E-953A-4C838F3CDB75}"/>
                </a:ext>
              </a:extLst>
            </p:cNvPr>
            <p:cNvSpPr/>
            <p:nvPr/>
          </p:nvSpPr>
          <p:spPr>
            <a:xfrm>
              <a:off x="4477448" y="4208166"/>
              <a:ext cx="1213262" cy="373742"/>
            </a:xfrm>
            <a:prstGeom prst="roundRect">
              <a:avLst>
                <a:gd name="adj" fmla="val 26285"/>
              </a:avLst>
            </a:prstGeom>
            <a:solidFill>
              <a:srgbClr val="66A1FE"/>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latin typeface="SamsungOne-700" panose="020B0803030303020204" pitchFamily="34" charset="0"/>
                  <a:ea typeface="SamsungOne-700" panose="020B0803030303020204" pitchFamily="34" charset="0"/>
                </a:rPr>
                <a:t>ModelOps</a:t>
              </a:r>
            </a:p>
          </p:txBody>
        </p:sp>
        <p:sp>
          <p:nvSpPr>
            <p:cNvPr id="36" name="Rectangle 10">
              <a:extLst>
                <a:ext uri="{FF2B5EF4-FFF2-40B4-BE49-F238E27FC236}">
                  <a16:creationId xmlns:a16="http://schemas.microsoft.com/office/drawing/2014/main" id="{151C65AA-AAC7-4FC2-9062-17679F99AD7F}"/>
                </a:ext>
              </a:extLst>
            </p:cNvPr>
            <p:cNvSpPr/>
            <p:nvPr/>
          </p:nvSpPr>
          <p:spPr>
            <a:xfrm>
              <a:off x="7082059" y="4208166"/>
              <a:ext cx="1213262" cy="373742"/>
            </a:xfrm>
            <a:prstGeom prst="roundRect">
              <a:avLst>
                <a:gd name="adj" fmla="val 26285"/>
              </a:avLst>
            </a:prstGeom>
            <a:solidFill>
              <a:srgbClr val="66A1FE"/>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latin typeface="SamsungOne-700" panose="020B0803030303020204" pitchFamily="34" charset="0"/>
                  <a:ea typeface="SamsungOne-700" panose="020B0803030303020204" pitchFamily="34" charset="0"/>
                </a:rPr>
                <a:t>DevOps</a:t>
              </a:r>
            </a:p>
          </p:txBody>
        </p:sp>
        <p:grpSp>
          <p:nvGrpSpPr>
            <p:cNvPr id="37" name="그룹 36">
              <a:extLst>
                <a:ext uri="{FF2B5EF4-FFF2-40B4-BE49-F238E27FC236}">
                  <a16:creationId xmlns:a16="http://schemas.microsoft.com/office/drawing/2014/main" id="{033461B7-5EBD-4FFF-8593-940F50CA1D83}"/>
                </a:ext>
              </a:extLst>
            </p:cNvPr>
            <p:cNvGrpSpPr/>
            <p:nvPr/>
          </p:nvGrpSpPr>
          <p:grpSpPr>
            <a:xfrm>
              <a:off x="1384205" y="4772598"/>
              <a:ext cx="2190527" cy="1311214"/>
              <a:chOff x="1384205" y="4772598"/>
              <a:chExt cx="2190527" cy="1311214"/>
            </a:xfrm>
          </p:grpSpPr>
          <p:sp>
            <p:nvSpPr>
              <p:cNvPr id="51" name="Rectangle 10">
                <a:extLst>
                  <a:ext uri="{FF2B5EF4-FFF2-40B4-BE49-F238E27FC236}">
                    <a16:creationId xmlns:a16="http://schemas.microsoft.com/office/drawing/2014/main" id="{E7CFD0C2-1728-4D5C-8929-AE551F7B0338}"/>
                  </a:ext>
                </a:extLst>
              </p:cNvPr>
              <p:cNvSpPr/>
              <p:nvPr/>
            </p:nvSpPr>
            <p:spPr>
              <a:xfrm>
                <a:off x="1384205" y="4772598"/>
                <a:ext cx="2190527" cy="519112"/>
              </a:xfrm>
              <a:prstGeom prst="roundRect">
                <a:avLst>
                  <a:gd name="adj" fmla="val 15276"/>
                </a:avLst>
              </a:prstGeom>
              <a:solidFill>
                <a:srgbClr val="60C4D2"/>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solidFill>
                      <a:schemeClr val="bg1"/>
                    </a:solidFill>
                    <a:latin typeface="SamsungOne-700" panose="020B0803030303020204" pitchFamily="34" charset="0"/>
                    <a:ea typeface="SamsungOne-700" panose="020B0803030303020204" pitchFamily="34" charset="0"/>
                  </a:rPr>
                  <a:t>Dịch</a:t>
                </a:r>
                <a:r>
                  <a:rPr lang="en-US" sz="1400" dirty="0">
                    <a:solidFill>
                      <a:schemeClr val="bg1"/>
                    </a:solidFill>
                    <a:latin typeface="SamsungOne-700" panose="020B0803030303020204" pitchFamily="34" charset="0"/>
                    <a:ea typeface="SamsungOne-700" panose="020B0803030303020204" pitchFamily="34" charset="0"/>
                  </a:rPr>
                  <a:t> </a:t>
                </a:r>
                <a:r>
                  <a:rPr lang="en-US" sz="1400" dirty="0" err="1">
                    <a:solidFill>
                      <a:schemeClr val="bg1"/>
                    </a:solidFill>
                    <a:latin typeface="SamsungOne-700" panose="020B0803030303020204" pitchFamily="34" charset="0"/>
                    <a:ea typeface="SamsungOne-700" panose="020B0803030303020204" pitchFamily="34" charset="0"/>
                  </a:rPr>
                  <a:t>vụ</a:t>
                </a:r>
                <a:r>
                  <a:rPr lang="en-US" sz="1400" dirty="0">
                    <a:solidFill>
                      <a:schemeClr val="bg1"/>
                    </a:solidFill>
                    <a:latin typeface="SamsungOne-700" panose="020B0803030303020204" pitchFamily="34" charset="0"/>
                    <a:ea typeface="SamsungOne-700" panose="020B0803030303020204" pitchFamily="34" charset="0"/>
                  </a:rPr>
                  <a:t> </a:t>
                </a:r>
                <a:r>
                  <a:rPr lang="en-US" sz="1400" dirty="0" err="1">
                    <a:solidFill>
                      <a:schemeClr val="bg1"/>
                    </a:solidFill>
                    <a:latin typeface="SamsungOne-700" panose="020B0803030303020204" pitchFamily="34" charset="0"/>
                    <a:ea typeface="SamsungOne-700" panose="020B0803030303020204" pitchFamily="34" charset="0"/>
                  </a:rPr>
                  <a:t>kỹ</a:t>
                </a:r>
                <a:r>
                  <a:rPr lang="en-US" sz="1400" dirty="0">
                    <a:solidFill>
                      <a:schemeClr val="bg1"/>
                    </a:solidFill>
                    <a:latin typeface="SamsungOne-700" panose="020B0803030303020204" pitchFamily="34" charset="0"/>
                    <a:ea typeface="SamsungOne-700" panose="020B0803030303020204" pitchFamily="34" charset="0"/>
                  </a:rPr>
                  <a:t> </a:t>
                </a:r>
                <a:r>
                  <a:rPr lang="en-US" sz="1400" dirty="0" err="1">
                    <a:solidFill>
                      <a:schemeClr val="bg1"/>
                    </a:solidFill>
                    <a:latin typeface="SamsungOne-700" panose="020B0803030303020204" pitchFamily="34" charset="0"/>
                    <a:ea typeface="SamsungOne-700" panose="020B0803030303020204" pitchFamily="34" charset="0"/>
                  </a:rPr>
                  <a:t>thuật</a:t>
                </a:r>
                <a:r>
                  <a:rPr lang="en-US" sz="1400" dirty="0">
                    <a:solidFill>
                      <a:schemeClr val="bg1"/>
                    </a:solidFill>
                    <a:latin typeface="SamsungOne-700" panose="020B0803030303020204" pitchFamily="34" charset="0"/>
                    <a:ea typeface="SamsungOne-700" panose="020B0803030303020204" pitchFamily="34" charset="0"/>
                  </a:rPr>
                  <a:t> </a:t>
                </a:r>
                <a:r>
                  <a:rPr lang="en-US" sz="1400" dirty="0" err="1">
                    <a:solidFill>
                      <a:schemeClr val="bg1"/>
                    </a:solidFill>
                    <a:latin typeface="SamsungOne-700" panose="020B0803030303020204" pitchFamily="34" charset="0"/>
                    <a:ea typeface="SamsungOne-700" panose="020B0803030303020204" pitchFamily="34" charset="0"/>
                  </a:rPr>
                  <a:t>dữ</a:t>
                </a:r>
                <a:r>
                  <a:rPr lang="en-US" sz="1400" dirty="0">
                    <a:solidFill>
                      <a:schemeClr val="bg1"/>
                    </a:solidFill>
                    <a:latin typeface="SamsungOne-700" panose="020B0803030303020204" pitchFamily="34" charset="0"/>
                    <a:ea typeface="SamsungOne-700" panose="020B0803030303020204" pitchFamily="34" charset="0"/>
                  </a:rPr>
                  <a:t> </a:t>
                </a:r>
                <a:r>
                  <a:rPr lang="en-US" sz="1400" dirty="0" err="1">
                    <a:solidFill>
                      <a:schemeClr val="bg1"/>
                    </a:solidFill>
                    <a:latin typeface="SamsungOne-700" panose="020B0803030303020204" pitchFamily="34" charset="0"/>
                    <a:ea typeface="SamsungOne-700" panose="020B0803030303020204" pitchFamily="34" charset="0"/>
                  </a:rPr>
                  <a:t>liệu</a:t>
                </a:r>
                <a:endParaRPr lang="en-US" sz="1400" dirty="0">
                  <a:solidFill>
                    <a:schemeClr val="bg1"/>
                  </a:solidFill>
                  <a:latin typeface="SamsungOne-700" panose="020B0803030303020204" pitchFamily="34" charset="0"/>
                  <a:ea typeface="SamsungOne-700" panose="020B0803030303020204" pitchFamily="34" charset="0"/>
                </a:endParaRPr>
              </a:p>
            </p:txBody>
          </p:sp>
          <p:sp>
            <p:nvSpPr>
              <p:cNvPr id="52" name="Rectangle 10">
                <a:extLst>
                  <a:ext uri="{FF2B5EF4-FFF2-40B4-BE49-F238E27FC236}">
                    <a16:creationId xmlns:a16="http://schemas.microsoft.com/office/drawing/2014/main" id="{E22817A9-2DEC-4BC8-A329-0C4C19810649}"/>
                  </a:ext>
                </a:extLst>
              </p:cNvPr>
              <p:cNvSpPr/>
              <p:nvPr/>
            </p:nvSpPr>
            <p:spPr>
              <a:xfrm>
                <a:off x="1384205" y="5295671"/>
                <a:ext cx="2190527" cy="788141"/>
              </a:xfrm>
              <a:prstGeom prst="roundRect">
                <a:avLst>
                  <a:gd name="adj" fmla="val 11046"/>
                </a:avLst>
              </a:prstGeom>
              <a:solidFill>
                <a:srgbClr val="BFEFEE"/>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1400" dirty="0">
                    <a:solidFill>
                      <a:srgbClr val="1F45BC"/>
                    </a:solidFill>
                    <a:latin typeface="SamsungOne-700" panose="020B0803030303020204" pitchFamily="34" charset="0"/>
                    <a:ea typeface="SamsungOne-700" panose="020B0803030303020204" pitchFamily="34" charset="0"/>
                  </a:rPr>
                  <a:t>Đường ống dữ liệu và quản lý quy trình công việc</a:t>
                </a:r>
                <a:endParaRPr lang="en-US" sz="1400" dirty="0">
                  <a:solidFill>
                    <a:srgbClr val="1F45BC"/>
                  </a:solidFill>
                  <a:latin typeface="SamsungOne-700" panose="020B0803030303020204" pitchFamily="34" charset="0"/>
                  <a:ea typeface="SamsungOne-700" panose="020B0803030303020204" pitchFamily="34" charset="0"/>
                </a:endParaRPr>
              </a:p>
            </p:txBody>
          </p:sp>
        </p:grpSp>
        <p:grpSp>
          <p:nvGrpSpPr>
            <p:cNvPr id="38" name="그룹 37">
              <a:extLst>
                <a:ext uri="{FF2B5EF4-FFF2-40B4-BE49-F238E27FC236}">
                  <a16:creationId xmlns:a16="http://schemas.microsoft.com/office/drawing/2014/main" id="{7B2856B1-55ED-4BDE-9C36-95EEF1D475BE}"/>
                </a:ext>
              </a:extLst>
            </p:cNvPr>
            <p:cNvGrpSpPr/>
            <p:nvPr/>
          </p:nvGrpSpPr>
          <p:grpSpPr>
            <a:xfrm>
              <a:off x="3988816" y="4717933"/>
              <a:ext cx="2190527" cy="1311214"/>
              <a:chOff x="1384205" y="4772598"/>
              <a:chExt cx="2190527" cy="1311214"/>
            </a:xfrm>
          </p:grpSpPr>
          <p:sp>
            <p:nvSpPr>
              <p:cNvPr id="49" name="Rectangle 10">
                <a:extLst>
                  <a:ext uri="{FF2B5EF4-FFF2-40B4-BE49-F238E27FC236}">
                    <a16:creationId xmlns:a16="http://schemas.microsoft.com/office/drawing/2014/main" id="{E3823C68-54CA-4F5F-8CDD-89FB99627492}"/>
                  </a:ext>
                </a:extLst>
              </p:cNvPr>
              <p:cNvSpPr/>
              <p:nvPr/>
            </p:nvSpPr>
            <p:spPr>
              <a:xfrm>
                <a:off x="1384205" y="4772598"/>
                <a:ext cx="2190527" cy="519112"/>
              </a:xfrm>
              <a:prstGeom prst="roundRect">
                <a:avLst>
                  <a:gd name="adj" fmla="val 15276"/>
                </a:avLst>
              </a:prstGeom>
              <a:solidFill>
                <a:srgbClr val="60C4D2"/>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solidFill>
                      <a:schemeClr val="bg1"/>
                    </a:solidFill>
                    <a:latin typeface="SamsungOne-700" panose="020B0803030303020204" pitchFamily="34" charset="0"/>
                    <a:ea typeface="SamsungOne-700" panose="020B0803030303020204" pitchFamily="34" charset="0"/>
                  </a:rPr>
                  <a:t>Dịch</a:t>
                </a:r>
                <a:r>
                  <a:rPr lang="en-US" sz="1400" dirty="0">
                    <a:solidFill>
                      <a:schemeClr val="bg1"/>
                    </a:solidFill>
                    <a:latin typeface="SamsungOne-700" panose="020B0803030303020204" pitchFamily="34" charset="0"/>
                    <a:ea typeface="SamsungOne-700" panose="020B0803030303020204" pitchFamily="34" charset="0"/>
                  </a:rPr>
                  <a:t> </a:t>
                </a:r>
                <a:r>
                  <a:rPr lang="en-US" sz="1400" dirty="0" err="1">
                    <a:solidFill>
                      <a:schemeClr val="bg1"/>
                    </a:solidFill>
                    <a:latin typeface="SamsungOne-700" panose="020B0803030303020204" pitchFamily="34" charset="0"/>
                    <a:ea typeface="SamsungOne-700" panose="020B0803030303020204" pitchFamily="34" charset="0"/>
                  </a:rPr>
                  <a:t>vụ</a:t>
                </a:r>
                <a:r>
                  <a:rPr lang="en-US" sz="1400" dirty="0">
                    <a:solidFill>
                      <a:schemeClr val="bg1"/>
                    </a:solidFill>
                    <a:latin typeface="SamsungOne-700" panose="020B0803030303020204" pitchFamily="34" charset="0"/>
                    <a:ea typeface="SamsungOne-700" panose="020B0803030303020204" pitchFamily="34" charset="0"/>
                  </a:rPr>
                  <a:t> </a:t>
                </a:r>
                <a:r>
                  <a:rPr lang="en-US" sz="1400" dirty="0" err="1">
                    <a:solidFill>
                      <a:schemeClr val="bg1"/>
                    </a:solidFill>
                    <a:latin typeface="SamsungOne-700" panose="020B0803030303020204" pitchFamily="34" charset="0"/>
                    <a:ea typeface="SamsungOne-700" panose="020B0803030303020204" pitchFamily="34" charset="0"/>
                  </a:rPr>
                  <a:t>phát</a:t>
                </a:r>
                <a:r>
                  <a:rPr lang="en-US" sz="1400" dirty="0">
                    <a:solidFill>
                      <a:schemeClr val="bg1"/>
                    </a:solidFill>
                    <a:latin typeface="SamsungOne-700" panose="020B0803030303020204" pitchFamily="34" charset="0"/>
                    <a:ea typeface="SamsungOne-700" panose="020B0803030303020204" pitchFamily="34" charset="0"/>
                  </a:rPr>
                  <a:t> </a:t>
                </a:r>
                <a:r>
                  <a:rPr lang="en-US" sz="1400" dirty="0" err="1">
                    <a:solidFill>
                      <a:schemeClr val="bg1"/>
                    </a:solidFill>
                    <a:latin typeface="SamsungOne-700" panose="020B0803030303020204" pitchFamily="34" charset="0"/>
                    <a:ea typeface="SamsungOne-700" panose="020B0803030303020204" pitchFamily="34" charset="0"/>
                  </a:rPr>
                  <a:t>triển</a:t>
                </a:r>
                <a:r>
                  <a:rPr lang="en-US" sz="1400" dirty="0">
                    <a:solidFill>
                      <a:schemeClr val="bg1"/>
                    </a:solidFill>
                    <a:latin typeface="SamsungOne-700" panose="020B0803030303020204" pitchFamily="34" charset="0"/>
                    <a:ea typeface="SamsungOne-700" panose="020B0803030303020204" pitchFamily="34" charset="0"/>
                  </a:rPr>
                  <a:t> </a:t>
                </a:r>
                <a:r>
                  <a:rPr lang="en-US" sz="1400" dirty="0" err="1">
                    <a:solidFill>
                      <a:schemeClr val="bg1"/>
                    </a:solidFill>
                    <a:latin typeface="SamsungOne-700" panose="020B0803030303020204" pitchFamily="34" charset="0"/>
                    <a:ea typeface="SamsungOne-700" panose="020B0803030303020204" pitchFamily="34" charset="0"/>
                  </a:rPr>
                  <a:t>và</a:t>
                </a:r>
                <a:r>
                  <a:rPr lang="en-US" sz="1400" dirty="0">
                    <a:solidFill>
                      <a:schemeClr val="bg1"/>
                    </a:solidFill>
                    <a:latin typeface="SamsungOne-700" panose="020B0803030303020204" pitchFamily="34" charset="0"/>
                    <a:ea typeface="SamsungOne-700" panose="020B0803030303020204" pitchFamily="34" charset="0"/>
                  </a:rPr>
                  <a:t> </a:t>
                </a:r>
                <a:r>
                  <a:rPr lang="en-US" sz="1400" dirty="0" err="1">
                    <a:solidFill>
                      <a:schemeClr val="bg1"/>
                    </a:solidFill>
                    <a:latin typeface="SamsungOne-700" panose="020B0803030303020204" pitchFamily="34" charset="0"/>
                    <a:ea typeface="SamsungOne-700" panose="020B0803030303020204" pitchFamily="34" charset="0"/>
                  </a:rPr>
                  <a:t>kỹ</a:t>
                </a:r>
                <a:r>
                  <a:rPr lang="en-US" sz="1400" dirty="0">
                    <a:solidFill>
                      <a:schemeClr val="bg1"/>
                    </a:solidFill>
                    <a:latin typeface="SamsungOne-700" panose="020B0803030303020204" pitchFamily="34" charset="0"/>
                    <a:ea typeface="SamsungOne-700" panose="020B0803030303020204" pitchFamily="34" charset="0"/>
                  </a:rPr>
                  <a:t> </a:t>
                </a:r>
                <a:r>
                  <a:rPr lang="en-US" sz="1400" dirty="0" err="1">
                    <a:solidFill>
                      <a:schemeClr val="bg1"/>
                    </a:solidFill>
                    <a:latin typeface="SamsungOne-700" panose="020B0803030303020204" pitchFamily="34" charset="0"/>
                    <a:ea typeface="SamsungOne-700" panose="020B0803030303020204" pitchFamily="34" charset="0"/>
                  </a:rPr>
                  <a:t>thuật</a:t>
                </a:r>
                <a:r>
                  <a:rPr lang="en-US" sz="1400" dirty="0">
                    <a:solidFill>
                      <a:schemeClr val="bg1"/>
                    </a:solidFill>
                    <a:latin typeface="SamsungOne-700" panose="020B0803030303020204" pitchFamily="34" charset="0"/>
                    <a:ea typeface="SamsungOne-700" panose="020B0803030303020204" pitchFamily="34" charset="0"/>
                  </a:rPr>
                  <a:t> </a:t>
                </a:r>
                <a:r>
                  <a:rPr lang="en-US" sz="1400" dirty="0" err="1">
                    <a:solidFill>
                      <a:schemeClr val="bg1"/>
                    </a:solidFill>
                    <a:latin typeface="SamsungOne-700" panose="020B0803030303020204" pitchFamily="34" charset="0"/>
                    <a:ea typeface="SamsungOne-700" panose="020B0803030303020204" pitchFamily="34" charset="0"/>
                  </a:rPr>
                  <a:t>mô</a:t>
                </a:r>
                <a:r>
                  <a:rPr lang="en-US" sz="1400" dirty="0">
                    <a:solidFill>
                      <a:schemeClr val="bg1"/>
                    </a:solidFill>
                    <a:latin typeface="SamsungOne-700" panose="020B0803030303020204" pitchFamily="34" charset="0"/>
                    <a:ea typeface="SamsungOne-700" panose="020B0803030303020204" pitchFamily="34" charset="0"/>
                  </a:rPr>
                  <a:t> </a:t>
                </a:r>
                <a:r>
                  <a:rPr lang="en-US" sz="1400" dirty="0" err="1">
                    <a:solidFill>
                      <a:schemeClr val="bg1"/>
                    </a:solidFill>
                    <a:latin typeface="SamsungOne-700" panose="020B0803030303020204" pitchFamily="34" charset="0"/>
                    <a:ea typeface="SamsungOne-700" panose="020B0803030303020204" pitchFamily="34" charset="0"/>
                  </a:rPr>
                  <a:t>hình</a:t>
                </a:r>
                <a:endParaRPr lang="en-US" sz="1400" dirty="0">
                  <a:solidFill>
                    <a:schemeClr val="bg1"/>
                  </a:solidFill>
                  <a:latin typeface="SamsungOne-700" panose="020B0803030303020204" pitchFamily="34" charset="0"/>
                  <a:ea typeface="SamsungOne-700" panose="020B0803030303020204" pitchFamily="34" charset="0"/>
                </a:endParaRPr>
              </a:p>
            </p:txBody>
          </p:sp>
          <p:sp>
            <p:nvSpPr>
              <p:cNvPr id="50" name="Rectangle 10">
                <a:extLst>
                  <a:ext uri="{FF2B5EF4-FFF2-40B4-BE49-F238E27FC236}">
                    <a16:creationId xmlns:a16="http://schemas.microsoft.com/office/drawing/2014/main" id="{D4BC47FB-08A8-4964-91CF-2C891330E53D}"/>
                  </a:ext>
                </a:extLst>
              </p:cNvPr>
              <p:cNvSpPr/>
              <p:nvPr/>
            </p:nvSpPr>
            <p:spPr>
              <a:xfrm>
                <a:off x="1384205" y="5295671"/>
                <a:ext cx="2190527" cy="788141"/>
              </a:xfrm>
              <a:prstGeom prst="roundRect">
                <a:avLst>
                  <a:gd name="adj" fmla="val 11046"/>
                </a:avLst>
              </a:prstGeom>
              <a:solidFill>
                <a:srgbClr val="BFEFEE"/>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solidFill>
                      <a:srgbClr val="1F45BC"/>
                    </a:solidFill>
                    <a:latin typeface="SamsungOne-700" panose="020B0803030303020204" pitchFamily="34" charset="0"/>
                    <a:ea typeface="SamsungOne-700" panose="020B0803030303020204" pitchFamily="34" charset="0"/>
                  </a:rPr>
                  <a:t>Phòng</a:t>
                </a:r>
                <a:r>
                  <a:rPr lang="en-US" sz="1400" dirty="0">
                    <a:solidFill>
                      <a:srgbClr val="1F45BC"/>
                    </a:solidFill>
                    <a:latin typeface="SamsungOne-700" panose="020B0803030303020204" pitchFamily="34" charset="0"/>
                    <a:ea typeface="SamsungOne-700" panose="020B0803030303020204" pitchFamily="34" charset="0"/>
                  </a:rPr>
                  <a:t> </a:t>
                </a:r>
                <a:r>
                  <a:rPr lang="en-US" sz="1400" dirty="0" err="1">
                    <a:solidFill>
                      <a:srgbClr val="1F45BC"/>
                    </a:solidFill>
                    <a:latin typeface="SamsungOne-700" panose="020B0803030303020204" pitchFamily="34" charset="0"/>
                    <a:ea typeface="SamsungOne-700" panose="020B0803030303020204" pitchFamily="34" charset="0"/>
                  </a:rPr>
                  <a:t>thí</a:t>
                </a:r>
                <a:r>
                  <a:rPr lang="en-US" sz="1400" dirty="0">
                    <a:solidFill>
                      <a:srgbClr val="1F45BC"/>
                    </a:solidFill>
                    <a:latin typeface="SamsungOne-700" panose="020B0803030303020204" pitchFamily="34" charset="0"/>
                    <a:ea typeface="SamsungOne-700" panose="020B0803030303020204" pitchFamily="34" charset="0"/>
                  </a:rPr>
                  <a:t> </a:t>
                </a:r>
                <a:r>
                  <a:rPr lang="en-US" sz="1400" dirty="0" err="1">
                    <a:solidFill>
                      <a:srgbClr val="1F45BC"/>
                    </a:solidFill>
                    <a:latin typeface="SamsungOne-700" panose="020B0803030303020204" pitchFamily="34" charset="0"/>
                    <a:ea typeface="SamsungOne-700" panose="020B0803030303020204" pitchFamily="34" charset="0"/>
                  </a:rPr>
                  <a:t>nghiệm</a:t>
                </a:r>
                <a:r>
                  <a:rPr lang="en-US" sz="1400" dirty="0">
                    <a:solidFill>
                      <a:srgbClr val="1F45BC"/>
                    </a:solidFill>
                    <a:latin typeface="SamsungOne-700" panose="020B0803030303020204" pitchFamily="34" charset="0"/>
                    <a:ea typeface="SamsungOne-700" panose="020B0803030303020204" pitchFamily="34" charset="0"/>
                  </a:rPr>
                  <a:t> </a:t>
                </a:r>
                <a:r>
                  <a:rPr lang="en-US" sz="1400" dirty="0" err="1">
                    <a:solidFill>
                      <a:srgbClr val="1F45BC"/>
                    </a:solidFill>
                    <a:latin typeface="SamsungOne-700" panose="020B0803030303020204" pitchFamily="34" charset="0"/>
                    <a:ea typeface="SamsungOne-700" panose="020B0803030303020204" pitchFamily="34" charset="0"/>
                  </a:rPr>
                  <a:t>quản</a:t>
                </a:r>
                <a:r>
                  <a:rPr lang="en-US" sz="1400" dirty="0">
                    <a:solidFill>
                      <a:srgbClr val="1F45BC"/>
                    </a:solidFill>
                    <a:latin typeface="SamsungOne-700" panose="020B0803030303020204" pitchFamily="34" charset="0"/>
                    <a:ea typeface="SamsungOne-700" panose="020B0803030303020204" pitchFamily="34" charset="0"/>
                  </a:rPr>
                  <a:t> </a:t>
                </a:r>
                <a:r>
                  <a:rPr lang="en-US" sz="1400" dirty="0" err="1">
                    <a:solidFill>
                      <a:srgbClr val="1F45BC"/>
                    </a:solidFill>
                    <a:latin typeface="SamsungOne-700" panose="020B0803030303020204" pitchFamily="34" charset="0"/>
                    <a:ea typeface="SamsungOne-700" panose="020B0803030303020204" pitchFamily="34" charset="0"/>
                  </a:rPr>
                  <a:t>trị</a:t>
                </a:r>
                <a:r>
                  <a:rPr lang="en-US" sz="1400" dirty="0">
                    <a:solidFill>
                      <a:srgbClr val="1F45BC"/>
                    </a:solidFill>
                    <a:latin typeface="SamsungOne-700" panose="020B0803030303020204" pitchFamily="34" charset="0"/>
                    <a:ea typeface="SamsungOne-700" panose="020B0803030303020204" pitchFamily="34" charset="0"/>
                  </a:rPr>
                  <a:t> </a:t>
                </a:r>
                <a:r>
                  <a:rPr lang="en-US" sz="1400" dirty="0" err="1">
                    <a:solidFill>
                      <a:srgbClr val="1F45BC"/>
                    </a:solidFill>
                    <a:latin typeface="SamsungOne-700" panose="020B0803030303020204" pitchFamily="34" charset="0"/>
                    <a:ea typeface="SamsungOne-700" panose="020B0803030303020204" pitchFamily="34" charset="0"/>
                  </a:rPr>
                  <a:t>và</a:t>
                </a:r>
                <a:r>
                  <a:rPr lang="en-US" sz="1400" dirty="0">
                    <a:solidFill>
                      <a:srgbClr val="1F45BC"/>
                    </a:solidFill>
                    <a:latin typeface="SamsungOne-700" panose="020B0803030303020204" pitchFamily="34" charset="0"/>
                    <a:ea typeface="SamsungOne-700" panose="020B0803030303020204" pitchFamily="34" charset="0"/>
                  </a:rPr>
                  <a:t> </a:t>
                </a:r>
                <a:r>
                  <a:rPr lang="en-US" sz="1400" dirty="0" err="1">
                    <a:solidFill>
                      <a:srgbClr val="1F45BC"/>
                    </a:solidFill>
                    <a:latin typeface="SamsungOne-700" panose="020B0803030303020204" pitchFamily="34" charset="0"/>
                    <a:ea typeface="SamsungOne-700" panose="020B0803030303020204" pitchFamily="34" charset="0"/>
                  </a:rPr>
                  <a:t>kỹ</a:t>
                </a:r>
                <a:r>
                  <a:rPr lang="en-US" sz="1400" dirty="0">
                    <a:solidFill>
                      <a:srgbClr val="1F45BC"/>
                    </a:solidFill>
                    <a:latin typeface="SamsungOne-700" panose="020B0803030303020204" pitchFamily="34" charset="0"/>
                    <a:ea typeface="SamsungOne-700" panose="020B0803030303020204" pitchFamily="34" charset="0"/>
                  </a:rPr>
                  <a:t> </a:t>
                </a:r>
                <a:r>
                  <a:rPr lang="en-US" sz="1400" dirty="0" err="1">
                    <a:solidFill>
                      <a:srgbClr val="1F45BC"/>
                    </a:solidFill>
                    <a:latin typeface="SamsungOne-700" panose="020B0803030303020204" pitchFamily="34" charset="0"/>
                    <a:ea typeface="SamsungOne-700" panose="020B0803030303020204" pitchFamily="34" charset="0"/>
                  </a:rPr>
                  <a:t>thuật</a:t>
                </a:r>
                <a:r>
                  <a:rPr lang="en-US" sz="1400" dirty="0">
                    <a:solidFill>
                      <a:srgbClr val="1F45BC"/>
                    </a:solidFill>
                    <a:latin typeface="SamsungOne-700" panose="020B0803030303020204" pitchFamily="34" charset="0"/>
                    <a:ea typeface="SamsungOne-700" panose="020B0803030303020204" pitchFamily="34" charset="0"/>
                  </a:rPr>
                  <a:t> </a:t>
                </a:r>
                <a:r>
                  <a:rPr lang="en-US" sz="1400" dirty="0" err="1">
                    <a:solidFill>
                      <a:srgbClr val="1F45BC"/>
                    </a:solidFill>
                    <a:latin typeface="SamsungOne-700" panose="020B0803030303020204" pitchFamily="34" charset="0"/>
                    <a:ea typeface="SamsungOne-700" panose="020B0803030303020204" pitchFamily="34" charset="0"/>
                  </a:rPr>
                  <a:t>mô</a:t>
                </a:r>
                <a:r>
                  <a:rPr lang="en-US" sz="1400" dirty="0">
                    <a:solidFill>
                      <a:srgbClr val="1F45BC"/>
                    </a:solidFill>
                    <a:latin typeface="SamsungOne-700" panose="020B0803030303020204" pitchFamily="34" charset="0"/>
                    <a:ea typeface="SamsungOne-700" panose="020B0803030303020204" pitchFamily="34" charset="0"/>
                  </a:rPr>
                  <a:t> </a:t>
                </a:r>
                <a:r>
                  <a:rPr lang="en-US" sz="1400" dirty="0" err="1">
                    <a:solidFill>
                      <a:srgbClr val="1F45BC"/>
                    </a:solidFill>
                    <a:latin typeface="SamsungOne-700" panose="020B0803030303020204" pitchFamily="34" charset="0"/>
                    <a:ea typeface="SamsungOne-700" panose="020B0803030303020204" pitchFamily="34" charset="0"/>
                  </a:rPr>
                  <a:t>hình</a:t>
                </a:r>
                <a:endParaRPr lang="en-US" sz="1400" dirty="0">
                  <a:solidFill>
                    <a:srgbClr val="1F45BC"/>
                  </a:solidFill>
                  <a:latin typeface="SamsungOne-700" panose="020B0803030303020204" pitchFamily="34" charset="0"/>
                  <a:ea typeface="SamsungOne-700" panose="020B0803030303020204" pitchFamily="34" charset="0"/>
                </a:endParaRPr>
              </a:p>
            </p:txBody>
          </p:sp>
        </p:grpSp>
        <p:grpSp>
          <p:nvGrpSpPr>
            <p:cNvPr id="39" name="그룹 38">
              <a:extLst>
                <a:ext uri="{FF2B5EF4-FFF2-40B4-BE49-F238E27FC236}">
                  <a16:creationId xmlns:a16="http://schemas.microsoft.com/office/drawing/2014/main" id="{A872500D-12D4-479F-86AC-9BAED066C0D5}"/>
                </a:ext>
              </a:extLst>
            </p:cNvPr>
            <p:cNvGrpSpPr/>
            <p:nvPr/>
          </p:nvGrpSpPr>
          <p:grpSpPr>
            <a:xfrm>
              <a:off x="6593427" y="4718445"/>
              <a:ext cx="2190527" cy="1311214"/>
              <a:chOff x="1384205" y="4772598"/>
              <a:chExt cx="2190527" cy="1311214"/>
            </a:xfrm>
          </p:grpSpPr>
          <p:sp>
            <p:nvSpPr>
              <p:cNvPr id="47" name="Rectangle 10">
                <a:extLst>
                  <a:ext uri="{FF2B5EF4-FFF2-40B4-BE49-F238E27FC236}">
                    <a16:creationId xmlns:a16="http://schemas.microsoft.com/office/drawing/2014/main" id="{AF1B365E-B2CF-4521-8BB2-2F8B906F43A3}"/>
                  </a:ext>
                </a:extLst>
              </p:cNvPr>
              <p:cNvSpPr/>
              <p:nvPr/>
            </p:nvSpPr>
            <p:spPr>
              <a:xfrm>
                <a:off x="1384205" y="4772598"/>
                <a:ext cx="2190527" cy="519112"/>
              </a:xfrm>
              <a:prstGeom prst="roundRect">
                <a:avLst>
                  <a:gd name="adj" fmla="val 15276"/>
                </a:avLst>
              </a:prstGeom>
              <a:solidFill>
                <a:srgbClr val="60C4D2"/>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solidFill>
                      <a:schemeClr val="bg1"/>
                    </a:solidFill>
                    <a:latin typeface="SamsungOne-700" panose="020B0803030303020204" pitchFamily="34" charset="0"/>
                    <a:ea typeface="SamsungOne-700" panose="020B0803030303020204" pitchFamily="34" charset="0"/>
                  </a:rPr>
                  <a:t>Dịch</a:t>
                </a:r>
                <a:r>
                  <a:rPr lang="en-US" sz="1400" dirty="0">
                    <a:solidFill>
                      <a:schemeClr val="bg1"/>
                    </a:solidFill>
                    <a:latin typeface="SamsungOne-700" panose="020B0803030303020204" pitchFamily="34" charset="0"/>
                    <a:ea typeface="SamsungOne-700" panose="020B0803030303020204" pitchFamily="34" charset="0"/>
                  </a:rPr>
                  <a:t> </a:t>
                </a:r>
                <a:r>
                  <a:rPr lang="en-US" sz="1400" dirty="0" err="1">
                    <a:solidFill>
                      <a:schemeClr val="bg1"/>
                    </a:solidFill>
                    <a:latin typeface="SamsungOne-700" panose="020B0803030303020204" pitchFamily="34" charset="0"/>
                    <a:ea typeface="SamsungOne-700" panose="020B0803030303020204" pitchFamily="34" charset="0"/>
                  </a:rPr>
                  <a:t>vụ</a:t>
                </a:r>
                <a:r>
                  <a:rPr lang="en-US" sz="1400" dirty="0">
                    <a:solidFill>
                      <a:schemeClr val="bg1"/>
                    </a:solidFill>
                    <a:latin typeface="SamsungOne-700" panose="020B0803030303020204" pitchFamily="34" charset="0"/>
                    <a:ea typeface="SamsungOne-700" panose="020B0803030303020204" pitchFamily="34" charset="0"/>
                  </a:rPr>
                  <a:t> </a:t>
                </a:r>
                <a:r>
                  <a:rPr lang="en-US" sz="1400" dirty="0" err="1">
                    <a:solidFill>
                      <a:schemeClr val="bg1"/>
                    </a:solidFill>
                    <a:latin typeface="SamsungOne-700" panose="020B0803030303020204" pitchFamily="34" charset="0"/>
                    <a:ea typeface="SamsungOne-700" panose="020B0803030303020204" pitchFamily="34" charset="0"/>
                  </a:rPr>
                  <a:t>triển</a:t>
                </a:r>
                <a:r>
                  <a:rPr lang="en-US" sz="1400" dirty="0">
                    <a:solidFill>
                      <a:schemeClr val="bg1"/>
                    </a:solidFill>
                    <a:latin typeface="SamsungOne-700" panose="020B0803030303020204" pitchFamily="34" charset="0"/>
                    <a:ea typeface="SamsungOne-700" panose="020B0803030303020204" pitchFamily="34" charset="0"/>
                  </a:rPr>
                  <a:t> </a:t>
                </a:r>
                <a:r>
                  <a:rPr lang="en-US" sz="1400" dirty="0" err="1">
                    <a:solidFill>
                      <a:schemeClr val="bg1"/>
                    </a:solidFill>
                    <a:latin typeface="SamsungOne-700" panose="020B0803030303020204" pitchFamily="34" charset="0"/>
                    <a:ea typeface="SamsungOne-700" panose="020B0803030303020204" pitchFamily="34" charset="0"/>
                  </a:rPr>
                  <a:t>khai</a:t>
                </a:r>
                <a:r>
                  <a:rPr lang="en-US" sz="1400" dirty="0">
                    <a:solidFill>
                      <a:schemeClr val="bg1"/>
                    </a:solidFill>
                    <a:latin typeface="SamsungOne-700" panose="020B0803030303020204" pitchFamily="34" charset="0"/>
                    <a:ea typeface="SamsungOne-700" panose="020B0803030303020204" pitchFamily="34" charset="0"/>
                  </a:rPr>
                  <a:t> </a:t>
                </a:r>
                <a:r>
                  <a:rPr lang="en-US" sz="1400" dirty="0" err="1">
                    <a:solidFill>
                      <a:schemeClr val="bg1"/>
                    </a:solidFill>
                    <a:latin typeface="SamsungOne-700" panose="020B0803030303020204" pitchFamily="34" charset="0"/>
                    <a:ea typeface="SamsungOne-700" panose="020B0803030303020204" pitchFamily="34" charset="0"/>
                  </a:rPr>
                  <a:t>và</a:t>
                </a:r>
                <a:r>
                  <a:rPr lang="en-US" sz="1400" dirty="0">
                    <a:solidFill>
                      <a:schemeClr val="bg1"/>
                    </a:solidFill>
                    <a:latin typeface="SamsungOne-700" panose="020B0803030303020204" pitchFamily="34" charset="0"/>
                    <a:ea typeface="SamsungOne-700" panose="020B0803030303020204" pitchFamily="34" charset="0"/>
                  </a:rPr>
                  <a:t> </a:t>
                </a:r>
                <a:r>
                  <a:rPr lang="en-US" sz="1400" dirty="0" err="1">
                    <a:solidFill>
                      <a:schemeClr val="bg1"/>
                    </a:solidFill>
                    <a:latin typeface="SamsungOne-700" panose="020B0803030303020204" pitchFamily="34" charset="0"/>
                    <a:ea typeface="SamsungOne-700" panose="020B0803030303020204" pitchFamily="34" charset="0"/>
                  </a:rPr>
                  <a:t>phát</a:t>
                </a:r>
                <a:r>
                  <a:rPr lang="en-US" sz="1400" dirty="0">
                    <a:solidFill>
                      <a:schemeClr val="bg1"/>
                    </a:solidFill>
                    <a:latin typeface="SamsungOne-700" panose="020B0803030303020204" pitchFamily="34" charset="0"/>
                    <a:ea typeface="SamsungOne-700" panose="020B0803030303020204" pitchFamily="34" charset="0"/>
                  </a:rPr>
                  <a:t> </a:t>
                </a:r>
                <a:r>
                  <a:rPr lang="en-US" sz="1400" dirty="0" err="1">
                    <a:solidFill>
                      <a:schemeClr val="bg1"/>
                    </a:solidFill>
                    <a:latin typeface="SamsungOne-700" panose="020B0803030303020204" pitchFamily="34" charset="0"/>
                    <a:ea typeface="SamsungOne-700" panose="020B0803030303020204" pitchFamily="34" charset="0"/>
                  </a:rPr>
                  <a:t>triển</a:t>
                </a:r>
                <a:r>
                  <a:rPr lang="en-US" sz="1400" dirty="0">
                    <a:solidFill>
                      <a:schemeClr val="bg1"/>
                    </a:solidFill>
                    <a:latin typeface="SamsungOne-700" panose="020B0803030303020204" pitchFamily="34" charset="0"/>
                    <a:ea typeface="SamsungOne-700" panose="020B0803030303020204" pitchFamily="34" charset="0"/>
                  </a:rPr>
                  <a:t> </a:t>
                </a:r>
                <a:r>
                  <a:rPr lang="en-US" sz="1400" dirty="0" err="1">
                    <a:solidFill>
                      <a:schemeClr val="bg1"/>
                    </a:solidFill>
                    <a:latin typeface="SamsungOne-700" panose="020B0803030303020204" pitchFamily="34" charset="0"/>
                    <a:ea typeface="SamsungOne-700" panose="020B0803030303020204" pitchFamily="34" charset="0"/>
                  </a:rPr>
                  <a:t>ứng</a:t>
                </a:r>
                <a:r>
                  <a:rPr lang="en-US" sz="1400" dirty="0">
                    <a:solidFill>
                      <a:schemeClr val="bg1"/>
                    </a:solidFill>
                    <a:latin typeface="SamsungOne-700" panose="020B0803030303020204" pitchFamily="34" charset="0"/>
                    <a:ea typeface="SamsungOne-700" panose="020B0803030303020204" pitchFamily="34" charset="0"/>
                  </a:rPr>
                  <a:t> </a:t>
                </a:r>
                <a:r>
                  <a:rPr lang="en-US" sz="1400" dirty="0" err="1">
                    <a:solidFill>
                      <a:schemeClr val="bg1"/>
                    </a:solidFill>
                    <a:latin typeface="SamsungOne-700" panose="020B0803030303020204" pitchFamily="34" charset="0"/>
                    <a:ea typeface="SamsungOne-700" panose="020B0803030303020204" pitchFamily="34" charset="0"/>
                  </a:rPr>
                  <a:t>dụng</a:t>
                </a:r>
                <a:endParaRPr lang="en-US" sz="1400" dirty="0">
                  <a:solidFill>
                    <a:schemeClr val="bg1"/>
                  </a:solidFill>
                  <a:latin typeface="SamsungOne-700" panose="020B0803030303020204" pitchFamily="34" charset="0"/>
                  <a:ea typeface="SamsungOne-700" panose="020B0803030303020204" pitchFamily="34" charset="0"/>
                </a:endParaRPr>
              </a:p>
            </p:txBody>
          </p:sp>
          <p:sp>
            <p:nvSpPr>
              <p:cNvPr id="48" name="Rectangle 10">
                <a:extLst>
                  <a:ext uri="{FF2B5EF4-FFF2-40B4-BE49-F238E27FC236}">
                    <a16:creationId xmlns:a16="http://schemas.microsoft.com/office/drawing/2014/main" id="{A96FF470-296D-4E8B-94C4-427F069DB31F}"/>
                  </a:ext>
                </a:extLst>
              </p:cNvPr>
              <p:cNvSpPr/>
              <p:nvPr/>
            </p:nvSpPr>
            <p:spPr>
              <a:xfrm>
                <a:off x="1384205" y="5295671"/>
                <a:ext cx="2190527" cy="788141"/>
              </a:xfrm>
              <a:prstGeom prst="roundRect">
                <a:avLst>
                  <a:gd name="adj" fmla="val 11046"/>
                </a:avLst>
              </a:prstGeom>
              <a:solidFill>
                <a:srgbClr val="BFEFEE"/>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solidFill>
                      <a:srgbClr val="1F45BC"/>
                    </a:solidFill>
                    <a:latin typeface="SamsungOne-700" panose="020B0803030303020204" pitchFamily="34" charset="0"/>
                    <a:ea typeface="SamsungOne-700" panose="020B0803030303020204" pitchFamily="34" charset="0"/>
                  </a:rPr>
                  <a:t>Dịch</a:t>
                </a:r>
                <a:r>
                  <a:rPr lang="en-US" sz="1400" dirty="0">
                    <a:solidFill>
                      <a:srgbClr val="1F45BC"/>
                    </a:solidFill>
                    <a:latin typeface="SamsungOne-700" panose="020B0803030303020204" pitchFamily="34" charset="0"/>
                    <a:ea typeface="SamsungOne-700" panose="020B0803030303020204" pitchFamily="34" charset="0"/>
                  </a:rPr>
                  <a:t> </a:t>
                </a:r>
                <a:r>
                  <a:rPr lang="en-US" sz="1400" dirty="0" err="1">
                    <a:solidFill>
                      <a:srgbClr val="1F45BC"/>
                    </a:solidFill>
                    <a:latin typeface="SamsungOne-700" panose="020B0803030303020204" pitchFamily="34" charset="0"/>
                    <a:ea typeface="SamsungOne-700" panose="020B0803030303020204" pitchFamily="34" charset="0"/>
                  </a:rPr>
                  <a:t>vụ</a:t>
                </a:r>
                <a:r>
                  <a:rPr lang="en-US" sz="1400" dirty="0">
                    <a:solidFill>
                      <a:srgbClr val="1F45BC"/>
                    </a:solidFill>
                    <a:latin typeface="SamsungOne-700" panose="020B0803030303020204" pitchFamily="34" charset="0"/>
                    <a:ea typeface="SamsungOne-700" panose="020B0803030303020204" pitchFamily="34" charset="0"/>
                  </a:rPr>
                  <a:t> </a:t>
                </a:r>
                <a:r>
                  <a:rPr lang="en-US" sz="1400" dirty="0" err="1">
                    <a:solidFill>
                      <a:srgbClr val="1F45BC"/>
                    </a:solidFill>
                    <a:latin typeface="SamsungOne-700" panose="020B0803030303020204" pitchFamily="34" charset="0"/>
                    <a:ea typeface="SamsungOne-700" panose="020B0803030303020204" pitchFamily="34" charset="0"/>
                  </a:rPr>
                  <a:t>quản</a:t>
                </a:r>
                <a:r>
                  <a:rPr lang="en-US" sz="1400" dirty="0">
                    <a:solidFill>
                      <a:srgbClr val="1F45BC"/>
                    </a:solidFill>
                    <a:latin typeface="SamsungOne-700" panose="020B0803030303020204" pitchFamily="34" charset="0"/>
                    <a:ea typeface="SamsungOne-700" panose="020B0803030303020204" pitchFamily="34" charset="0"/>
                  </a:rPr>
                  <a:t> </a:t>
                </a:r>
                <a:r>
                  <a:rPr lang="en-US" sz="1400" dirty="0" err="1">
                    <a:solidFill>
                      <a:srgbClr val="1F45BC"/>
                    </a:solidFill>
                    <a:latin typeface="SamsungOne-700" panose="020B0803030303020204" pitchFamily="34" charset="0"/>
                    <a:ea typeface="SamsungOne-700" panose="020B0803030303020204" pitchFamily="34" charset="0"/>
                  </a:rPr>
                  <a:t>lý</a:t>
                </a:r>
                <a:r>
                  <a:rPr lang="en-US" sz="1400" dirty="0">
                    <a:solidFill>
                      <a:srgbClr val="1F45BC"/>
                    </a:solidFill>
                    <a:latin typeface="SamsungOne-700" panose="020B0803030303020204" pitchFamily="34" charset="0"/>
                    <a:ea typeface="SamsungOne-700" panose="020B0803030303020204" pitchFamily="34" charset="0"/>
                  </a:rPr>
                  <a:t> </a:t>
                </a:r>
                <a:r>
                  <a:rPr lang="en-US" sz="1400" dirty="0" err="1">
                    <a:solidFill>
                      <a:srgbClr val="1F45BC"/>
                    </a:solidFill>
                    <a:latin typeface="SamsungOne-700" panose="020B0803030303020204" pitchFamily="34" charset="0"/>
                    <a:ea typeface="SamsungOne-700" panose="020B0803030303020204" pitchFamily="34" charset="0"/>
                  </a:rPr>
                  <a:t>điểm</a:t>
                </a:r>
                <a:r>
                  <a:rPr lang="en-US" sz="1400" dirty="0">
                    <a:solidFill>
                      <a:srgbClr val="1F45BC"/>
                    </a:solidFill>
                    <a:latin typeface="SamsungOne-700" panose="020B0803030303020204" pitchFamily="34" charset="0"/>
                    <a:ea typeface="SamsungOne-700" panose="020B0803030303020204" pitchFamily="34" charset="0"/>
                  </a:rPr>
                  <a:t> </a:t>
                </a:r>
                <a:r>
                  <a:rPr lang="en-US" sz="1400" dirty="0" err="1">
                    <a:solidFill>
                      <a:srgbClr val="1F45BC"/>
                    </a:solidFill>
                    <a:latin typeface="SamsungOne-700" panose="020B0803030303020204" pitchFamily="34" charset="0"/>
                    <a:ea typeface="SamsungOne-700" panose="020B0803030303020204" pitchFamily="34" charset="0"/>
                  </a:rPr>
                  <a:t>cuối</a:t>
                </a:r>
                <a:r>
                  <a:rPr lang="en-US" sz="1400" dirty="0">
                    <a:solidFill>
                      <a:srgbClr val="1F45BC"/>
                    </a:solidFill>
                    <a:latin typeface="SamsungOne-700" panose="020B0803030303020204" pitchFamily="34" charset="0"/>
                    <a:ea typeface="SamsungOne-700" panose="020B0803030303020204" pitchFamily="34" charset="0"/>
                  </a:rPr>
                  <a:t> </a:t>
                </a:r>
                <a:r>
                  <a:rPr lang="en-US" sz="1400" dirty="0" err="1">
                    <a:solidFill>
                      <a:srgbClr val="1F45BC"/>
                    </a:solidFill>
                    <a:latin typeface="SamsungOne-700" panose="020B0803030303020204" pitchFamily="34" charset="0"/>
                    <a:ea typeface="SamsungOne-700" panose="020B0803030303020204" pitchFamily="34" charset="0"/>
                  </a:rPr>
                  <a:t>và</a:t>
                </a:r>
                <a:r>
                  <a:rPr lang="en-US" sz="1400" dirty="0">
                    <a:solidFill>
                      <a:srgbClr val="1F45BC"/>
                    </a:solidFill>
                    <a:latin typeface="SamsungOne-700" panose="020B0803030303020204" pitchFamily="34" charset="0"/>
                    <a:ea typeface="SamsungOne-700" panose="020B0803030303020204" pitchFamily="34" charset="0"/>
                  </a:rPr>
                  <a:t> </a:t>
                </a:r>
                <a:r>
                  <a:rPr lang="en-US" sz="1400" dirty="0" err="1">
                    <a:solidFill>
                      <a:srgbClr val="1F45BC"/>
                    </a:solidFill>
                    <a:latin typeface="SamsungOne-700" panose="020B0803030303020204" pitchFamily="34" charset="0"/>
                    <a:ea typeface="SamsungOne-700" panose="020B0803030303020204" pitchFamily="34" charset="0"/>
                  </a:rPr>
                  <a:t>khả</a:t>
                </a:r>
                <a:r>
                  <a:rPr lang="en-US" sz="1400" dirty="0">
                    <a:solidFill>
                      <a:srgbClr val="1F45BC"/>
                    </a:solidFill>
                    <a:latin typeface="SamsungOne-700" panose="020B0803030303020204" pitchFamily="34" charset="0"/>
                    <a:ea typeface="SamsungOne-700" panose="020B0803030303020204" pitchFamily="34" charset="0"/>
                  </a:rPr>
                  <a:t> </a:t>
                </a:r>
                <a:r>
                  <a:rPr lang="en-US" sz="1400" dirty="0" err="1">
                    <a:solidFill>
                      <a:srgbClr val="1F45BC"/>
                    </a:solidFill>
                    <a:latin typeface="SamsungOne-700" panose="020B0803030303020204" pitchFamily="34" charset="0"/>
                    <a:ea typeface="SamsungOne-700" panose="020B0803030303020204" pitchFamily="34" charset="0"/>
                  </a:rPr>
                  <a:t>năng</a:t>
                </a:r>
                <a:r>
                  <a:rPr lang="en-US" sz="1400" dirty="0">
                    <a:solidFill>
                      <a:srgbClr val="1F45BC"/>
                    </a:solidFill>
                    <a:latin typeface="SamsungOne-700" panose="020B0803030303020204" pitchFamily="34" charset="0"/>
                    <a:ea typeface="SamsungOne-700" panose="020B0803030303020204" pitchFamily="34" charset="0"/>
                  </a:rPr>
                  <a:t> </a:t>
                </a:r>
                <a:r>
                  <a:rPr lang="en-US" sz="1400" dirty="0" err="1">
                    <a:solidFill>
                      <a:srgbClr val="1F45BC"/>
                    </a:solidFill>
                    <a:latin typeface="SamsungOne-700" panose="020B0803030303020204" pitchFamily="34" charset="0"/>
                    <a:ea typeface="SamsungOne-700" panose="020B0803030303020204" pitchFamily="34" charset="0"/>
                  </a:rPr>
                  <a:t>tổng</a:t>
                </a:r>
                <a:r>
                  <a:rPr lang="en-US" sz="1400" dirty="0">
                    <a:solidFill>
                      <a:srgbClr val="1F45BC"/>
                    </a:solidFill>
                    <a:latin typeface="SamsungOne-700" panose="020B0803030303020204" pitchFamily="34" charset="0"/>
                    <a:ea typeface="SamsungOne-700" panose="020B0803030303020204" pitchFamily="34" charset="0"/>
                  </a:rPr>
                  <a:t> </a:t>
                </a:r>
                <a:r>
                  <a:rPr lang="en-US" sz="1400" dirty="0" err="1">
                    <a:solidFill>
                      <a:srgbClr val="1F45BC"/>
                    </a:solidFill>
                    <a:latin typeface="SamsungOne-700" panose="020B0803030303020204" pitchFamily="34" charset="0"/>
                    <a:ea typeface="SamsungOne-700" panose="020B0803030303020204" pitchFamily="34" charset="0"/>
                  </a:rPr>
                  <a:t>hợp</a:t>
                </a:r>
                <a:endParaRPr lang="en-US" sz="1400" dirty="0">
                  <a:solidFill>
                    <a:srgbClr val="1F45BC"/>
                  </a:solidFill>
                  <a:latin typeface="SamsungOne-700" panose="020B0803030303020204" pitchFamily="34" charset="0"/>
                  <a:ea typeface="SamsungOne-700" panose="020B0803030303020204" pitchFamily="34" charset="0"/>
                </a:endParaRPr>
              </a:p>
            </p:txBody>
          </p:sp>
        </p:grpSp>
        <p:grpSp>
          <p:nvGrpSpPr>
            <p:cNvPr id="40" name="그룹 39">
              <a:extLst>
                <a:ext uri="{FF2B5EF4-FFF2-40B4-BE49-F238E27FC236}">
                  <a16:creationId xmlns:a16="http://schemas.microsoft.com/office/drawing/2014/main" id="{2F773410-CAB9-4612-9BED-B1800C4A0B2D}"/>
                </a:ext>
              </a:extLst>
            </p:cNvPr>
            <p:cNvGrpSpPr/>
            <p:nvPr/>
          </p:nvGrpSpPr>
          <p:grpSpPr>
            <a:xfrm>
              <a:off x="2485818" y="3925950"/>
              <a:ext cx="5209222" cy="469087"/>
              <a:chOff x="2485818" y="3925950"/>
              <a:chExt cx="5209222" cy="469087"/>
            </a:xfrm>
          </p:grpSpPr>
          <p:cxnSp>
            <p:nvCxnSpPr>
              <p:cNvPr id="43" name="직선 연결선 42">
                <a:extLst>
                  <a:ext uri="{FF2B5EF4-FFF2-40B4-BE49-F238E27FC236}">
                    <a16:creationId xmlns:a16="http://schemas.microsoft.com/office/drawing/2014/main" id="{3A799E1B-4BE5-4ACF-94D2-B8D9F0E21F8D}"/>
                  </a:ext>
                </a:extLst>
              </p:cNvPr>
              <p:cNvCxnSpPr>
                <a:stCxn id="33" idx="2"/>
                <a:endCxn id="35" idx="0"/>
              </p:cNvCxnSpPr>
              <p:nvPr/>
            </p:nvCxnSpPr>
            <p:spPr>
              <a:xfrm flipH="1">
                <a:off x="5084079" y="3925950"/>
                <a:ext cx="1" cy="282216"/>
              </a:xfrm>
              <a:prstGeom prst="line">
                <a:avLst/>
              </a:prstGeom>
              <a:ln w="19050">
                <a:solidFill>
                  <a:srgbClr val="1F45BC"/>
                </a:solidFill>
              </a:ln>
            </p:spPr>
            <p:style>
              <a:lnRef idx="1">
                <a:schemeClr val="accent1"/>
              </a:lnRef>
              <a:fillRef idx="0">
                <a:schemeClr val="accent1"/>
              </a:fillRef>
              <a:effectRef idx="0">
                <a:schemeClr val="accent1"/>
              </a:effectRef>
              <a:fontRef idx="minor">
                <a:schemeClr val="tx1"/>
              </a:fontRef>
            </p:style>
          </p:cxnSp>
          <p:cxnSp>
            <p:nvCxnSpPr>
              <p:cNvPr id="44" name="직선 연결선 43">
                <a:extLst>
                  <a:ext uri="{FF2B5EF4-FFF2-40B4-BE49-F238E27FC236}">
                    <a16:creationId xmlns:a16="http://schemas.microsoft.com/office/drawing/2014/main" id="{98A83405-E5B0-43ED-809A-50791886A201}"/>
                  </a:ext>
                </a:extLst>
              </p:cNvPr>
              <p:cNvCxnSpPr>
                <a:stCxn id="34" idx="3"/>
                <a:endCxn id="35" idx="1"/>
              </p:cNvCxnSpPr>
              <p:nvPr/>
            </p:nvCxnSpPr>
            <p:spPr>
              <a:xfrm>
                <a:off x="3086099" y="4395037"/>
                <a:ext cx="1391349" cy="0"/>
              </a:xfrm>
              <a:prstGeom prst="line">
                <a:avLst/>
              </a:prstGeom>
              <a:ln w="19050">
                <a:solidFill>
                  <a:srgbClr val="1F45BC"/>
                </a:solidFill>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8278CDDE-BD2E-4B13-BAD2-2C4EB5D6CA7F}"/>
                  </a:ext>
                </a:extLst>
              </p:cNvPr>
              <p:cNvCxnSpPr>
                <a:endCxn id="36" idx="1"/>
              </p:cNvCxnSpPr>
              <p:nvPr/>
            </p:nvCxnSpPr>
            <p:spPr>
              <a:xfrm>
                <a:off x="5690710" y="4395037"/>
                <a:ext cx="1391349" cy="0"/>
              </a:xfrm>
              <a:prstGeom prst="straightConnector1">
                <a:avLst/>
              </a:prstGeom>
              <a:ln w="19050">
                <a:solidFill>
                  <a:srgbClr val="1F45BC"/>
                </a:solidFill>
                <a:tailEnd type="triangle"/>
              </a:ln>
            </p:spPr>
            <p:style>
              <a:lnRef idx="1">
                <a:schemeClr val="accent1"/>
              </a:lnRef>
              <a:fillRef idx="0">
                <a:schemeClr val="accent1"/>
              </a:fillRef>
              <a:effectRef idx="0">
                <a:schemeClr val="accent1"/>
              </a:effectRef>
              <a:fontRef idx="minor">
                <a:schemeClr val="tx1"/>
              </a:fontRef>
            </p:style>
          </p:cxnSp>
          <p:cxnSp>
            <p:nvCxnSpPr>
              <p:cNvPr id="46" name="꺾인 연결선 34">
                <a:extLst>
                  <a:ext uri="{FF2B5EF4-FFF2-40B4-BE49-F238E27FC236}">
                    <a16:creationId xmlns:a16="http://schemas.microsoft.com/office/drawing/2014/main" id="{605BCD75-A86B-41E8-A4BD-7BAB001CEEBB}"/>
                  </a:ext>
                </a:extLst>
              </p:cNvPr>
              <p:cNvCxnSpPr>
                <a:stCxn id="34" idx="0"/>
                <a:endCxn id="36" idx="0"/>
              </p:cNvCxnSpPr>
              <p:nvPr/>
            </p:nvCxnSpPr>
            <p:spPr>
              <a:xfrm rot="5400000" flipH="1" flipV="1">
                <a:off x="5084079" y="1603555"/>
                <a:ext cx="12700" cy="5209222"/>
              </a:xfrm>
              <a:prstGeom prst="bentConnector3">
                <a:avLst>
                  <a:gd name="adj1" fmla="val 1450000"/>
                </a:avLst>
              </a:prstGeom>
              <a:ln w="19050">
                <a:solidFill>
                  <a:srgbClr val="1F45BC"/>
                </a:solidFill>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41" name="왼쪽/오른쪽 화살표 37">
              <a:extLst>
                <a:ext uri="{FF2B5EF4-FFF2-40B4-BE49-F238E27FC236}">
                  <a16:creationId xmlns:a16="http://schemas.microsoft.com/office/drawing/2014/main" id="{6B23D3BB-5B8A-4C29-81B3-354155D9ED0E}"/>
                </a:ext>
              </a:extLst>
            </p:cNvPr>
            <p:cNvSpPr/>
            <p:nvPr/>
          </p:nvSpPr>
          <p:spPr>
            <a:xfrm>
              <a:off x="3604259" y="5516061"/>
              <a:ext cx="355028" cy="300038"/>
            </a:xfrm>
            <a:prstGeom prst="leftRightArrow">
              <a:avLst>
                <a:gd name="adj1" fmla="val 50000"/>
                <a:gd name="adj2" fmla="val 46032"/>
              </a:avLst>
            </a:prstGeom>
            <a:solidFill>
              <a:srgbClr val="1F45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a typeface="SamsungOneKorean 400" panose="020B0503030303020204" pitchFamily="50" charset="-127"/>
              </a:endParaRPr>
            </a:p>
          </p:txBody>
        </p:sp>
        <p:sp>
          <p:nvSpPr>
            <p:cNvPr id="42" name="왼쪽/오른쪽 화살표 38">
              <a:extLst>
                <a:ext uri="{FF2B5EF4-FFF2-40B4-BE49-F238E27FC236}">
                  <a16:creationId xmlns:a16="http://schemas.microsoft.com/office/drawing/2014/main" id="{FFEC39EA-DC61-4670-958B-5E76B19BA97A}"/>
                </a:ext>
              </a:extLst>
            </p:cNvPr>
            <p:cNvSpPr/>
            <p:nvPr/>
          </p:nvSpPr>
          <p:spPr>
            <a:xfrm>
              <a:off x="6203509" y="5539722"/>
              <a:ext cx="355028" cy="300038"/>
            </a:xfrm>
            <a:prstGeom prst="leftRightArrow">
              <a:avLst>
                <a:gd name="adj1" fmla="val 50000"/>
                <a:gd name="adj2" fmla="val 46032"/>
              </a:avLst>
            </a:prstGeom>
            <a:solidFill>
              <a:srgbClr val="1F45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a typeface="SamsungOneKorean 400" panose="020B0503030303020204" pitchFamily="50" charset="-127"/>
              </a:endParaRPr>
            </a:p>
          </p:txBody>
        </p:sp>
      </p:grpSp>
    </p:spTree>
    <p:extLst>
      <p:ext uri="{BB962C8B-B14F-4D97-AF65-F5344CB8AC3E}">
        <p14:creationId xmlns:p14="http://schemas.microsoft.com/office/powerpoint/2010/main" val="319182193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텍스트 개체 틀 5">
            <a:extLst>
              <a:ext uri="{FF2B5EF4-FFF2-40B4-BE49-F238E27FC236}">
                <a16:creationId xmlns:a16="http://schemas.microsoft.com/office/drawing/2014/main" id="{BB04DB97-A49C-4099-9F71-CBA34459F431}"/>
              </a:ext>
            </a:extLst>
          </p:cNvPr>
          <p:cNvSpPr>
            <a:spLocks noGrp="1"/>
          </p:cNvSpPr>
          <p:nvPr>
            <p:ph type="body" sz="quarter" idx="10"/>
          </p:nvPr>
        </p:nvSpPr>
        <p:spPr/>
        <p:txBody>
          <a:bodyPr/>
          <a:lstStyle/>
          <a:p>
            <a:r>
              <a:rPr lang="en-US" altLang="ko-KR" dirty="0">
                <a:ea typeface="SamsungOneKorean 400" panose="020B0503030303020204" pitchFamily="50" charset="-127"/>
              </a:rPr>
              <a:t>2.1. Edge-To-AI : </a:t>
            </a:r>
            <a:r>
              <a:rPr lang="en-US" altLang="ko-KR" dirty="0" err="1">
                <a:ea typeface="SamsungOneKorean 400" panose="020B0503030303020204" pitchFamily="50" charset="-127"/>
              </a:rPr>
              <a:t>Các</a:t>
            </a:r>
            <a:r>
              <a:rPr lang="en-US" altLang="ko-KR" dirty="0">
                <a:ea typeface="SamsungOneKorean 400" panose="020B0503030303020204" pitchFamily="50" charset="-127"/>
              </a:rPr>
              <a:t> </a:t>
            </a:r>
            <a:r>
              <a:rPr lang="en-US" altLang="ko-KR" dirty="0" err="1">
                <a:ea typeface="SamsungOneKorean 400" panose="020B0503030303020204" pitchFamily="50" charset="-127"/>
              </a:rPr>
              <a:t>công</a:t>
            </a:r>
            <a:r>
              <a:rPr lang="en-US" altLang="ko-KR" dirty="0">
                <a:ea typeface="SamsungOneKorean 400" panose="020B0503030303020204" pitchFamily="50" charset="-127"/>
              </a:rPr>
              <a:t> </a:t>
            </a:r>
            <a:r>
              <a:rPr lang="en-US" altLang="ko-KR" dirty="0" err="1">
                <a:ea typeface="SamsungOneKorean 400" panose="020B0503030303020204" pitchFamily="50" charset="-127"/>
              </a:rPr>
              <a:t>cụ</a:t>
            </a:r>
            <a:r>
              <a:rPr lang="en-US" altLang="ko-KR" dirty="0">
                <a:ea typeface="SamsungOneKorean 400" panose="020B0503030303020204" pitchFamily="50" charset="-127"/>
              </a:rPr>
              <a:t> </a:t>
            </a:r>
            <a:r>
              <a:rPr lang="en-US" altLang="ko-KR" dirty="0" err="1">
                <a:ea typeface="SamsungOneKorean 400" panose="020B0503030303020204" pitchFamily="50" charset="-127"/>
              </a:rPr>
              <a:t>tự</a:t>
            </a:r>
            <a:r>
              <a:rPr lang="en-US" altLang="ko-KR" dirty="0">
                <a:ea typeface="SamsungOneKorean 400" panose="020B0503030303020204" pitchFamily="50" charset="-127"/>
              </a:rPr>
              <a:t> </a:t>
            </a:r>
            <a:r>
              <a:rPr lang="en-US" altLang="ko-KR" dirty="0" err="1">
                <a:ea typeface="SamsungOneKorean 400" panose="020B0503030303020204" pitchFamily="50" charset="-127"/>
              </a:rPr>
              <a:t>động</a:t>
            </a:r>
            <a:r>
              <a:rPr lang="en-US" altLang="ko-KR" dirty="0">
                <a:ea typeface="SamsungOneKorean 400" panose="020B0503030303020204" pitchFamily="50" charset="-127"/>
              </a:rPr>
              <a:t> </a:t>
            </a:r>
            <a:r>
              <a:rPr lang="en-US" altLang="ko-KR" dirty="0" err="1">
                <a:ea typeface="SamsungOneKorean 400" panose="020B0503030303020204" pitchFamily="50" charset="-127"/>
              </a:rPr>
              <a:t>hóa</a:t>
            </a:r>
            <a:r>
              <a:rPr lang="en-US" altLang="ko-KR" dirty="0">
                <a:ea typeface="SamsungOneKorean 400" panose="020B0503030303020204" pitchFamily="50" charset="-127"/>
              </a:rPr>
              <a:t> </a:t>
            </a:r>
            <a:r>
              <a:rPr lang="en-US" altLang="ko-KR" dirty="0" err="1">
                <a:ea typeface="SamsungOneKorean 400" panose="020B0503030303020204" pitchFamily="50" charset="-127"/>
              </a:rPr>
              <a:t>mới</a:t>
            </a:r>
            <a:r>
              <a:rPr lang="en-US" altLang="ko-KR" dirty="0">
                <a:ea typeface="SamsungOneKorean 400" panose="020B0503030303020204" pitchFamily="50" charset="-127"/>
              </a:rPr>
              <a:t> </a:t>
            </a:r>
            <a:r>
              <a:rPr lang="en-US" altLang="ko-KR" dirty="0" err="1">
                <a:ea typeface="SamsungOneKorean 400" panose="020B0503030303020204" pitchFamily="50" charset="-127"/>
              </a:rPr>
              <a:t>nổi</a:t>
            </a:r>
            <a:endParaRPr lang="ko-KR" altLang="en-US" dirty="0">
              <a:ea typeface="SamsungOneKorean 400" panose="020B0503030303020204" pitchFamily="50" charset="-127"/>
            </a:endParaRPr>
          </a:p>
        </p:txBody>
      </p:sp>
      <p:sp>
        <p:nvSpPr>
          <p:cNvPr id="7" name="텍스트 개체 틀 6">
            <a:extLst>
              <a:ext uri="{FF2B5EF4-FFF2-40B4-BE49-F238E27FC236}">
                <a16:creationId xmlns:a16="http://schemas.microsoft.com/office/drawing/2014/main" id="{9EB126A6-03EB-4CDB-B59E-A171BE0864B0}"/>
              </a:ext>
            </a:extLst>
          </p:cNvPr>
          <p:cNvSpPr>
            <a:spLocks noGrp="1"/>
          </p:cNvSpPr>
          <p:nvPr>
            <p:ph type="body" sz="quarter" idx="11"/>
          </p:nvPr>
        </p:nvSpPr>
        <p:spPr/>
        <p:txBody>
          <a:bodyPr/>
          <a:lstStyle/>
          <a:p>
            <a:r>
              <a:rPr lang="it-IT" altLang="ko-KR" dirty="0">
                <a:ea typeface="SamsungOneKorean 400" panose="020B0503030303020204" pitchFamily="50" charset="-127"/>
              </a:rPr>
              <a:t>Điện toán biên đối với AI </a:t>
            </a:r>
            <a:r>
              <a:rPr lang="en-US" altLang="ko-KR" dirty="0">
                <a:ea typeface="SamsungOneKorean 400" panose="020B0503030303020204" pitchFamily="50" charset="-127"/>
              </a:rPr>
              <a:t>(2/2)</a:t>
            </a:r>
            <a:endParaRPr lang="ko-KR" altLang="en-US" dirty="0">
              <a:ea typeface="SamsungOneKorean 400" panose="020B0503030303020204" pitchFamily="50" charset="-127"/>
            </a:endParaRPr>
          </a:p>
        </p:txBody>
      </p:sp>
      <p:sp>
        <p:nvSpPr>
          <p:cNvPr id="8" name="텍스트 개체 틀 7">
            <a:extLst>
              <a:ext uri="{FF2B5EF4-FFF2-40B4-BE49-F238E27FC236}">
                <a16:creationId xmlns:a16="http://schemas.microsoft.com/office/drawing/2014/main" id="{2FD86031-2CE6-4A7A-AF8C-B38A60FC9877}"/>
              </a:ext>
            </a:extLst>
          </p:cNvPr>
          <p:cNvSpPr>
            <a:spLocks noGrp="1"/>
          </p:cNvSpPr>
          <p:nvPr>
            <p:ph type="body" sz="quarter" idx="13"/>
          </p:nvPr>
        </p:nvSpPr>
        <p:spPr/>
        <p:txBody>
          <a:bodyPr/>
          <a:lstStyle/>
          <a:p>
            <a:r>
              <a:rPr lang="en-US" altLang="ko-KR" dirty="0" err="1">
                <a:ea typeface="SamsungOneKorean 400" panose="020B0503030303020204" pitchFamily="50" charset="-127"/>
              </a:rPr>
              <a:t>Bài</a:t>
            </a:r>
            <a:r>
              <a:rPr lang="en-US" altLang="ko-KR" dirty="0">
                <a:ea typeface="SamsungOneKorean 400" panose="020B0503030303020204" pitchFamily="50" charset="-127"/>
              </a:rPr>
              <a:t> 02</a:t>
            </a:r>
            <a:endParaRPr lang="ko-KR" altLang="en-US" dirty="0">
              <a:ea typeface="SamsungOneKorean 400" panose="020B0503030303020204" pitchFamily="50" charset="-127"/>
            </a:endParaRPr>
          </a:p>
        </p:txBody>
      </p:sp>
      <p:sp>
        <p:nvSpPr>
          <p:cNvPr id="9" name="텍스트 개체 틀 8">
            <a:extLst>
              <a:ext uri="{FF2B5EF4-FFF2-40B4-BE49-F238E27FC236}">
                <a16:creationId xmlns:a16="http://schemas.microsoft.com/office/drawing/2014/main" id="{010C68CC-7310-4008-B70F-D68E053345A2}"/>
              </a:ext>
            </a:extLst>
          </p:cNvPr>
          <p:cNvSpPr>
            <a:spLocks noGrp="1"/>
          </p:cNvSpPr>
          <p:nvPr>
            <p:ph type="body" sz="quarter" idx="15"/>
          </p:nvPr>
        </p:nvSpPr>
        <p:spPr/>
        <p:txBody>
          <a:bodyPr/>
          <a:lstStyle/>
          <a:p>
            <a:pPr fontAlgn="base"/>
            <a:r>
              <a:rPr lang="vi-VN" altLang="ko-KR" dirty="0"/>
              <a:t>Nhà khoa học dữ liệu công dân (CDS) và Kỹ sư dữ liệu công dân (CDE) kết hợp cả hai vai trò</a:t>
            </a:r>
            <a:endParaRPr lang="en" altLang="ko-KR" dirty="0"/>
          </a:p>
          <a:p>
            <a:pPr lvl="1" fontAlgn="base"/>
            <a:r>
              <a:rPr lang="vi-VN" altLang="ko-KR" dirty="0"/>
              <a:t>Xu hướng là phát triển các công cụ tự động hóa để hỗ trợ và tạo điều kiện thuận lợi cho việc kết hợp DataOps, MLOps và DevOps</a:t>
            </a:r>
            <a:endParaRPr lang="en" altLang="ko-KR" dirty="0"/>
          </a:p>
        </p:txBody>
      </p:sp>
      <p:grpSp>
        <p:nvGrpSpPr>
          <p:cNvPr id="70" name="그룹 69">
            <a:extLst>
              <a:ext uri="{FF2B5EF4-FFF2-40B4-BE49-F238E27FC236}">
                <a16:creationId xmlns:a16="http://schemas.microsoft.com/office/drawing/2014/main" id="{0EFEEF04-98D0-42D6-809D-452C714FE8EC}"/>
              </a:ext>
            </a:extLst>
          </p:cNvPr>
          <p:cNvGrpSpPr/>
          <p:nvPr/>
        </p:nvGrpSpPr>
        <p:grpSpPr>
          <a:xfrm>
            <a:off x="564444" y="2903606"/>
            <a:ext cx="8835690" cy="3444555"/>
            <a:chOff x="513644" y="2865506"/>
            <a:chExt cx="8835690" cy="3444555"/>
          </a:xfrm>
        </p:grpSpPr>
        <p:sp>
          <p:nvSpPr>
            <p:cNvPr id="79" name="직사각형 78">
              <a:extLst>
                <a:ext uri="{FF2B5EF4-FFF2-40B4-BE49-F238E27FC236}">
                  <a16:creationId xmlns:a16="http://schemas.microsoft.com/office/drawing/2014/main" id="{528A3D6F-132A-469E-8915-B49707B77852}"/>
                </a:ext>
              </a:extLst>
            </p:cNvPr>
            <p:cNvSpPr/>
            <p:nvPr/>
          </p:nvSpPr>
          <p:spPr>
            <a:xfrm>
              <a:off x="8557144" y="3637696"/>
              <a:ext cx="792190" cy="600164"/>
            </a:xfrm>
            <a:prstGeom prst="rect">
              <a:avLst/>
            </a:prstGeom>
            <a:solidFill>
              <a:schemeClr val="bg1"/>
            </a:solidFill>
          </p:spPr>
          <p:txBody>
            <a:bodyPr wrap="square">
              <a:spAutoFit/>
            </a:bodyPr>
            <a:lstStyle/>
            <a:p>
              <a:pPr algn="ctr"/>
              <a:r>
                <a:rPr lang="en-US" altLang="ko-KR" sz="1100" dirty="0" err="1">
                  <a:solidFill>
                    <a:srgbClr val="1F45BC"/>
                  </a:solidFill>
                  <a:latin typeface="SamsungOne-700" panose="020B0803030303020204" pitchFamily="34" charset="0"/>
                  <a:ea typeface="SamsungOne-700" panose="020B0803030303020204" pitchFamily="34" charset="0"/>
                </a:rPr>
                <a:t>Nhà</a:t>
              </a:r>
              <a:r>
                <a:rPr lang="en-US" altLang="ko-KR" sz="1100" dirty="0">
                  <a:solidFill>
                    <a:srgbClr val="1F45BC"/>
                  </a:solidFill>
                  <a:latin typeface="SamsungOne-700" panose="020B0803030303020204" pitchFamily="34" charset="0"/>
                  <a:ea typeface="SamsungOne-700" panose="020B0803030303020204" pitchFamily="34" charset="0"/>
                </a:rPr>
                <a:t> </a:t>
              </a:r>
              <a:r>
                <a:rPr lang="en-US" altLang="ko-KR" sz="1100" dirty="0" err="1">
                  <a:solidFill>
                    <a:srgbClr val="1F45BC"/>
                  </a:solidFill>
                  <a:latin typeface="SamsungOne-700" panose="020B0803030303020204" pitchFamily="34" charset="0"/>
                  <a:ea typeface="SamsungOne-700" panose="020B0803030303020204" pitchFamily="34" charset="0"/>
                </a:rPr>
                <a:t>khoa</a:t>
              </a:r>
              <a:r>
                <a:rPr lang="en-US" altLang="ko-KR" sz="1100" dirty="0">
                  <a:solidFill>
                    <a:srgbClr val="1F45BC"/>
                  </a:solidFill>
                  <a:latin typeface="SamsungOne-700" panose="020B0803030303020204" pitchFamily="34" charset="0"/>
                  <a:ea typeface="SamsungOne-700" panose="020B0803030303020204" pitchFamily="34" charset="0"/>
                </a:rPr>
                <a:t> </a:t>
              </a:r>
              <a:r>
                <a:rPr lang="en-US" altLang="ko-KR" sz="1100" dirty="0" err="1">
                  <a:solidFill>
                    <a:srgbClr val="1F45BC"/>
                  </a:solidFill>
                  <a:latin typeface="SamsungOne-700" panose="020B0803030303020204" pitchFamily="34" charset="0"/>
                  <a:ea typeface="SamsungOne-700" panose="020B0803030303020204" pitchFamily="34" charset="0"/>
                </a:rPr>
                <a:t>học</a:t>
              </a:r>
              <a:r>
                <a:rPr lang="en-US" altLang="ko-KR" sz="1100" dirty="0">
                  <a:solidFill>
                    <a:srgbClr val="1F45BC"/>
                  </a:solidFill>
                  <a:latin typeface="SamsungOne-700" panose="020B0803030303020204" pitchFamily="34" charset="0"/>
                  <a:ea typeface="SamsungOne-700" panose="020B0803030303020204" pitchFamily="34" charset="0"/>
                </a:rPr>
                <a:t> </a:t>
              </a:r>
              <a:r>
                <a:rPr lang="en-US" altLang="ko-KR" sz="1100" dirty="0" err="1">
                  <a:solidFill>
                    <a:srgbClr val="1F45BC"/>
                  </a:solidFill>
                  <a:latin typeface="SamsungOne-700" panose="020B0803030303020204" pitchFamily="34" charset="0"/>
                  <a:ea typeface="SamsungOne-700" panose="020B0803030303020204" pitchFamily="34" charset="0"/>
                </a:rPr>
                <a:t>dữ</a:t>
              </a:r>
              <a:r>
                <a:rPr lang="en-US" altLang="ko-KR" sz="1100" dirty="0">
                  <a:solidFill>
                    <a:srgbClr val="1F45BC"/>
                  </a:solidFill>
                  <a:latin typeface="SamsungOne-700" panose="020B0803030303020204" pitchFamily="34" charset="0"/>
                  <a:ea typeface="SamsungOne-700" panose="020B0803030303020204" pitchFamily="34" charset="0"/>
                </a:rPr>
                <a:t> </a:t>
              </a:r>
              <a:r>
                <a:rPr lang="en-US" altLang="ko-KR" sz="1100" dirty="0" err="1">
                  <a:solidFill>
                    <a:srgbClr val="1F45BC"/>
                  </a:solidFill>
                  <a:latin typeface="SamsungOne-700" panose="020B0803030303020204" pitchFamily="34" charset="0"/>
                  <a:ea typeface="SamsungOne-700" panose="020B0803030303020204" pitchFamily="34" charset="0"/>
                </a:rPr>
                <a:t>liệu</a:t>
              </a:r>
              <a:endParaRPr lang="en-US" altLang="ko-KR" sz="1100" dirty="0">
                <a:solidFill>
                  <a:srgbClr val="1F45BC"/>
                </a:solidFill>
                <a:latin typeface="SamsungOne-700" panose="020B0803030303020204" pitchFamily="34" charset="0"/>
                <a:ea typeface="SamsungOne-700" panose="020B0803030303020204" pitchFamily="34" charset="0"/>
              </a:endParaRPr>
            </a:p>
          </p:txBody>
        </p:sp>
        <p:grpSp>
          <p:nvGrpSpPr>
            <p:cNvPr id="71" name="그룹 70">
              <a:extLst>
                <a:ext uri="{FF2B5EF4-FFF2-40B4-BE49-F238E27FC236}">
                  <a16:creationId xmlns:a16="http://schemas.microsoft.com/office/drawing/2014/main" id="{405595A2-7C1B-4667-9DE8-244E238770B7}"/>
                </a:ext>
              </a:extLst>
            </p:cNvPr>
            <p:cNvGrpSpPr/>
            <p:nvPr/>
          </p:nvGrpSpPr>
          <p:grpSpPr>
            <a:xfrm>
              <a:off x="3809925" y="2925281"/>
              <a:ext cx="4699565" cy="1866417"/>
              <a:chOff x="4617389" y="3124996"/>
              <a:chExt cx="4699565" cy="1866417"/>
            </a:xfrm>
          </p:grpSpPr>
          <p:sp>
            <p:nvSpPr>
              <p:cNvPr id="109" name="Rectangle 10">
                <a:extLst>
                  <a:ext uri="{FF2B5EF4-FFF2-40B4-BE49-F238E27FC236}">
                    <a16:creationId xmlns:a16="http://schemas.microsoft.com/office/drawing/2014/main" id="{6DA86415-10DA-4056-BB11-9EB2CC0783DF}"/>
                  </a:ext>
                </a:extLst>
              </p:cNvPr>
              <p:cNvSpPr/>
              <p:nvPr/>
            </p:nvSpPr>
            <p:spPr>
              <a:xfrm>
                <a:off x="4635453" y="3124996"/>
                <a:ext cx="901319" cy="395303"/>
              </a:xfrm>
              <a:prstGeom prst="roundRect">
                <a:avLst>
                  <a:gd name="adj" fmla="val 20261"/>
                </a:avLst>
              </a:prstGeom>
              <a:solidFill>
                <a:srgbClr val="E9F2FC"/>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1F45BC"/>
                    </a:solidFill>
                    <a:latin typeface="SamsungOne-700" panose="020B0803030303020204" pitchFamily="34" charset="0"/>
                    <a:ea typeface="SamsungOne-700" panose="020B0803030303020204" pitchFamily="34" charset="0"/>
                  </a:rPr>
                  <a:t>Thu </a:t>
                </a:r>
                <a:r>
                  <a:rPr lang="en-US" sz="1100" dirty="0" err="1">
                    <a:solidFill>
                      <a:srgbClr val="1F45BC"/>
                    </a:solidFill>
                    <a:latin typeface="SamsungOne-700" panose="020B0803030303020204" pitchFamily="34" charset="0"/>
                    <a:ea typeface="SamsungOne-700" panose="020B0803030303020204" pitchFamily="34" charset="0"/>
                  </a:rPr>
                  <a:t>thập</a:t>
                </a:r>
                <a:r>
                  <a:rPr lang="en-US" sz="1100" dirty="0">
                    <a:solidFill>
                      <a:srgbClr val="1F45BC"/>
                    </a:solidFill>
                    <a:latin typeface="SamsungOne-700" panose="020B0803030303020204" pitchFamily="34" charset="0"/>
                    <a:ea typeface="SamsungOne-700" panose="020B0803030303020204" pitchFamily="34" charset="0"/>
                  </a:rPr>
                  <a:t> </a:t>
                </a:r>
                <a:r>
                  <a:rPr lang="en-US" sz="1100" dirty="0" err="1">
                    <a:solidFill>
                      <a:srgbClr val="1F45BC"/>
                    </a:solidFill>
                    <a:latin typeface="SamsungOne-700" panose="020B0803030303020204" pitchFamily="34" charset="0"/>
                    <a:ea typeface="SamsungOne-700" panose="020B0803030303020204" pitchFamily="34" charset="0"/>
                  </a:rPr>
                  <a:t>dữ</a:t>
                </a:r>
                <a:r>
                  <a:rPr lang="en-US" sz="1100" dirty="0">
                    <a:solidFill>
                      <a:srgbClr val="1F45BC"/>
                    </a:solidFill>
                    <a:latin typeface="SamsungOne-700" panose="020B0803030303020204" pitchFamily="34" charset="0"/>
                    <a:ea typeface="SamsungOne-700" panose="020B0803030303020204" pitchFamily="34" charset="0"/>
                  </a:rPr>
                  <a:t> </a:t>
                </a:r>
                <a:r>
                  <a:rPr lang="en-US" sz="1100" dirty="0" err="1">
                    <a:solidFill>
                      <a:srgbClr val="1F45BC"/>
                    </a:solidFill>
                    <a:latin typeface="SamsungOne-700" panose="020B0803030303020204" pitchFamily="34" charset="0"/>
                    <a:ea typeface="SamsungOne-700" panose="020B0803030303020204" pitchFamily="34" charset="0"/>
                  </a:rPr>
                  <a:t>liệu</a:t>
                </a:r>
                <a:endParaRPr lang="en-US" sz="1100" dirty="0">
                  <a:solidFill>
                    <a:srgbClr val="1F45BC"/>
                  </a:solidFill>
                  <a:latin typeface="SamsungOne-700" panose="020B0803030303020204" pitchFamily="34" charset="0"/>
                  <a:ea typeface="SamsungOne-700" panose="020B0803030303020204" pitchFamily="34" charset="0"/>
                </a:endParaRPr>
              </a:p>
            </p:txBody>
          </p:sp>
          <p:grpSp>
            <p:nvGrpSpPr>
              <p:cNvPr id="110" name="그룹 109">
                <a:extLst>
                  <a:ext uri="{FF2B5EF4-FFF2-40B4-BE49-F238E27FC236}">
                    <a16:creationId xmlns:a16="http://schemas.microsoft.com/office/drawing/2014/main" id="{12A5120F-CB46-4B09-984B-753B7C2EA757}"/>
                  </a:ext>
                </a:extLst>
              </p:cNvPr>
              <p:cNvGrpSpPr/>
              <p:nvPr/>
            </p:nvGrpSpPr>
            <p:grpSpPr>
              <a:xfrm>
                <a:off x="6607543" y="3151173"/>
                <a:ext cx="339835" cy="330497"/>
                <a:chOff x="5842687" y="3182421"/>
                <a:chExt cx="378036" cy="367648"/>
              </a:xfrm>
            </p:grpSpPr>
            <p:sp>
              <p:nvSpPr>
                <p:cNvPr id="127" name="모서리가 둥근 직사각형 12">
                  <a:extLst>
                    <a:ext uri="{FF2B5EF4-FFF2-40B4-BE49-F238E27FC236}">
                      <a16:creationId xmlns:a16="http://schemas.microsoft.com/office/drawing/2014/main" id="{5B5FAE97-EB3B-444D-8609-795D5D7A3A77}"/>
                    </a:ext>
                  </a:extLst>
                </p:cNvPr>
                <p:cNvSpPr/>
                <p:nvPr/>
              </p:nvSpPr>
              <p:spPr>
                <a:xfrm>
                  <a:off x="5842687" y="3182421"/>
                  <a:ext cx="378036" cy="367648"/>
                </a:xfrm>
                <a:prstGeom prst="roundRect">
                  <a:avLst/>
                </a:prstGeom>
                <a:solidFill>
                  <a:srgbClr val="66A1FE"/>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dirty="0">
                    <a:latin typeface="SamsungOne-400" panose="020B0503030303020204" pitchFamily="34" charset="0"/>
                    <a:ea typeface="SamsungOneKorean 400" panose="020B0503030303020204" pitchFamily="50" charset="-127"/>
                  </a:endParaRPr>
                </a:p>
              </p:txBody>
            </p:sp>
            <p:pic>
              <p:nvPicPr>
                <p:cNvPr id="128" name="그림 127">
                  <a:extLst>
                    <a:ext uri="{FF2B5EF4-FFF2-40B4-BE49-F238E27FC236}">
                      <a16:creationId xmlns:a16="http://schemas.microsoft.com/office/drawing/2014/main" id="{7681503C-CCC5-4DDC-804F-30585BECB7A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31816" y="3233000"/>
                  <a:ext cx="199777" cy="264891"/>
                </a:xfrm>
                <a:prstGeom prst="rect">
                  <a:avLst/>
                </a:prstGeom>
              </p:spPr>
            </p:pic>
          </p:grpSp>
          <p:sp>
            <p:nvSpPr>
              <p:cNvPr id="111" name="Rectangle 10">
                <a:extLst>
                  <a:ext uri="{FF2B5EF4-FFF2-40B4-BE49-F238E27FC236}">
                    <a16:creationId xmlns:a16="http://schemas.microsoft.com/office/drawing/2014/main" id="{1909C532-33FF-4FA5-AB53-D60CECD8EF86}"/>
                  </a:ext>
                </a:extLst>
              </p:cNvPr>
              <p:cNvSpPr/>
              <p:nvPr/>
            </p:nvSpPr>
            <p:spPr>
              <a:xfrm>
                <a:off x="4617389" y="3982656"/>
                <a:ext cx="919383" cy="561636"/>
              </a:xfrm>
              <a:prstGeom prst="roundRect">
                <a:avLst>
                  <a:gd name="adj" fmla="val 15261"/>
                </a:avLst>
              </a:prstGeom>
              <a:solidFill>
                <a:srgbClr val="E9F2FC"/>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err="1">
                    <a:solidFill>
                      <a:srgbClr val="1F45BC"/>
                    </a:solidFill>
                    <a:latin typeface="SamsungOne-700" panose="020B0803030303020204" pitchFamily="34" charset="0"/>
                    <a:ea typeface="SamsungOne-700" panose="020B0803030303020204" pitchFamily="34" charset="0"/>
                  </a:rPr>
                  <a:t>Phân</a:t>
                </a:r>
                <a:r>
                  <a:rPr lang="en-US" sz="1100" dirty="0">
                    <a:solidFill>
                      <a:srgbClr val="1F45BC"/>
                    </a:solidFill>
                    <a:latin typeface="SamsungOne-700" panose="020B0803030303020204" pitchFamily="34" charset="0"/>
                    <a:ea typeface="SamsungOne-700" panose="020B0803030303020204" pitchFamily="34" charset="0"/>
                  </a:rPr>
                  <a:t> </a:t>
                </a:r>
                <a:r>
                  <a:rPr lang="en-US" sz="1100" dirty="0" err="1">
                    <a:solidFill>
                      <a:srgbClr val="1F45BC"/>
                    </a:solidFill>
                    <a:latin typeface="SamsungOne-700" panose="020B0803030303020204" pitchFamily="34" charset="0"/>
                    <a:ea typeface="SamsungOne-700" panose="020B0803030303020204" pitchFamily="34" charset="0"/>
                  </a:rPr>
                  <a:t>tích</a:t>
                </a:r>
                <a:r>
                  <a:rPr lang="en-US" sz="1100" dirty="0">
                    <a:solidFill>
                      <a:srgbClr val="1F45BC"/>
                    </a:solidFill>
                    <a:latin typeface="SamsungOne-700" panose="020B0803030303020204" pitchFamily="34" charset="0"/>
                    <a:ea typeface="SamsungOne-700" panose="020B0803030303020204" pitchFamily="34" charset="0"/>
                  </a:rPr>
                  <a:t> </a:t>
                </a:r>
                <a:r>
                  <a:rPr lang="en-US" sz="1100" dirty="0" err="1">
                    <a:solidFill>
                      <a:srgbClr val="1F45BC"/>
                    </a:solidFill>
                    <a:latin typeface="SamsungOne-700" panose="020B0803030303020204" pitchFamily="34" charset="0"/>
                    <a:ea typeface="SamsungOne-700" panose="020B0803030303020204" pitchFamily="34" charset="0"/>
                  </a:rPr>
                  <a:t>dữ</a:t>
                </a:r>
                <a:r>
                  <a:rPr lang="en-US" sz="1100" dirty="0">
                    <a:solidFill>
                      <a:srgbClr val="1F45BC"/>
                    </a:solidFill>
                    <a:latin typeface="SamsungOne-700" panose="020B0803030303020204" pitchFamily="34" charset="0"/>
                    <a:ea typeface="SamsungOne-700" panose="020B0803030303020204" pitchFamily="34" charset="0"/>
                  </a:rPr>
                  <a:t> </a:t>
                </a:r>
                <a:r>
                  <a:rPr lang="en-US" sz="1100" dirty="0" err="1">
                    <a:solidFill>
                      <a:srgbClr val="1F45BC"/>
                    </a:solidFill>
                    <a:latin typeface="SamsungOne-700" panose="020B0803030303020204" pitchFamily="34" charset="0"/>
                    <a:ea typeface="SamsungOne-700" panose="020B0803030303020204" pitchFamily="34" charset="0"/>
                  </a:rPr>
                  <a:t>liệu</a:t>
                </a:r>
                <a:r>
                  <a:rPr lang="en-US" sz="1100" dirty="0">
                    <a:solidFill>
                      <a:srgbClr val="1F45BC"/>
                    </a:solidFill>
                    <a:latin typeface="SamsungOne-700" panose="020B0803030303020204" pitchFamily="34" charset="0"/>
                    <a:ea typeface="SamsungOne-700" panose="020B0803030303020204" pitchFamily="34" charset="0"/>
                  </a:rPr>
                  <a:t> </a:t>
                </a:r>
                <a:r>
                  <a:rPr lang="en-US" sz="1100" dirty="0" err="1">
                    <a:solidFill>
                      <a:srgbClr val="1F45BC"/>
                    </a:solidFill>
                    <a:latin typeface="SamsungOne-700" panose="020B0803030303020204" pitchFamily="34" charset="0"/>
                    <a:ea typeface="SamsungOne-700" panose="020B0803030303020204" pitchFamily="34" charset="0"/>
                  </a:rPr>
                  <a:t>thăm</a:t>
                </a:r>
                <a:r>
                  <a:rPr lang="en-US" sz="1100" dirty="0">
                    <a:solidFill>
                      <a:srgbClr val="1F45BC"/>
                    </a:solidFill>
                    <a:latin typeface="SamsungOne-700" panose="020B0803030303020204" pitchFamily="34" charset="0"/>
                    <a:ea typeface="SamsungOne-700" panose="020B0803030303020204" pitchFamily="34" charset="0"/>
                  </a:rPr>
                  <a:t> </a:t>
                </a:r>
                <a:r>
                  <a:rPr lang="en-US" sz="1100" dirty="0" err="1">
                    <a:solidFill>
                      <a:srgbClr val="1F45BC"/>
                    </a:solidFill>
                    <a:latin typeface="SamsungOne-700" panose="020B0803030303020204" pitchFamily="34" charset="0"/>
                    <a:ea typeface="SamsungOne-700" panose="020B0803030303020204" pitchFamily="34" charset="0"/>
                  </a:rPr>
                  <a:t>dò</a:t>
                </a:r>
                <a:endParaRPr lang="en-US" sz="1100" dirty="0">
                  <a:solidFill>
                    <a:srgbClr val="1F45BC"/>
                  </a:solidFill>
                  <a:latin typeface="SamsungOne-700" panose="020B0803030303020204" pitchFamily="34" charset="0"/>
                  <a:ea typeface="SamsungOne-700" panose="020B0803030303020204" pitchFamily="34" charset="0"/>
                </a:endParaRPr>
              </a:p>
            </p:txBody>
          </p:sp>
          <p:cxnSp>
            <p:nvCxnSpPr>
              <p:cNvPr id="112" name="꺾인 연결선 22">
                <a:extLst>
                  <a:ext uri="{FF2B5EF4-FFF2-40B4-BE49-F238E27FC236}">
                    <a16:creationId xmlns:a16="http://schemas.microsoft.com/office/drawing/2014/main" id="{DE872537-FF6B-4D10-B626-40361D2B1E3A}"/>
                  </a:ext>
                </a:extLst>
              </p:cNvPr>
              <p:cNvCxnSpPr>
                <a:cxnSpLocks/>
                <a:stCxn id="123" idx="0"/>
                <a:endCxn id="124" idx="1"/>
              </p:cNvCxnSpPr>
              <p:nvPr/>
            </p:nvCxnSpPr>
            <p:spPr>
              <a:xfrm rot="5400000" flipH="1" flipV="1">
                <a:off x="6578498" y="3547599"/>
                <a:ext cx="239909" cy="630206"/>
              </a:xfrm>
              <a:prstGeom prst="bentConnector2">
                <a:avLst/>
              </a:prstGeom>
              <a:ln w="19050">
                <a:solidFill>
                  <a:srgbClr val="1F45BC"/>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꺾인 연결선 24">
                <a:extLst>
                  <a:ext uri="{FF2B5EF4-FFF2-40B4-BE49-F238E27FC236}">
                    <a16:creationId xmlns:a16="http://schemas.microsoft.com/office/drawing/2014/main" id="{271D983B-F4B4-428F-9065-DA594905C795}"/>
                  </a:ext>
                </a:extLst>
              </p:cNvPr>
              <p:cNvCxnSpPr>
                <a:cxnSpLocks/>
                <a:stCxn id="124" idx="3"/>
                <a:endCxn id="126" idx="0"/>
              </p:cNvCxnSpPr>
              <p:nvPr/>
            </p:nvCxnSpPr>
            <p:spPr>
              <a:xfrm>
                <a:off x="8000188" y="3742747"/>
                <a:ext cx="681431" cy="227209"/>
              </a:xfrm>
              <a:prstGeom prst="bentConnector2">
                <a:avLst/>
              </a:prstGeom>
              <a:ln w="19050">
                <a:solidFill>
                  <a:srgbClr val="1F45BC"/>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꺾인 연결선 26">
                <a:extLst>
                  <a:ext uri="{FF2B5EF4-FFF2-40B4-BE49-F238E27FC236}">
                    <a16:creationId xmlns:a16="http://schemas.microsoft.com/office/drawing/2014/main" id="{EF812C3C-00FB-4612-B876-DD78F0F2818E}"/>
                  </a:ext>
                </a:extLst>
              </p:cNvPr>
              <p:cNvCxnSpPr>
                <a:cxnSpLocks/>
                <a:stCxn id="126" idx="2"/>
                <a:endCxn id="125" idx="3"/>
              </p:cNvCxnSpPr>
              <p:nvPr/>
            </p:nvCxnSpPr>
            <p:spPr>
              <a:xfrm rot="5400000">
                <a:off x="8258877" y="4287852"/>
                <a:ext cx="179003" cy="666482"/>
              </a:xfrm>
              <a:prstGeom prst="bentConnector2">
                <a:avLst/>
              </a:prstGeom>
              <a:ln w="19050">
                <a:solidFill>
                  <a:srgbClr val="1F45BC"/>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꺾인 연결선 28">
                <a:extLst>
                  <a:ext uri="{FF2B5EF4-FFF2-40B4-BE49-F238E27FC236}">
                    <a16:creationId xmlns:a16="http://schemas.microsoft.com/office/drawing/2014/main" id="{167EA9D3-8F91-448C-B70F-4FF2DD0339E5}"/>
                  </a:ext>
                </a:extLst>
              </p:cNvPr>
              <p:cNvCxnSpPr>
                <a:cxnSpLocks/>
                <a:stCxn id="125" idx="1"/>
                <a:endCxn id="123" idx="2"/>
              </p:cNvCxnSpPr>
              <p:nvPr/>
            </p:nvCxnSpPr>
            <p:spPr>
              <a:xfrm rot="10800000">
                <a:off x="6383349" y="4544293"/>
                <a:ext cx="546886" cy="166303"/>
              </a:xfrm>
              <a:prstGeom prst="bentConnector2">
                <a:avLst/>
              </a:prstGeom>
              <a:ln w="19050">
                <a:solidFill>
                  <a:srgbClr val="1F45BC"/>
                </a:solidFill>
                <a:tailEnd type="triangle"/>
              </a:ln>
            </p:spPr>
            <p:style>
              <a:lnRef idx="1">
                <a:schemeClr val="accent1"/>
              </a:lnRef>
              <a:fillRef idx="0">
                <a:schemeClr val="accent1"/>
              </a:fillRef>
              <a:effectRef idx="0">
                <a:schemeClr val="accent1"/>
              </a:effectRef>
              <a:fontRef idx="minor">
                <a:schemeClr val="tx1"/>
              </a:fontRef>
            </p:style>
          </p:cxnSp>
          <p:grpSp>
            <p:nvGrpSpPr>
              <p:cNvPr id="116" name="그룹 115">
                <a:extLst>
                  <a:ext uri="{FF2B5EF4-FFF2-40B4-BE49-F238E27FC236}">
                    <a16:creationId xmlns:a16="http://schemas.microsoft.com/office/drawing/2014/main" id="{1A59F8E1-96DF-4DFE-8C2D-BDD6925D7B03}"/>
                  </a:ext>
                </a:extLst>
              </p:cNvPr>
              <p:cNvGrpSpPr/>
              <p:nvPr/>
            </p:nvGrpSpPr>
            <p:grpSpPr>
              <a:xfrm>
                <a:off x="5882558" y="3461929"/>
                <a:ext cx="3434396" cy="1529484"/>
                <a:chOff x="5623478" y="3461929"/>
                <a:chExt cx="3434396" cy="1529484"/>
              </a:xfrm>
            </p:grpSpPr>
            <p:grpSp>
              <p:nvGrpSpPr>
                <p:cNvPr id="121" name="그룹 120">
                  <a:extLst>
                    <a:ext uri="{FF2B5EF4-FFF2-40B4-BE49-F238E27FC236}">
                      <a16:creationId xmlns:a16="http://schemas.microsoft.com/office/drawing/2014/main" id="{3345A3CE-62E1-40DB-AD63-D94C2CD48BF3}"/>
                    </a:ext>
                  </a:extLst>
                </p:cNvPr>
                <p:cNvGrpSpPr/>
                <p:nvPr/>
              </p:nvGrpSpPr>
              <p:grpSpPr>
                <a:xfrm>
                  <a:off x="5623478" y="3461929"/>
                  <a:ext cx="3434396" cy="1529484"/>
                  <a:chOff x="5623478" y="3461929"/>
                  <a:chExt cx="3434396" cy="1529484"/>
                </a:xfrm>
              </p:grpSpPr>
              <p:sp>
                <p:nvSpPr>
                  <p:cNvPr id="123" name="Rectangle 10">
                    <a:extLst>
                      <a:ext uri="{FF2B5EF4-FFF2-40B4-BE49-F238E27FC236}">
                        <a16:creationId xmlns:a16="http://schemas.microsoft.com/office/drawing/2014/main" id="{6281F5C8-46CF-4B1F-ABEB-845A37985EBA}"/>
                      </a:ext>
                    </a:extLst>
                  </p:cNvPr>
                  <p:cNvSpPr/>
                  <p:nvPr/>
                </p:nvSpPr>
                <p:spPr>
                  <a:xfrm>
                    <a:off x="5623478" y="3982656"/>
                    <a:ext cx="1001581" cy="561636"/>
                  </a:xfrm>
                  <a:prstGeom prst="roundRect">
                    <a:avLst>
                      <a:gd name="adj" fmla="val 16957"/>
                    </a:avLst>
                  </a:prstGeom>
                  <a:solidFill>
                    <a:srgbClr val="E9F2FC"/>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err="1">
                        <a:solidFill>
                          <a:srgbClr val="1F45BC"/>
                        </a:solidFill>
                        <a:latin typeface="SamsungOne-700" panose="020B0803030303020204" pitchFamily="34" charset="0"/>
                        <a:ea typeface="SamsungOne-700" panose="020B0803030303020204" pitchFamily="34" charset="0"/>
                      </a:rPr>
                      <a:t>Chuẩn</a:t>
                    </a:r>
                    <a:r>
                      <a:rPr lang="en-US" sz="1100" dirty="0">
                        <a:solidFill>
                          <a:srgbClr val="1F45BC"/>
                        </a:solidFill>
                        <a:latin typeface="SamsungOne-700" panose="020B0803030303020204" pitchFamily="34" charset="0"/>
                        <a:ea typeface="SamsungOne-700" panose="020B0803030303020204" pitchFamily="34" charset="0"/>
                      </a:rPr>
                      <a:t> </a:t>
                    </a:r>
                    <a:r>
                      <a:rPr lang="en-US" sz="1100" dirty="0" err="1">
                        <a:solidFill>
                          <a:srgbClr val="1F45BC"/>
                        </a:solidFill>
                        <a:latin typeface="SamsungOne-700" panose="020B0803030303020204" pitchFamily="34" charset="0"/>
                        <a:ea typeface="SamsungOne-700" panose="020B0803030303020204" pitchFamily="34" charset="0"/>
                      </a:rPr>
                      <a:t>bị</a:t>
                    </a:r>
                    <a:r>
                      <a:rPr lang="en-US" sz="1100" dirty="0">
                        <a:solidFill>
                          <a:srgbClr val="1F45BC"/>
                        </a:solidFill>
                        <a:latin typeface="SamsungOne-700" panose="020B0803030303020204" pitchFamily="34" charset="0"/>
                        <a:ea typeface="SamsungOne-700" panose="020B0803030303020204" pitchFamily="34" charset="0"/>
                      </a:rPr>
                      <a:t> </a:t>
                    </a:r>
                    <a:r>
                      <a:rPr lang="en-US" sz="1100" dirty="0" err="1">
                        <a:solidFill>
                          <a:srgbClr val="1F45BC"/>
                        </a:solidFill>
                        <a:latin typeface="SamsungOne-700" panose="020B0803030303020204" pitchFamily="34" charset="0"/>
                        <a:ea typeface="SamsungOne-700" panose="020B0803030303020204" pitchFamily="34" charset="0"/>
                      </a:rPr>
                      <a:t>và</a:t>
                    </a:r>
                    <a:r>
                      <a:rPr lang="en-US" sz="1100" dirty="0">
                        <a:solidFill>
                          <a:srgbClr val="1F45BC"/>
                        </a:solidFill>
                        <a:latin typeface="SamsungOne-700" panose="020B0803030303020204" pitchFamily="34" charset="0"/>
                        <a:ea typeface="SamsungOne-700" panose="020B0803030303020204" pitchFamily="34" charset="0"/>
                      </a:rPr>
                      <a:t> </a:t>
                    </a:r>
                    <a:r>
                      <a:rPr lang="en-US" sz="1100" dirty="0" err="1">
                        <a:solidFill>
                          <a:srgbClr val="1F45BC"/>
                        </a:solidFill>
                        <a:latin typeface="SamsungOne-700" panose="020B0803030303020204" pitchFamily="34" charset="0"/>
                        <a:ea typeface="SamsungOne-700" panose="020B0803030303020204" pitchFamily="34" charset="0"/>
                      </a:rPr>
                      <a:t>xử</a:t>
                    </a:r>
                    <a:r>
                      <a:rPr lang="en-US" sz="1100" dirty="0">
                        <a:solidFill>
                          <a:srgbClr val="1F45BC"/>
                        </a:solidFill>
                        <a:latin typeface="SamsungOne-700" panose="020B0803030303020204" pitchFamily="34" charset="0"/>
                        <a:ea typeface="SamsungOne-700" panose="020B0803030303020204" pitchFamily="34" charset="0"/>
                      </a:rPr>
                      <a:t> </a:t>
                    </a:r>
                    <a:r>
                      <a:rPr lang="en-US" sz="1100" dirty="0" err="1">
                        <a:solidFill>
                          <a:srgbClr val="1F45BC"/>
                        </a:solidFill>
                        <a:latin typeface="SamsungOne-700" panose="020B0803030303020204" pitchFamily="34" charset="0"/>
                        <a:ea typeface="SamsungOne-700" panose="020B0803030303020204" pitchFamily="34" charset="0"/>
                      </a:rPr>
                      <a:t>lý</a:t>
                    </a:r>
                    <a:r>
                      <a:rPr lang="en-US" sz="1100" dirty="0">
                        <a:solidFill>
                          <a:srgbClr val="1F45BC"/>
                        </a:solidFill>
                        <a:latin typeface="SamsungOne-700" panose="020B0803030303020204" pitchFamily="34" charset="0"/>
                        <a:ea typeface="SamsungOne-700" panose="020B0803030303020204" pitchFamily="34" charset="0"/>
                      </a:rPr>
                      <a:t> </a:t>
                    </a:r>
                    <a:r>
                      <a:rPr lang="en-US" sz="1100" dirty="0" err="1">
                        <a:solidFill>
                          <a:srgbClr val="1F45BC"/>
                        </a:solidFill>
                        <a:latin typeface="SamsungOne-700" panose="020B0803030303020204" pitchFamily="34" charset="0"/>
                        <a:ea typeface="SamsungOne-700" panose="020B0803030303020204" pitchFamily="34" charset="0"/>
                      </a:rPr>
                      <a:t>dữ</a:t>
                    </a:r>
                    <a:r>
                      <a:rPr lang="en-US" sz="1100" dirty="0">
                        <a:solidFill>
                          <a:srgbClr val="1F45BC"/>
                        </a:solidFill>
                        <a:latin typeface="SamsungOne-700" panose="020B0803030303020204" pitchFamily="34" charset="0"/>
                        <a:ea typeface="SamsungOne-700" panose="020B0803030303020204" pitchFamily="34" charset="0"/>
                      </a:rPr>
                      <a:t> </a:t>
                    </a:r>
                    <a:r>
                      <a:rPr lang="en-US" sz="1100" dirty="0" err="1">
                        <a:solidFill>
                          <a:srgbClr val="1F45BC"/>
                        </a:solidFill>
                        <a:latin typeface="SamsungOne-700" panose="020B0803030303020204" pitchFamily="34" charset="0"/>
                        <a:ea typeface="SamsungOne-700" panose="020B0803030303020204" pitchFamily="34" charset="0"/>
                      </a:rPr>
                      <a:t>liệu</a:t>
                    </a:r>
                    <a:endParaRPr lang="en-US" sz="1100" dirty="0">
                      <a:solidFill>
                        <a:srgbClr val="1F45BC"/>
                      </a:solidFill>
                      <a:latin typeface="SamsungOne-700" panose="020B0803030303020204" pitchFamily="34" charset="0"/>
                      <a:ea typeface="SamsungOne-700" panose="020B0803030303020204" pitchFamily="34" charset="0"/>
                    </a:endParaRPr>
                  </a:p>
                </p:txBody>
              </p:sp>
              <p:sp>
                <p:nvSpPr>
                  <p:cNvPr id="124" name="Rectangle 10">
                    <a:extLst>
                      <a:ext uri="{FF2B5EF4-FFF2-40B4-BE49-F238E27FC236}">
                        <a16:creationId xmlns:a16="http://schemas.microsoft.com/office/drawing/2014/main" id="{F62C4844-5EE5-4903-94F8-DD284B2E759F}"/>
                      </a:ext>
                    </a:extLst>
                  </p:cNvPr>
                  <p:cNvSpPr/>
                  <p:nvPr/>
                </p:nvSpPr>
                <p:spPr>
                  <a:xfrm>
                    <a:off x="6754475" y="3461929"/>
                    <a:ext cx="986633" cy="561636"/>
                  </a:xfrm>
                  <a:prstGeom prst="roundRect">
                    <a:avLst>
                      <a:gd name="adj" fmla="val 16957"/>
                    </a:avLst>
                  </a:prstGeom>
                  <a:solidFill>
                    <a:srgbClr val="E9F2FC"/>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err="1">
                        <a:solidFill>
                          <a:srgbClr val="1F45BC"/>
                        </a:solidFill>
                        <a:latin typeface="SamsungOne-700" panose="020B0803030303020204" pitchFamily="34" charset="0"/>
                        <a:ea typeface="SamsungOne-700" panose="020B0803030303020204" pitchFamily="34" charset="0"/>
                      </a:rPr>
                      <a:t>Kỹ</a:t>
                    </a:r>
                    <a:r>
                      <a:rPr lang="en-US" sz="1100" dirty="0">
                        <a:solidFill>
                          <a:srgbClr val="1F45BC"/>
                        </a:solidFill>
                        <a:latin typeface="SamsungOne-700" panose="020B0803030303020204" pitchFamily="34" charset="0"/>
                        <a:ea typeface="SamsungOne-700" panose="020B0803030303020204" pitchFamily="34" charset="0"/>
                      </a:rPr>
                      <a:t> </a:t>
                    </a:r>
                    <a:r>
                      <a:rPr lang="en-US" sz="1100" dirty="0" err="1">
                        <a:solidFill>
                          <a:srgbClr val="1F45BC"/>
                        </a:solidFill>
                        <a:latin typeface="SamsungOne-700" panose="020B0803030303020204" pitchFamily="34" charset="0"/>
                        <a:ea typeface="SamsungOne-700" panose="020B0803030303020204" pitchFamily="34" charset="0"/>
                      </a:rPr>
                      <a:t>thuật</a:t>
                    </a:r>
                    <a:r>
                      <a:rPr lang="en-US" sz="1100" dirty="0">
                        <a:solidFill>
                          <a:srgbClr val="1F45BC"/>
                        </a:solidFill>
                        <a:latin typeface="SamsungOne-700" panose="020B0803030303020204" pitchFamily="34" charset="0"/>
                        <a:ea typeface="SamsungOne-700" panose="020B0803030303020204" pitchFamily="34" charset="0"/>
                      </a:rPr>
                      <a:t> </a:t>
                    </a:r>
                    <a:r>
                      <a:rPr lang="en-US" sz="1100" dirty="0" err="1">
                        <a:solidFill>
                          <a:srgbClr val="1F45BC"/>
                        </a:solidFill>
                        <a:latin typeface="SamsungOne-700" panose="020B0803030303020204" pitchFamily="34" charset="0"/>
                        <a:ea typeface="SamsungOne-700" panose="020B0803030303020204" pitchFamily="34" charset="0"/>
                      </a:rPr>
                      <a:t>tính</a:t>
                    </a:r>
                    <a:r>
                      <a:rPr lang="en-US" sz="1100" dirty="0">
                        <a:solidFill>
                          <a:srgbClr val="1F45BC"/>
                        </a:solidFill>
                        <a:latin typeface="SamsungOne-700" panose="020B0803030303020204" pitchFamily="34" charset="0"/>
                        <a:ea typeface="SamsungOne-700" panose="020B0803030303020204" pitchFamily="34" charset="0"/>
                      </a:rPr>
                      <a:t> </a:t>
                    </a:r>
                    <a:r>
                      <a:rPr lang="en-US" sz="1100" dirty="0" err="1">
                        <a:solidFill>
                          <a:srgbClr val="1F45BC"/>
                        </a:solidFill>
                        <a:latin typeface="SamsungOne-700" panose="020B0803030303020204" pitchFamily="34" charset="0"/>
                        <a:ea typeface="SamsungOne-700" panose="020B0803030303020204" pitchFamily="34" charset="0"/>
                      </a:rPr>
                      <a:t>năng</a:t>
                    </a:r>
                    <a:endParaRPr lang="en-US" sz="1100" dirty="0">
                      <a:solidFill>
                        <a:srgbClr val="1F45BC"/>
                      </a:solidFill>
                      <a:latin typeface="SamsungOne-700" panose="020B0803030303020204" pitchFamily="34" charset="0"/>
                      <a:ea typeface="SamsungOne-700" panose="020B0803030303020204" pitchFamily="34" charset="0"/>
                    </a:endParaRPr>
                  </a:p>
                </p:txBody>
              </p:sp>
              <p:sp>
                <p:nvSpPr>
                  <p:cNvPr id="125" name="Rectangle 10">
                    <a:extLst>
                      <a:ext uri="{FF2B5EF4-FFF2-40B4-BE49-F238E27FC236}">
                        <a16:creationId xmlns:a16="http://schemas.microsoft.com/office/drawing/2014/main" id="{04833573-9EDC-499C-BE3D-3CFBDB6D4A43}"/>
                      </a:ext>
                    </a:extLst>
                  </p:cNvPr>
                  <p:cNvSpPr/>
                  <p:nvPr/>
                </p:nvSpPr>
                <p:spPr>
                  <a:xfrm>
                    <a:off x="6671155" y="4429777"/>
                    <a:ext cx="1084902" cy="561636"/>
                  </a:xfrm>
                  <a:prstGeom prst="roundRect">
                    <a:avLst>
                      <a:gd name="adj" fmla="val 16957"/>
                    </a:avLst>
                  </a:prstGeom>
                  <a:solidFill>
                    <a:srgbClr val="E9F2FC"/>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err="1">
                        <a:solidFill>
                          <a:srgbClr val="1F45BC"/>
                        </a:solidFill>
                        <a:latin typeface="SamsungOne-700" panose="020B0803030303020204" pitchFamily="34" charset="0"/>
                        <a:ea typeface="SamsungOne-700" panose="020B0803030303020204" pitchFamily="34" charset="0"/>
                      </a:rPr>
                      <a:t>Phân</a:t>
                    </a:r>
                    <a:r>
                      <a:rPr lang="en-US" sz="1100" dirty="0">
                        <a:solidFill>
                          <a:srgbClr val="1F45BC"/>
                        </a:solidFill>
                        <a:latin typeface="SamsungOne-700" panose="020B0803030303020204" pitchFamily="34" charset="0"/>
                        <a:ea typeface="SamsungOne-700" panose="020B0803030303020204" pitchFamily="34" charset="0"/>
                      </a:rPr>
                      <a:t> </a:t>
                    </a:r>
                    <a:r>
                      <a:rPr lang="en-US" sz="1100" dirty="0" err="1">
                        <a:solidFill>
                          <a:srgbClr val="1F45BC"/>
                        </a:solidFill>
                        <a:latin typeface="SamsungOne-700" panose="020B0803030303020204" pitchFamily="34" charset="0"/>
                        <a:ea typeface="SamsungOne-700" panose="020B0803030303020204" pitchFamily="34" charset="0"/>
                      </a:rPr>
                      <a:t>tích</a:t>
                    </a:r>
                    <a:r>
                      <a:rPr lang="en-US" sz="1100" dirty="0">
                        <a:solidFill>
                          <a:srgbClr val="1F45BC"/>
                        </a:solidFill>
                        <a:latin typeface="SamsungOne-700" panose="020B0803030303020204" pitchFamily="34" charset="0"/>
                        <a:ea typeface="SamsungOne-700" panose="020B0803030303020204" pitchFamily="34" charset="0"/>
                      </a:rPr>
                      <a:t> </a:t>
                    </a:r>
                    <a:r>
                      <a:rPr lang="en-US" sz="1100" dirty="0" err="1">
                        <a:solidFill>
                          <a:srgbClr val="1F45BC"/>
                        </a:solidFill>
                        <a:latin typeface="SamsungOne-700" panose="020B0803030303020204" pitchFamily="34" charset="0"/>
                        <a:ea typeface="SamsungOne-700" panose="020B0803030303020204" pitchFamily="34" charset="0"/>
                      </a:rPr>
                      <a:t>và</a:t>
                    </a:r>
                    <a:r>
                      <a:rPr lang="en-US" sz="1100" dirty="0">
                        <a:solidFill>
                          <a:srgbClr val="1F45BC"/>
                        </a:solidFill>
                        <a:latin typeface="SamsungOne-700" panose="020B0803030303020204" pitchFamily="34" charset="0"/>
                        <a:ea typeface="SamsungOne-700" panose="020B0803030303020204" pitchFamily="34" charset="0"/>
                      </a:rPr>
                      <a:t> </a:t>
                    </a:r>
                    <a:r>
                      <a:rPr lang="en-US" sz="1100" dirty="0" err="1">
                        <a:solidFill>
                          <a:srgbClr val="1F45BC"/>
                        </a:solidFill>
                        <a:latin typeface="SamsungOne-700" panose="020B0803030303020204" pitchFamily="34" charset="0"/>
                        <a:ea typeface="SamsungOne-700" panose="020B0803030303020204" pitchFamily="34" charset="0"/>
                      </a:rPr>
                      <a:t>đánh</a:t>
                    </a:r>
                    <a:r>
                      <a:rPr lang="en-US" sz="1100" dirty="0">
                        <a:solidFill>
                          <a:srgbClr val="1F45BC"/>
                        </a:solidFill>
                        <a:latin typeface="SamsungOne-700" panose="020B0803030303020204" pitchFamily="34" charset="0"/>
                        <a:ea typeface="SamsungOne-700" panose="020B0803030303020204" pitchFamily="34" charset="0"/>
                      </a:rPr>
                      <a:t> </a:t>
                    </a:r>
                    <a:r>
                      <a:rPr lang="en-US" sz="1100" dirty="0" err="1">
                        <a:solidFill>
                          <a:srgbClr val="1F45BC"/>
                        </a:solidFill>
                        <a:latin typeface="SamsungOne-700" panose="020B0803030303020204" pitchFamily="34" charset="0"/>
                        <a:ea typeface="SamsungOne-700" panose="020B0803030303020204" pitchFamily="34" charset="0"/>
                      </a:rPr>
                      <a:t>giá</a:t>
                    </a:r>
                    <a:r>
                      <a:rPr lang="en-US" sz="1100" dirty="0">
                        <a:solidFill>
                          <a:srgbClr val="1F45BC"/>
                        </a:solidFill>
                        <a:latin typeface="SamsungOne-700" panose="020B0803030303020204" pitchFamily="34" charset="0"/>
                        <a:ea typeface="SamsungOne-700" panose="020B0803030303020204" pitchFamily="34" charset="0"/>
                      </a:rPr>
                      <a:t> </a:t>
                    </a:r>
                    <a:r>
                      <a:rPr lang="en-US" sz="1100" dirty="0" err="1">
                        <a:solidFill>
                          <a:srgbClr val="1F45BC"/>
                        </a:solidFill>
                        <a:latin typeface="SamsungOne-700" panose="020B0803030303020204" pitchFamily="34" charset="0"/>
                        <a:ea typeface="SamsungOne-700" panose="020B0803030303020204" pitchFamily="34" charset="0"/>
                      </a:rPr>
                      <a:t>mô</a:t>
                    </a:r>
                    <a:r>
                      <a:rPr lang="en-US" sz="1100" dirty="0">
                        <a:solidFill>
                          <a:srgbClr val="1F45BC"/>
                        </a:solidFill>
                        <a:latin typeface="SamsungOne-700" panose="020B0803030303020204" pitchFamily="34" charset="0"/>
                        <a:ea typeface="SamsungOne-700" panose="020B0803030303020204" pitchFamily="34" charset="0"/>
                      </a:rPr>
                      <a:t> </a:t>
                    </a:r>
                    <a:r>
                      <a:rPr lang="en-US" sz="1100" dirty="0" err="1">
                        <a:solidFill>
                          <a:srgbClr val="1F45BC"/>
                        </a:solidFill>
                        <a:latin typeface="SamsungOne-700" panose="020B0803030303020204" pitchFamily="34" charset="0"/>
                        <a:ea typeface="SamsungOne-700" panose="020B0803030303020204" pitchFamily="34" charset="0"/>
                      </a:rPr>
                      <a:t>hình</a:t>
                    </a:r>
                    <a:endParaRPr lang="en-US" sz="1100" dirty="0">
                      <a:solidFill>
                        <a:srgbClr val="1F45BC"/>
                      </a:solidFill>
                      <a:latin typeface="SamsungOne-700" panose="020B0803030303020204" pitchFamily="34" charset="0"/>
                      <a:ea typeface="SamsungOne-700" panose="020B0803030303020204" pitchFamily="34" charset="0"/>
                    </a:endParaRPr>
                  </a:p>
                </p:txBody>
              </p:sp>
              <p:sp>
                <p:nvSpPr>
                  <p:cNvPr id="126" name="Rectangle 10">
                    <a:extLst>
                      <a:ext uri="{FF2B5EF4-FFF2-40B4-BE49-F238E27FC236}">
                        <a16:creationId xmlns:a16="http://schemas.microsoft.com/office/drawing/2014/main" id="{698B0134-C21F-4BDF-A9C7-2B0997D2A127}"/>
                      </a:ext>
                    </a:extLst>
                  </p:cNvPr>
                  <p:cNvSpPr/>
                  <p:nvPr/>
                </p:nvSpPr>
                <p:spPr>
                  <a:xfrm>
                    <a:off x="7787203" y="3969956"/>
                    <a:ext cx="1270671" cy="561636"/>
                  </a:xfrm>
                  <a:prstGeom prst="roundRect">
                    <a:avLst>
                      <a:gd name="adj" fmla="val 16957"/>
                    </a:avLst>
                  </a:prstGeom>
                  <a:solidFill>
                    <a:srgbClr val="E9F2FC"/>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err="1">
                        <a:solidFill>
                          <a:srgbClr val="1F45BC"/>
                        </a:solidFill>
                        <a:latin typeface="SamsungOne-700" panose="020B0803030303020204" pitchFamily="34" charset="0"/>
                        <a:ea typeface="SamsungOne-700" panose="020B0803030303020204" pitchFamily="34" charset="0"/>
                      </a:rPr>
                      <a:t>Đào</a:t>
                    </a:r>
                    <a:r>
                      <a:rPr lang="en-US" sz="1100" dirty="0">
                        <a:solidFill>
                          <a:srgbClr val="1F45BC"/>
                        </a:solidFill>
                        <a:latin typeface="SamsungOne-700" panose="020B0803030303020204" pitchFamily="34" charset="0"/>
                        <a:ea typeface="SamsungOne-700" panose="020B0803030303020204" pitchFamily="34" charset="0"/>
                      </a:rPr>
                      <a:t> </a:t>
                    </a:r>
                    <a:r>
                      <a:rPr lang="en-US" sz="1100" dirty="0" err="1">
                        <a:solidFill>
                          <a:srgbClr val="1F45BC"/>
                        </a:solidFill>
                        <a:latin typeface="SamsungOne-700" panose="020B0803030303020204" pitchFamily="34" charset="0"/>
                        <a:ea typeface="SamsungOne-700" panose="020B0803030303020204" pitchFamily="34" charset="0"/>
                      </a:rPr>
                      <a:t>tạo</a:t>
                    </a:r>
                    <a:r>
                      <a:rPr lang="en-US" sz="1100" dirty="0">
                        <a:solidFill>
                          <a:srgbClr val="1F45BC"/>
                        </a:solidFill>
                        <a:latin typeface="SamsungOne-700" panose="020B0803030303020204" pitchFamily="34" charset="0"/>
                        <a:ea typeface="SamsungOne-700" panose="020B0803030303020204" pitchFamily="34" charset="0"/>
                      </a:rPr>
                      <a:t>/</a:t>
                    </a:r>
                    <a:r>
                      <a:rPr lang="en-US" sz="1100" dirty="0" err="1">
                        <a:solidFill>
                          <a:srgbClr val="1F45BC"/>
                        </a:solidFill>
                        <a:latin typeface="SamsungOne-700" panose="020B0803030303020204" pitchFamily="34" charset="0"/>
                        <a:ea typeface="SamsungOne-700" panose="020B0803030303020204" pitchFamily="34" charset="0"/>
                      </a:rPr>
                      <a:t>thử</a:t>
                    </a:r>
                    <a:r>
                      <a:rPr lang="en-US" sz="1100" dirty="0">
                        <a:solidFill>
                          <a:srgbClr val="1F45BC"/>
                        </a:solidFill>
                        <a:latin typeface="SamsungOne-700" panose="020B0803030303020204" pitchFamily="34" charset="0"/>
                        <a:ea typeface="SamsungOne-700" panose="020B0803030303020204" pitchFamily="34" charset="0"/>
                      </a:rPr>
                      <a:t> </a:t>
                    </a:r>
                    <a:r>
                      <a:rPr lang="en-US" sz="1100" dirty="0" err="1">
                        <a:solidFill>
                          <a:srgbClr val="1F45BC"/>
                        </a:solidFill>
                        <a:latin typeface="SamsungOne-700" panose="020B0803030303020204" pitchFamily="34" charset="0"/>
                        <a:ea typeface="SamsungOne-700" panose="020B0803030303020204" pitchFamily="34" charset="0"/>
                      </a:rPr>
                      <a:t>nghiệm</a:t>
                    </a:r>
                    <a:r>
                      <a:rPr lang="en-US" sz="1100" dirty="0">
                        <a:solidFill>
                          <a:srgbClr val="1F45BC"/>
                        </a:solidFill>
                        <a:latin typeface="SamsungOne-700" panose="020B0803030303020204" pitchFamily="34" charset="0"/>
                        <a:ea typeface="SamsungOne-700" panose="020B0803030303020204" pitchFamily="34" charset="0"/>
                      </a:rPr>
                      <a:t> </a:t>
                    </a:r>
                    <a:r>
                      <a:rPr lang="en-US" sz="1100" dirty="0" err="1">
                        <a:solidFill>
                          <a:srgbClr val="1F45BC"/>
                        </a:solidFill>
                        <a:latin typeface="SamsungOne-700" panose="020B0803030303020204" pitchFamily="34" charset="0"/>
                        <a:ea typeface="SamsungOne-700" panose="020B0803030303020204" pitchFamily="34" charset="0"/>
                      </a:rPr>
                      <a:t>mô</a:t>
                    </a:r>
                    <a:r>
                      <a:rPr lang="en-US" sz="1100" dirty="0">
                        <a:solidFill>
                          <a:srgbClr val="1F45BC"/>
                        </a:solidFill>
                        <a:latin typeface="SamsungOne-700" panose="020B0803030303020204" pitchFamily="34" charset="0"/>
                        <a:ea typeface="SamsungOne-700" panose="020B0803030303020204" pitchFamily="34" charset="0"/>
                      </a:rPr>
                      <a:t> </a:t>
                    </a:r>
                    <a:r>
                      <a:rPr lang="en-US" sz="1100" dirty="0" err="1">
                        <a:solidFill>
                          <a:srgbClr val="1F45BC"/>
                        </a:solidFill>
                        <a:latin typeface="SamsungOne-700" panose="020B0803030303020204" pitchFamily="34" charset="0"/>
                        <a:ea typeface="SamsungOne-700" panose="020B0803030303020204" pitchFamily="34" charset="0"/>
                      </a:rPr>
                      <a:t>hình</a:t>
                    </a:r>
                    <a:endParaRPr lang="en-US" sz="1100" dirty="0">
                      <a:solidFill>
                        <a:srgbClr val="1F45BC"/>
                      </a:solidFill>
                      <a:latin typeface="SamsungOne-700" panose="020B0803030303020204" pitchFamily="34" charset="0"/>
                      <a:ea typeface="SamsungOne-700" panose="020B0803030303020204" pitchFamily="34" charset="0"/>
                    </a:endParaRPr>
                  </a:p>
                </p:txBody>
              </p:sp>
            </p:grpSp>
            <p:sp>
              <p:nvSpPr>
                <p:cNvPr id="122" name="직사각형 121">
                  <a:extLst>
                    <a:ext uri="{FF2B5EF4-FFF2-40B4-BE49-F238E27FC236}">
                      <a16:creationId xmlns:a16="http://schemas.microsoft.com/office/drawing/2014/main" id="{2929C4B2-95A0-476B-A632-370007BA4B17}"/>
                    </a:ext>
                  </a:extLst>
                </p:cNvPr>
                <p:cNvSpPr/>
                <p:nvPr/>
              </p:nvSpPr>
              <p:spPr>
                <a:xfrm>
                  <a:off x="6656206" y="4044694"/>
                  <a:ext cx="1163091" cy="332335"/>
                </a:xfrm>
                <a:prstGeom prst="rect">
                  <a:avLst/>
                </a:prstGeom>
              </p:spPr>
              <p:txBody>
                <a:bodyPr wrap="square">
                  <a:spAutoFit/>
                </a:bodyPr>
                <a:lstStyle/>
                <a:p>
                  <a:pPr algn="ctr">
                    <a:lnSpc>
                      <a:spcPts val="900"/>
                    </a:lnSpc>
                  </a:pPr>
                  <a:r>
                    <a:rPr lang="en-US" altLang="ko-KR" sz="1100" dirty="0" err="1">
                      <a:solidFill>
                        <a:srgbClr val="1F45BC"/>
                      </a:solidFill>
                      <a:latin typeface="SamsungOne-700" panose="020B0803030303020204" pitchFamily="34" charset="0"/>
                      <a:ea typeface="SamsungOne-700" panose="020B0803030303020204" pitchFamily="34" charset="0"/>
                    </a:rPr>
                    <a:t>Phát</a:t>
                  </a:r>
                  <a:r>
                    <a:rPr lang="en-US" altLang="ko-KR" sz="1100" dirty="0">
                      <a:solidFill>
                        <a:srgbClr val="1F45BC"/>
                      </a:solidFill>
                      <a:latin typeface="SamsungOne-700" panose="020B0803030303020204" pitchFamily="34" charset="0"/>
                      <a:ea typeface="SamsungOne-700" panose="020B0803030303020204" pitchFamily="34" charset="0"/>
                    </a:rPr>
                    <a:t> </a:t>
                  </a:r>
                  <a:r>
                    <a:rPr lang="en-US" altLang="ko-KR" sz="1100" dirty="0" err="1">
                      <a:solidFill>
                        <a:srgbClr val="1F45BC"/>
                      </a:solidFill>
                      <a:latin typeface="SamsungOne-700" panose="020B0803030303020204" pitchFamily="34" charset="0"/>
                      <a:ea typeface="SamsungOne-700" panose="020B0803030303020204" pitchFamily="34" charset="0"/>
                    </a:rPr>
                    <a:t>triển</a:t>
                  </a:r>
                  <a:r>
                    <a:rPr lang="en-US" altLang="ko-KR" sz="1100" dirty="0">
                      <a:solidFill>
                        <a:srgbClr val="1F45BC"/>
                      </a:solidFill>
                      <a:latin typeface="SamsungOne-700" panose="020B0803030303020204" pitchFamily="34" charset="0"/>
                      <a:ea typeface="SamsungOne-700" panose="020B0803030303020204" pitchFamily="34" charset="0"/>
                    </a:rPr>
                    <a:t> </a:t>
                  </a:r>
                  <a:r>
                    <a:rPr lang="en-US" altLang="ko-KR" sz="1100" dirty="0" err="1">
                      <a:solidFill>
                        <a:srgbClr val="1F45BC"/>
                      </a:solidFill>
                      <a:latin typeface="SamsungOne-700" panose="020B0803030303020204" pitchFamily="34" charset="0"/>
                      <a:ea typeface="SamsungOne-700" panose="020B0803030303020204" pitchFamily="34" charset="0"/>
                    </a:rPr>
                    <a:t>mô</a:t>
                  </a:r>
                  <a:r>
                    <a:rPr lang="en-US" altLang="ko-KR" sz="1100" dirty="0">
                      <a:solidFill>
                        <a:srgbClr val="1F45BC"/>
                      </a:solidFill>
                      <a:latin typeface="SamsungOne-700" panose="020B0803030303020204" pitchFamily="34" charset="0"/>
                      <a:ea typeface="SamsungOne-700" panose="020B0803030303020204" pitchFamily="34" charset="0"/>
                    </a:rPr>
                    <a:t> </a:t>
                  </a:r>
                  <a:r>
                    <a:rPr lang="en-US" altLang="ko-KR" sz="1100" dirty="0" err="1">
                      <a:solidFill>
                        <a:srgbClr val="1F45BC"/>
                      </a:solidFill>
                      <a:latin typeface="SamsungOne-700" panose="020B0803030303020204" pitchFamily="34" charset="0"/>
                      <a:ea typeface="SamsungOne-700" panose="020B0803030303020204" pitchFamily="34" charset="0"/>
                    </a:rPr>
                    <a:t>hình</a:t>
                  </a:r>
                  <a:endParaRPr lang="en-US" altLang="ko-KR" sz="1100" dirty="0">
                    <a:solidFill>
                      <a:srgbClr val="1F45BC"/>
                    </a:solidFill>
                    <a:latin typeface="SamsungOne-700" panose="020B0803030303020204" pitchFamily="34" charset="0"/>
                    <a:ea typeface="SamsungOne-700" panose="020B0803030303020204" pitchFamily="34" charset="0"/>
                  </a:endParaRPr>
                </a:p>
              </p:txBody>
            </p:sp>
          </p:grpSp>
          <p:cxnSp>
            <p:nvCxnSpPr>
              <p:cNvPr id="117" name="직선 화살표 연결선 116">
                <a:extLst>
                  <a:ext uri="{FF2B5EF4-FFF2-40B4-BE49-F238E27FC236}">
                    <a16:creationId xmlns:a16="http://schemas.microsoft.com/office/drawing/2014/main" id="{96BC983E-C08B-4A6B-A832-B77E18120E59}"/>
                  </a:ext>
                </a:extLst>
              </p:cNvPr>
              <p:cNvCxnSpPr>
                <a:cxnSpLocks/>
                <a:stCxn id="109" idx="2"/>
                <a:endCxn id="111" idx="0"/>
              </p:cNvCxnSpPr>
              <p:nvPr/>
            </p:nvCxnSpPr>
            <p:spPr>
              <a:xfrm flipH="1">
                <a:off x="5077081" y="3520299"/>
                <a:ext cx="9032" cy="462357"/>
              </a:xfrm>
              <a:prstGeom prst="straightConnector1">
                <a:avLst/>
              </a:prstGeom>
              <a:ln w="19050">
                <a:solidFill>
                  <a:srgbClr val="1F45BC"/>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직선 화살표 연결선 117">
                <a:extLst>
                  <a:ext uri="{FF2B5EF4-FFF2-40B4-BE49-F238E27FC236}">
                    <a16:creationId xmlns:a16="http://schemas.microsoft.com/office/drawing/2014/main" id="{9FDAB218-0A5F-406E-BB9E-70FA8BD390F9}"/>
                  </a:ext>
                </a:extLst>
              </p:cNvPr>
              <p:cNvCxnSpPr>
                <a:cxnSpLocks/>
                <a:stCxn id="111" idx="3"/>
                <a:endCxn id="123" idx="1"/>
              </p:cNvCxnSpPr>
              <p:nvPr/>
            </p:nvCxnSpPr>
            <p:spPr>
              <a:xfrm>
                <a:off x="5536772" y="4263474"/>
                <a:ext cx="345786" cy="0"/>
              </a:xfrm>
              <a:prstGeom prst="straightConnector1">
                <a:avLst/>
              </a:prstGeom>
              <a:ln w="19050">
                <a:solidFill>
                  <a:srgbClr val="1F45BC"/>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직선 화살표 연결선 118">
                <a:extLst>
                  <a:ext uri="{FF2B5EF4-FFF2-40B4-BE49-F238E27FC236}">
                    <a16:creationId xmlns:a16="http://schemas.microsoft.com/office/drawing/2014/main" id="{3C955876-DF5F-40B3-8A16-F76465CEDEFF}"/>
                  </a:ext>
                </a:extLst>
              </p:cNvPr>
              <p:cNvCxnSpPr>
                <a:stCxn id="127" idx="1"/>
                <a:endCxn id="109" idx="3"/>
              </p:cNvCxnSpPr>
              <p:nvPr/>
            </p:nvCxnSpPr>
            <p:spPr>
              <a:xfrm flipH="1">
                <a:off x="5536772" y="3316422"/>
                <a:ext cx="1070771" cy="6226"/>
              </a:xfrm>
              <a:prstGeom prst="straightConnector1">
                <a:avLst/>
              </a:prstGeom>
              <a:ln w="19050">
                <a:solidFill>
                  <a:srgbClr val="1F45BC"/>
                </a:solidFill>
                <a:tailEnd type="triangle"/>
              </a:ln>
            </p:spPr>
            <p:style>
              <a:lnRef idx="1">
                <a:schemeClr val="accent1"/>
              </a:lnRef>
              <a:fillRef idx="0">
                <a:schemeClr val="accent1"/>
              </a:fillRef>
              <a:effectRef idx="0">
                <a:schemeClr val="accent1"/>
              </a:effectRef>
              <a:fontRef idx="minor">
                <a:schemeClr val="tx1"/>
              </a:fontRef>
            </p:style>
          </p:cxnSp>
          <p:sp>
            <p:nvSpPr>
              <p:cNvPr id="120" name="직사각형 119">
                <a:extLst>
                  <a:ext uri="{FF2B5EF4-FFF2-40B4-BE49-F238E27FC236}">
                    <a16:creationId xmlns:a16="http://schemas.microsoft.com/office/drawing/2014/main" id="{92213918-D204-420E-B1CB-513235016D23}"/>
                  </a:ext>
                </a:extLst>
              </p:cNvPr>
              <p:cNvSpPr/>
              <p:nvPr/>
            </p:nvSpPr>
            <p:spPr>
              <a:xfrm>
                <a:off x="5618650" y="3335043"/>
                <a:ext cx="988891" cy="261610"/>
              </a:xfrm>
              <a:prstGeom prst="rect">
                <a:avLst/>
              </a:prstGeom>
              <a:solidFill>
                <a:schemeClr val="bg1"/>
              </a:solidFill>
            </p:spPr>
            <p:txBody>
              <a:bodyPr wrap="square">
                <a:spAutoFit/>
              </a:bodyPr>
              <a:lstStyle/>
              <a:p>
                <a:pPr algn="ctr"/>
                <a:r>
                  <a:rPr lang="en-US" altLang="ko-KR" sz="1100" dirty="0" err="1">
                    <a:solidFill>
                      <a:srgbClr val="1F45BC"/>
                    </a:solidFill>
                    <a:latin typeface="SamsungOne-700" panose="020B0803030303020204" pitchFamily="34" charset="0"/>
                    <a:ea typeface="SamsungOne-700" panose="020B0803030303020204" pitchFamily="34" charset="0"/>
                  </a:rPr>
                  <a:t>Ký</a:t>
                </a:r>
                <a:r>
                  <a:rPr lang="en-US" altLang="ko-KR" sz="1100" dirty="0">
                    <a:solidFill>
                      <a:srgbClr val="1F45BC"/>
                    </a:solidFill>
                    <a:latin typeface="SamsungOne-700" panose="020B0803030303020204" pitchFamily="34" charset="0"/>
                    <a:ea typeface="SamsungOne-700" panose="020B0803030303020204" pitchFamily="34" charset="0"/>
                  </a:rPr>
                  <a:t> </a:t>
                </a:r>
                <a:r>
                  <a:rPr lang="en-US" altLang="ko-KR" sz="1100" dirty="0" err="1">
                    <a:solidFill>
                      <a:srgbClr val="1F45BC"/>
                    </a:solidFill>
                    <a:latin typeface="SamsungOne-700" panose="020B0803030303020204" pitchFamily="34" charset="0"/>
                    <a:ea typeface="SamsungOne-700" panose="020B0803030303020204" pitchFamily="34" charset="0"/>
                  </a:rPr>
                  <a:t>sư</a:t>
                </a:r>
                <a:r>
                  <a:rPr lang="en-US" altLang="ko-KR" sz="1100" dirty="0">
                    <a:solidFill>
                      <a:srgbClr val="1F45BC"/>
                    </a:solidFill>
                    <a:latin typeface="SamsungOne-700" panose="020B0803030303020204" pitchFamily="34" charset="0"/>
                    <a:ea typeface="SamsungOne-700" panose="020B0803030303020204" pitchFamily="34" charset="0"/>
                  </a:rPr>
                  <a:t> </a:t>
                </a:r>
                <a:r>
                  <a:rPr lang="en-US" altLang="ko-KR" sz="1100" dirty="0" err="1">
                    <a:solidFill>
                      <a:srgbClr val="1F45BC"/>
                    </a:solidFill>
                    <a:latin typeface="SamsungOne-700" panose="020B0803030303020204" pitchFamily="34" charset="0"/>
                    <a:ea typeface="SamsungOne-700" panose="020B0803030303020204" pitchFamily="34" charset="0"/>
                  </a:rPr>
                  <a:t>dữ</a:t>
                </a:r>
                <a:r>
                  <a:rPr lang="en-US" altLang="ko-KR" sz="1100" dirty="0">
                    <a:solidFill>
                      <a:srgbClr val="1F45BC"/>
                    </a:solidFill>
                    <a:latin typeface="SamsungOne-700" panose="020B0803030303020204" pitchFamily="34" charset="0"/>
                    <a:ea typeface="SamsungOne-700" panose="020B0803030303020204" pitchFamily="34" charset="0"/>
                  </a:rPr>
                  <a:t> </a:t>
                </a:r>
                <a:r>
                  <a:rPr lang="en-US" altLang="ko-KR" sz="1100" dirty="0" err="1">
                    <a:solidFill>
                      <a:srgbClr val="1F45BC"/>
                    </a:solidFill>
                    <a:latin typeface="SamsungOne-700" panose="020B0803030303020204" pitchFamily="34" charset="0"/>
                    <a:ea typeface="SamsungOne-700" panose="020B0803030303020204" pitchFamily="34" charset="0"/>
                  </a:rPr>
                  <a:t>liệu</a:t>
                </a:r>
                <a:endParaRPr lang="en-US" altLang="ko-KR" sz="1100" dirty="0">
                  <a:solidFill>
                    <a:srgbClr val="1F45BC"/>
                  </a:solidFill>
                  <a:latin typeface="SamsungOne-700" panose="020B0803030303020204" pitchFamily="34" charset="0"/>
                  <a:ea typeface="SamsungOne-700" panose="020B0803030303020204" pitchFamily="34" charset="0"/>
                </a:endParaRPr>
              </a:p>
            </p:txBody>
          </p:sp>
        </p:grpSp>
        <p:grpSp>
          <p:nvGrpSpPr>
            <p:cNvPr id="72" name="그룹 71">
              <a:extLst>
                <a:ext uri="{FF2B5EF4-FFF2-40B4-BE49-F238E27FC236}">
                  <a16:creationId xmlns:a16="http://schemas.microsoft.com/office/drawing/2014/main" id="{5E153D44-9EAB-4A2D-B68F-3EEBB398C36C}"/>
                </a:ext>
              </a:extLst>
            </p:cNvPr>
            <p:cNvGrpSpPr/>
            <p:nvPr/>
          </p:nvGrpSpPr>
          <p:grpSpPr>
            <a:xfrm>
              <a:off x="1377659" y="4928841"/>
              <a:ext cx="4829988" cy="1135144"/>
              <a:chOff x="1377659" y="5138391"/>
              <a:chExt cx="4829988" cy="1135144"/>
            </a:xfrm>
          </p:grpSpPr>
          <p:grpSp>
            <p:nvGrpSpPr>
              <p:cNvPr id="91" name="그룹 90">
                <a:extLst>
                  <a:ext uri="{FF2B5EF4-FFF2-40B4-BE49-F238E27FC236}">
                    <a16:creationId xmlns:a16="http://schemas.microsoft.com/office/drawing/2014/main" id="{E1E135FE-A6B8-4201-81E6-61A5E5951509}"/>
                  </a:ext>
                </a:extLst>
              </p:cNvPr>
              <p:cNvGrpSpPr/>
              <p:nvPr/>
            </p:nvGrpSpPr>
            <p:grpSpPr>
              <a:xfrm>
                <a:off x="1377659" y="5138391"/>
                <a:ext cx="1403350" cy="1119610"/>
                <a:chOff x="-1724025" y="3956049"/>
                <a:chExt cx="1403350" cy="1119610"/>
              </a:xfrm>
            </p:grpSpPr>
            <p:sp>
              <p:nvSpPr>
                <p:cNvPr id="104" name="모서리가 둥근 직사각형 45">
                  <a:extLst>
                    <a:ext uri="{FF2B5EF4-FFF2-40B4-BE49-F238E27FC236}">
                      <a16:creationId xmlns:a16="http://schemas.microsoft.com/office/drawing/2014/main" id="{9891DD04-36F7-425A-A10B-2021B83CBE9C}"/>
                    </a:ext>
                  </a:extLst>
                </p:cNvPr>
                <p:cNvSpPr/>
                <p:nvPr/>
              </p:nvSpPr>
              <p:spPr>
                <a:xfrm>
                  <a:off x="-1724025" y="3956049"/>
                  <a:ext cx="1403350" cy="1119610"/>
                </a:xfrm>
                <a:prstGeom prst="roundRect">
                  <a:avLst/>
                </a:prstGeom>
                <a:noFill/>
                <a:ln w="19050">
                  <a:solidFill>
                    <a:srgbClr val="66A1FE"/>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dirty="0">
                    <a:latin typeface="SamsungOne-400" panose="020B0503030303020204" pitchFamily="34" charset="0"/>
                    <a:ea typeface="SamsungOneKorean 400" panose="020B0503030303020204" pitchFamily="50" charset="-127"/>
                  </a:endParaRPr>
                </a:p>
              </p:txBody>
            </p:sp>
            <p:grpSp>
              <p:nvGrpSpPr>
                <p:cNvPr id="105" name="그룹 104">
                  <a:extLst>
                    <a:ext uri="{FF2B5EF4-FFF2-40B4-BE49-F238E27FC236}">
                      <a16:creationId xmlns:a16="http://schemas.microsoft.com/office/drawing/2014/main" id="{1AA278A0-CF30-4569-B9AA-BC3F46B59F35}"/>
                    </a:ext>
                  </a:extLst>
                </p:cNvPr>
                <p:cNvGrpSpPr/>
                <p:nvPr/>
              </p:nvGrpSpPr>
              <p:grpSpPr>
                <a:xfrm>
                  <a:off x="-1651806" y="4026610"/>
                  <a:ext cx="1258912" cy="989319"/>
                  <a:chOff x="-368636" y="3982657"/>
                  <a:chExt cx="1384348" cy="989319"/>
                </a:xfrm>
              </p:grpSpPr>
              <p:sp>
                <p:nvSpPr>
                  <p:cNvPr id="106" name="Rectangle 10">
                    <a:extLst>
                      <a:ext uri="{FF2B5EF4-FFF2-40B4-BE49-F238E27FC236}">
                        <a16:creationId xmlns:a16="http://schemas.microsoft.com/office/drawing/2014/main" id="{FB88FE65-1E41-4949-83E0-3495E48A57D6}"/>
                      </a:ext>
                    </a:extLst>
                  </p:cNvPr>
                  <p:cNvSpPr/>
                  <p:nvPr/>
                </p:nvSpPr>
                <p:spPr>
                  <a:xfrm>
                    <a:off x="-368635" y="3982657"/>
                    <a:ext cx="1384347" cy="280818"/>
                  </a:xfrm>
                  <a:prstGeom prst="roundRect">
                    <a:avLst>
                      <a:gd name="adj" fmla="val 20261"/>
                    </a:avLst>
                  </a:prstGeom>
                  <a:solidFill>
                    <a:srgbClr val="E9F2FC"/>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1000" dirty="0">
                        <a:solidFill>
                          <a:srgbClr val="1F45BC"/>
                        </a:solidFill>
                        <a:latin typeface="SamsungOne-700" panose="020B0803030303020204" pitchFamily="34" charset="0"/>
                        <a:ea typeface="SamsungOne-700" panose="020B0803030303020204" pitchFamily="34" charset="0"/>
                      </a:rPr>
                      <a:t>Môi trường thực thi</a:t>
                    </a:r>
                    <a:endParaRPr lang="en-US" sz="1000" dirty="0">
                      <a:solidFill>
                        <a:srgbClr val="1F45BC"/>
                      </a:solidFill>
                      <a:latin typeface="SamsungOne-700" panose="020B0803030303020204" pitchFamily="34" charset="0"/>
                      <a:ea typeface="SamsungOne-700" panose="020B0803030303020204" pitchFamily="34" charset="0"/>
                    </a:endParaRPr>
                  </a:p>
                </p:txBody>
              </p:sp>
              <p:sp>
                <p:nvSpPr>
                  <p:cNvPr id="107" name="Rectangle 10">
                    <a:extLst>
                      <a:ext uri="{FF2B5EF4-FFF2-40B4-BE49-F238E27FC236}">
                        <a16:creationId xmlns:a16="http://schemas.microsoft.com/office/drawing/2014/main" id="{A965C635-FADA-4B42-ABD7-1DD91994ED77}"/>
                      </a:ext>
                    </a:extLst>
                  </p:cNvPr>
                  <p:cNvSpPr/>
                  <p:nvPr/>
                </p:nvSpPr>
                <p:spPr>
                  <a:xfrm>
                    <a:off x="-368635" y="4316684"/>
                    <a:ext cx="1384347" cy="238501"/>
                  </a:xfrm>
                  <a:prstGeom prst="roundRect">
                    <a:avLst>
                      <a:gd name="adj" fmla="val 20261"/>
                    </a:avLst>
                  </a:prstGeom>
                  <a:solidFill>
                    <a:srgbClr val="E9F2FC"/>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err="1">
                        <a:solidFill>
                          <a:srgbClr val="1F45BC"/>
                        </a:solidFill>
                        <a:latin typeface="SamsungOne-700" panose="020B0803030303020204" pitchFamily="34" charset="0"/>
                        <a:ea typeface="SamsungOne-700" panose="020B0803030303020204" pitchFamily="34" charset="0"/>
                      </a:rPr>
                      <a:t>Đánh</a:t>
                    </a:r>
                    <a:r>
                      <a:rPr lang="en-US" sz="1000" dirty="0">
                        <a:solidFill>
                          <a:srgbClr val="1F45BC"/>
                        </a:solidFill>
                        <a:latin typeface="SamsungOne-700" panose="020B0803030303020204" pitchFamily="34" charset="0"/>
                        <a:ea typeface="SamsungOne-700" panose="020B0803030303020204" pitchFamily="34" charset="0"/>
                      </a:rPr>
                      <a:t> </a:t>
                    </a:r>
                    <a:r>
                      <a:rPr lang="en-US" sz="1000" dirty="0" err="1">
                        <a:solidFill>
                          <a:srgbClr val="1F45BC"/>
                        </a:solidFill>
                        <a:latin typeface="SamsungOne-700" panose="020B0803030303020204" pitchFamily="34" charset="0"/>
                        <a:ea typeface="SamsungOne-700" panose="020B0803030303020204" pitchFamily="34" charset="0"/>
                      </a:rPr>
                      <a:t>giá</a:t>
                    </a:r>
                    <a:r>
                      <a:rPr lang="en-US" sz="1000" dirty="0">
                        <a:solidFill>
                          <a:srgbClr val="1F45BC"/>
                        </a:solidFill>
                        <a:latin typeface="SamsungOne-700" panose="020B0803030303020204" pitchFamily="34" charset="0"/>
                        <a:ea typeface="SamsungOne-700" panose="020B0803030303020204" pitchFamily="34" charset="0"/>
                      </a:rPr>
                      <a:t> </a:t>
                    </a:r>
                    <a:r>
                      <a:rPr lang="en-US" sz="1000" dirty="0" err="1">
                        <a:solidFill>
                          <a:srgbClr val="1F45BC"/>
                        </a:solidFill>
                        <a:latin typeface="SamsungOne-700" panose="020B0803030303020204" pitchFamily="34" charset="0"/>
                        <a:ea typeface="SamsungOne-700" panose="020B0803030303020204" pitchFamily="34" charset="0"/>
                      </a:rPr>
                      <a:t>rủi</a:t>
                    </a:r>
                    <a:r>
                      <a:rPr lang="en-US" sz="1000" dirty="0">
                        <a:solidFill>
                          <a:srgbClr val="1F45BC"/>
                        </a:solidFill>
                        <a:latin typeface="SamsungOne-700" panose="020B0803030303020204" pitchFamily="34" charset="0"/>
                        <a:ea typeface="SamsungOne-700" panose="020B0803030303020204" pitchFamily="34" charset="0"/>
                      </a:rPr>
                      <a:t> </a:t>
                    </a:r>
                    <a:r>
                      <a:rPr lang="en-US" sz="1000" dirty="0" err="1">
                        <a:solidFill>
                          <a:srgbClr val="1F45BC"/>
                        </a:solidFill>
                        <a:latin typeface="SamsungOne-700" panose="020B0803030303020204" pitchFamily="34" charset="0"/>
                        <a:ea typeface="SamsungOne-700" panose="020B0803030303020204" pitchFamily="34" charset="0"/>
                      </a:rPr>
                      <a:t>ro</a:t>
                    </a:r>
                    <a:endParaRPr lang="en-US" sz="1000" dirty="0">
                      <a:solidFill>
                        <a:srgbClr val="1F45BC"/>
                      </a:solidFill>
                      <a:latin typeface="SamsungOne-700" panose="020B0803030303020204" pitchFamily="34" charset="0"/>
                      <a:ea typeface="SamsungOne-700" panose="020B0803030303020204" pitchFamily="34" charset="0"/>
                    </a:endParaRPr>
                  </a:p>
                </p:txBody>
              </p:sp>
              <p:sp>
                <p:nvSpPr>
                  <p:cNvPr id="108" name="Rectangle 10">
                    <a:extLst>
                      <a:ext uri="{FF2B5EF4-FFF2-40B4-BE49-F238E27FC236}">
                        <a16:creationId xmlns:a16="http://schemas.microsoft.com/office/drawing/2014/main" id="{908A19F2-ACA5-4242-91B7-0AAC99A187BA}"/>
                      </a:ext>
                    </a:extLst>
                  </p:cNvPr>
                  <p:cNvSpPr/>
                  <p:nvPr/>
                </p:nvSpPr>
                <p:spPr>
                  <a:xfrm>
                    <a:off x="-368636" y="4596079"/>
                    <a:ext cx="1384347" cy="375897"/>
                  </a:xfrm>
                  <a:prstGeom prst="roundRect">
                    <a:avLst>
                      <a:gd name="adj" fmla="val 20261"/>
                    </a:avLst>
                  </a:prstGeom>
                  <a:solidFill>
                    <a:srgbClr val="E9F2FC"/>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900"/>
                      </a:lnSpc>
                    </a:pPr>
                    <a:r>
                      <a:rPr lang="en-US" sz="1000" dirty="0" err="1">
                        <a:solidFill>
                          <a:srgbClr val="1F45BC"/>
                        </a:solidFill>
                        <a:latin typeface="SamsungOne-700" panose="020B0803030303020204" pitchFamily="34" charset="0"/>
                        <a:ea typeface="SamsungOne-700" panose="020B0803030303020204" pitchFamily="34" charset="0"/>
                      </a:rPr>
                      <a:t>Phân</a:t>
                    </a:r>
                    <a:r>
                      <a:rPr lang="en-US" sz="1000" dirty="0">
                        <a:solidFill>
                          <a:srgbClr val="1F45BC"/>
                        </a:solidFill>
                        <a:latin typeface="SamsungOne-700" panose="020B0803030303020204" pitchFamily="34" charset="0"/>
                        <a:ea typeface="SamsungOne-700" panose="020B0803030303020204" pitchFamily="34" charset="0"/>
                      </a:rPr>
                      <a:t> </a:t>
                    </a:r>
                    <a:r>
                      <a:rPr lang="en-US" sz="1000" dirty="0" err="1">
                        <a:solidFill>
                          <a:srgbClr val="1F45BC"/>
                        </a:solidFill>
                        <a:latin typeface="SamsungOne-700" panose="020B0803030303020204" pitchFamily="34" charset="0"/>
                        <a:ea typeface="SamsungOne-700" panose="020B0803030303020204" pitchFamily="34" charset="0"/>
                      </a:rPr>
                      <a:t>tích</a:t>
                    </a:r>
                    <a:r>
                      <a:rPr lang="en-US" sz="1000" dirty="0">
                        <a:solidFill>
                          <a:srgbClr val="1F45BC"/>
                        </a:solidFill>
                        <a:latin typeface="SamsungOne-700" panose="020B0803030303020204" pitchFamily="34" charset="0"/>
                        <a:ea typeface="SamsungOne-700" panose="020B0803030303020204" pitchFamily="34" charset="0"/>
                      </a:rPr>
                      <a:t> </a:t>
                    </a:r>
                    <a:r>
                      <a:rPr lang="en-US" sz="1000" dirty="0" err="1">
                        <a:solidFill>
                          <a:srgbClr val="1F45BC"/>
                        </a:solidFill>
                        <a:latin typeface="SamsungOne-700" panose="020B0803030303020204" pitchFamily="34" charset="0"/>
                        <a:ea typeface="SamsungOne-700" panose="020B0803030303020204" pitchFamily="34" charset="0"/>
                      </a:rPr>
                      <a:t>hiệu</a:t>
                    </a:r>
                    <a:r>
                      <a:rPr lang="en-US" sz="1000" dirty="0">
                        <a:solidFill>
                          <a:srgbClr val="1F45BC"/>
                        </a:solidFill>
                        <a:latin typeface="SamsungOne-700" panose="020B0803030303020204" pitchFamily="34" charset="0"/>
                        <a:ea typeface="SamsungOne-700" panose="020B0803030303020204" pitchFamily="34" charset="0"/>
                      </a:rPr>
                      <a:t> </a:t>
                    </a:r>
                    <a:r>
                      <a:rPr lang="en-US" sz="1000" dirty="0" err="1">
                        <a:solidFill>
                          <a:srgbClr val="1F45BC"/>
                        </a:solidFill>
                        <a:latin typeface="SamsungOne-700" panose="020B0803030303020204" pitchFamily="34" charset="0"/>
                        <a:ea typeface="SamsungOne-700" panose="020B0803030303020204" pitchFamily="34" charset="0"/>
                      </a:rPr>
                      <a:t>suất</a:t>
                    </a:r>
                    <a:r>
                      <a:rPr lang="en-US" sz="1000" dirty="0">
                        <a:solidFill>
                          <a:srgbClr val="1F45BC"/>
                        </a:solidFill>
                        <a:latin typeface="SamsungOne-700" panose="020B0803030303020204" pitchFamily="34" charset="0"/>
                        <a:ea typeface="SamsungOne-700" panose="020B0803030303020204" pitchFamily="34" charset="0"/>
                      </a:rPr>
                      <a:t> </a:t>
                    </a:r>
                    <a:r>
                      <a:rPr lang="en-US" sz="1000" dirty="0" err="1">
                        <a:solidFill>
                          <a:srgbClr val="1F45BC"/>
                        </a:solidFill>
                        <a:latin typeface="SamsungOne-700" panose="020B0803030303020204" pitchFamily="34" charset="0"/>
                        <a:ea typeface="SamsungOne-700" panose="020B0803030303020204" pitchFamily="34" charset="0"/>
                      </a:rPr>
                      <a:t>mô</a:t>
                    </a:r>
                    <a:r>
                      <a:rPr lang="en-US" sz="1000" dirty="0">
                        <a:solidFill>
                          <a:srgbClr val="1F45BC"/>
                        </a:solidFill>
                        <a:latin typeface="SamsungOne-700" panose="020B0803030303020204" pitchFamily="34" charset="0"/>
                        <a:ea typeface="SamsungOne-700" panose="020B0803030303020204" pitchFamily="34" charset="0"/>
                      </a:rPr>
                      <a:t> </a:t>
                    </a:r>
                    <a:r>
                      <a:rPr lang="en-US" sz="1000" dirty="0" err="1">
                        <a:solidFill>
                          <a:srgbClr val="1F45BC"/>
                        </a:solidFill>
                        <a:latin typeface="SamsungOne-700" panose="020B0803030303020204" pitchFamily="34" charset="0"/>
                        <a:ea typeface="SamsungOne-700" panose="020B0803030303020204" pitchFamily="34" charset="0"/>
                      </a:rPr>
                      <a:t>hình</a:t>
                    </a:r>
                    <a:r>
                      <a:rPr lang="en-US" sz="1000" dirty="0">
                        <a:solidFill>
                          <a:srgbClr val="1F45BC"/>
                        </a:solidFill>
                        <a:latin typeface="SamsungOne-700" panose="020B0803030303020204" pitchFamily="34" charset="0"/>
                        <a:ea typeface="SamsungOne-700" panose="020B0803030303020204" pitchFamily="34" charset="0"/>
                      </a:rPr>
                      <a:t> </a:t>
                    </a:r>
                    <a:r>
                      <a:rPr lang="en-US" sz="1000" dirty="0" err="1">
                        <a:solidFill>
                          <a:srgbClr val="1F45BC"/>
                        </a:solidFill>
                        <a:latin typeface="SamsungOne-700" panose="020B0803030303020204" pitchFamily="34" charset="0"/>
                        <a:ea typeface="SamsungOne-700" panose="020B0803030303020204" pitchFamily="34" charset="0"/>
                      </a:rPr>
                      <a:t>cuối</a:t>
                    </a:r>
                    <a:r>
                      <a:rPr lang="en-US" sz="1000" dirty="0">
                        <a:solidFill>
                          <a:srgbClr val="1F45BC"/>
                        </a:solidFill>
                        <a:latin typeface="SamsungOne-700" panose="020B0803030303020204" pitchFamily="34" charset="0"/>
                        <a:ea typeface="SamsungOne-700" panose="020B0803030303020204" pitchFamily="34" charset="0"/>
                      </a:rPr>
                      <a:t> </a:t>
                    </a:r>
                    <a:r>
                      <a:rPr lang="en-US" sz="1000" dirty="0" err="1">
                        <a:solidFill>
                          <a:srgbClr val="1F45BC"/>
                        </a:solidFill>
                        <a:latin typeface="SamsungOne-700" panose="020B0803030303020204" pitchFamily="34" charset="0"/>
                        <a:ea typeface="SamsungOne-700" panose="020B0803030303020204" pitchFamily="34" charset="0"/>
                      </a:rPr>
                      <a:t>cùng</a:t>
                    </a:r>
                    <a:endParaRPr lang="en-US" sz="1000" dirty="0">
                      <a:solidFill>
                        <a:srgbClr val="1F45BC"/>
                      </a:solidFill>
                      <a:latin typeface="SamsungOne-700" panose="020B0803030303020204" pitchFamily="34" charset="0"/>
                      <a:ea typeface="SamsungOne-700" panose="020B0803030303020204" pitchFamily="34" charset="0"/>
                    </a:endParaRPr>
                  </a:p>
                </p:txBody>
              </p:sp>
            </p:grpSp>
          </p:grpSp>
          <p:grpSp>
            <p:nvGrpSpPr>
              <p:cNvPr id="92" name="그룹 91">
                <a:extLst>
                  <a:ext uri="{FF2B5EF4-FFF2-40B4-BE49-F238E27FC236}">
                    <a16:creationId xmlns:a16="http://schemas.microsoft.com/office/drawing/2014/main" id="{20801066-FB3E-4F49-B13C-DB76B2EFF64C}"/>
                  </a:ext>
                </a:extLst>
              </p:cNvPr>
              <p:cNvGrpSpPr/>
              <p:nvPr/>
            </p:nvGrpSpPr>
            <p:grpSpPr>
              <a:xfrm>
                <a:off x="2989446" y="5138391"/>
                <a:ext cx="1480057" cy="1119610"/>
                <a:chOff x="-1704976" y="3956049"/>
                <a:chExt cx="1480057" cy="1119610"/>
              </a:xfrm>
            </p:grpSpPr>
            <p:sp>
              <p:nvSpPr>
                <p:cNvPr id="99" name="모서리가 둥근 직사각형 48">
                  <a:extLst>
                    <a:ext uri="{FF2B5EF4-FFF2-40B4-BE49-F238E27FC236}">
                      <a16:creationId xmlns:a16="http://schemas.microsoft.com/office/drawing/2014/main" id="{0FB17ECC-6C4E-4F10-8B05-8F7374C576AE}"/>
                    </a:ext>
                  </a:extLst>
                </p:cNvPr>
                <p:cNvSpPr/>
                <p:nvPr/>
              </p:nvSpPr>
              <p:spPr>
                <a:xfrm>
                  <a:off x="-1704976" y="3956049"/>
                  <a:ext cx="1480057" cy="1119610"/>
                </a:xfrm>
                <a:prstGeom prst="roundRect">
                  <a:avLst/>
                </a:prstGeom>
                <a:noFill/>
                <a:ln w="19050">
                  <a:solidFill>
                    <a:srgbClr val="66A1FE"/>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dirty="0">
                    <a:latin typeface="SamsungOne-400" panose="020B0503030303020204" pitchFamily="34" charset="0"/>
                    <a:ea typeface="SamsungOneKorean 400" panose="020B0503030303020204" pitchFamily="50" charset="-127"/>
                  </a:endParaRPr>
                </a:p>
              </p:txBody>
            </p:sp>
            <p:grpSp>
              <p:nvGrpSpPr>
                <p:cNvPr id="100" name="그룹 99">
                  <a:extLst>
                    <a:ext uri="{FF2B5EF4-FFF2-40B4-BE49-F238E27FC236}">
                      <a16:creationId xmlns:a16="http://schemas.microsoft.com/office/drawing/2014/main" id="{FE9D511D-3F3F-4069-9228-4DA103FFABA9}"/>
                    </a:ext>
                  </a:extLst>
                </p:cNvPr>
                <p:cNvGrpSpPr/>
                <p:nvPr/>
              </p:nvGrpSpPr>
              <p:grpSpPr>
                <a:xfrm>
                  <a:off x="-1700742" y="3988510"/>
                  <a:ext cx="1437471" cy="1033940"/>
                  <a:chOff x="-422449" y="3944557"/>
                  <a:chExt cx="1580699" cy="1033940"/>
                </a:xfrm>
              </p:grpSpPr>
              <p:sp>
                <p:nvSpPr>
                  <p:cNvPr id="101" name="Rectangle 10">
                    <a:extLst>
                      <a:ext uri="{FF2B5EF4-FFF2-40B4-BE49-F238E27FC236}">
                        <a16:creationId xmlns:a16="http://schemas.microsoft.com/office/drawing/2014/main" id="{C5613D20-D8EB-4872-9034-28F1431B0A0A}"/>
                      </a:ext>
                    </a:extLst>
                  </p:cNvPr>
                  <p:cNvSpPr/>
                  <p:nvPr/>
                </p:nvSpPr>
                <p:spPr>
                  <a:xfrm>
                    <a:off x="-347686" y="3944557"/>
                    <a:ext cx="1384347" cy="280818"/>
                  </a:xfrm>
                  <a:prstGeom prst="roundRect">
                    <a:avLst>
                      <a:gd name="adj" fmla="val 20261"/>
                    </a:avLst>
                  </a:prstGeom>
                  <a:solidFill>
                    <a:srgbClr val="E9F2FC"/>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900"/>
                      </a:lnSpc>
                    </a:pPr>
                    <a:r>
                      <a:rPr lang="en-US" sz="1000" dirty="0" err="1">
                        <a:solidFill>
                          <a:srgbClr val="1F45BC"/>
                        </a:solidFill>
                        <a:latin typeface="SamsungOne-700" panose="020B0803030303020204" pitchFamily="34" charset="0"/>
                        <a:ea typeface="SamsungOne-700" panose="020B0803030303020204" pitchFamily="34" charset="0"/>
                      </a:rPr>
                      <a:t>Tự</a:t>
                    </a:r>
                    <a:r>
                      <a:rPr lang="en-US" sz="1000" dirty="0">
                        <a:solidFill>
                          <a:srgbClr val="1F45BC"/>
                        </a:solidFill>
                        <a:latin typeface="SamsungOne-700" panose="020B0803030303020204" pitchFamily="34" charset="0"/>
                        <a:ea typeface="SamsungOne-700" panose="020B0803030303020204" pitchFamily="34" charset="0"/>
                      </a:rPr>
                      <a:t> </a:t>
                    </a:r>
                    <a:r>
                      <a:rPr lang="en-US" sz="1000" dirty="0" err="1">
                        <a:solidFill>
                          <a:srgbClr val="1F45BC"/>
                        </a:solidFill>
                        <a:latin typeface="SamsungOne-700" panose="020B0803030303020204" pitchFamily="34" charset="0"/>
                        <a:ea typeface="SamsungOne-700" panose="020B0803030303020204" pitchFamily="34" charset="0"/>
                      </a:rPr>
                      <a:t>động</a:t>
                    </a:r>
                    <a:r>
                      <a:rPr lang="en-US" sz="1000" dirty="0">
                        <a:solidFill>
                          <a:srgbClr val="1F45BC"/>
                        </a:solidFill>
                        <a:latin typeface="SamsungOne-700" panose="020B0803030303020204" pitchFamily="34" charset="0"/>
                        <a:ea typeface="SamsungOne-700" panose="020B0803030303020204" pitchFamily="34" charset="0"/>
                      </a:rPr>
                      <a:t> </a:t>
                    </a:r>
                    <a:r>
                      <a:rPr lang="en-US" sz="1000" dirty="0" err="1">
                        <a:solidFill>
                          <a:srgbClr val="1F45BC"/>
                        </a:solidFill>
                        <a:latin typeface="SamsungOne-700" panose="020B0803030303020204" pitchFamily="34" charset="0"/>
                        <a:ea typeface="SamsungOne-700" panose="020B0803030303020204" pitchFamily="34" charset="0"/>
                      </a:rPr>
                      <a:t>thay</a:t>
                    </a:r>
                    <a:r>
                      <a:rPr lang="en-US" sz="1000" dirty="0">
                        <a:solidFill>
                          <a:srgbClr val="1F45BC"/>
                        </a:solidFill>
                        <a:latin typeface="SamsungOne-700" panose="020B0803030303020204" pitchFamily="34" charset="0"/>
                        <a:ea typeface="SamsungOne-700" panose="020B0803030303020204" pitchFamily="34" charset="0"/>
                      </a:rPr>
                      <a:t> </a:t>
                    </a:r>
                    <a:r>
                      <a:rPr lang="en-US" sz="1000" dirty="0" err="1">
                        <a:solidFill>
                          <a:srgbClr val="1F45BC"/>
                        </a:solidFill>
                        <a:latin typeface="SamsungOne-700" panose="020B0803030303020204" pitchFamily="34" charset="0"/>
                        <a:ea typeface="SamsungOne-700" panose="020B0803030303020204" pitchFamily="34" charset="0"/>
                      </a:rPr>
                      <a:t>đổi</a:t>
                    </a:r>
                    <a:r>
                      <a:rPr lang="en-US" sz="1000" dirty="0">
                        <a:solidFill>
                          <a:srgbClr val="1F45BC"/>
                        </a:solidFill>
                        <a:latin typeface="SamsungOne-700" panose="020B0803030303020204" pitchFamily="34" charset="0"/>
                        <a:ea typeface="SamsungOne-700" panose="020B0803030303020204" pitchFamily="34" charset="0"/>
                      </a:rPr>
                      <a:t> </a:t>
                    </a:r>
                    <a:r>
                      <a:rPr lang="en-US" sz="1000" dirty="0" err="1">
                        <a:solidFill>
                          <a:srgbClr val="1F45BC"/>
                        </a:solidFill>
                        <a:latin typeface="SamsungOne-700" panose="020B0803030303020204" pitchFamily="34" charset="0"/>
                        <a:ea typeface="SamsungOne-700" panose="020B0803030303020204" pitchFamily="34" charset="0"/>
                      </a:rPr>
                      <a:t>quy</a:t>
                    </a:r>
                    <a:r>
                      <a:rPr lang="en-US" sz="1000" dirty="0">
                        <a:solidFill>
                          <a:srgbClr val="1F45BC"/>
                        </a:solidFill>
                        <a:latin typeface="SamsungOne-700" panose="020B0803030303020204" pitchFamily="34" charset="0"/>
                        <a:ea typeface="SamsungOne-700" panose="020B0803030303020204" pitchFamily="34" charset="0"/>
                      </a:rPr>
                      <a:t> </a:t>
                    </a:r>
                    <a:r>
                      <a:rPr lang="en-US" sz="1000" dirty="0" err="1">
                        <a:solidFill>
                          <a:srgbClr val="1F45BC"/>
                        </a:solidFill>
                        <a:latin typeface="SamsungOne-700" panose="020B0803030303020204" pitchFamily="34" charset="0"/>
                        <a:ea typeface="SamsungOne-700" panose="020B0803030303020204" pitchFamily="34" charset="0"/>
                      </a:rPr>
                      <a:t>mô</a:t>
                    </a:r>
                    <a:endParaRPr lang="en-US" sz="1000" dirty="0">
                      <a:solidFill>
                        <a:srgbClr val="1F45BC"/>
                      </a:solidFill>
                      <a:latin typeface="SamsungOne-700" panose="020B0803030303020204" pitchFamily="34" charset="0"/>
                      <a:ea typeface="SamsungOne-700" panose="020B0803030303020204" pitchFamily="34" charset="0"/>
                    </a:endParaRPr>
                  </a:p>
                </p:txBody>
              </p:sp>
              <p:sp>
                <p:nvSpPr>
                  <p:cNvPr id="102" name="Rectangle 10">
                    <a:extLst>
                      <a:ext uri="{FF2B5EF4-FFF2-40B4-BE49-F238E27FC236}">
                        <a16:creationId xmlns:a16="http://schemas.microsoft.com/office/drawing/2014/main" id="{F2A8F967-ADF9-41BA-9BE0-938E303A57D2}"/>
                      </a:ext>
                    </a:extLst>
                  </p:cNvPr>
                  <p:cNvSpPr/>
                  <p:nvPr/>
                </p:nvSpPr>
                <p:spPr>
                  <a:xfrm>
                    <a:off x="-422449" y="4285105"/>
                    <a:ext cx="1580699" cy="376389"/>
                  </a:xfrm>
                  <a:prstGeom prst="roundRect">
                    <a:avLst>
                      <a:gd name="adj" fmla="val 20261"/>
                    </a:avLst>
                  </a:prstGeom>
                  <a:solidFill>
                    <a:srgbClr val="E9F2FC"/>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900"/>
                      </a:lnSpc>
                    </a:pPr>
                    <a:r>
                      <a:rPr lang="en-US" sz="1000" dirty="0">
                        <a:solidFill>
                          <a:srgbClr val="1F45BC"/>
                        </a:solidFill>
                        <a:latin typeface="SamsungOne-700" panose="020B0803030303020204" pitchFamily="34" charset="0"/>
                        <a:ea typeface="SamsungOne-700" panose="020B0803030303020204" pitchFamily="34" charset="0"/>
                      </a:rPr>
                      <a:t>Container </a:t>
                    </a:r>
                    <a:r>
                      <a:rPr lang="en-US" sz="1000" dirty="0" err="1">
                        <a:solidFill>
                          <a:srgbClr val="1F45BC"/>
                        </a:solidFill>
                        <a:latin typeface="SamsungOne-700" panose="020B0803030303020204" pitchFamily="34" charset="0"/>
                        <a:ea typeface="SamsungOne-700" panose="020B0803030303020204" pitchFamily="34" charset="0"/>
                      </a:rPr>
                      <a:t>hóa</a:t>
                    </a:r>
                    <a:r>
                      <a:rPr lang="en-US" sz="1000" dirty="0">
                        <a:solidFill>
                          <a:srgbClr val="1F45BC"/>
                        </a:solidFill>
                        <a:latin typeface="SamsungOne-700" panose="020B0803030303020204" pitchFamily="34" charset="0"/>
                        <a:ea typeface="SamsungOne-700" panose="020B0803030303020204" pitchFamily="34" charset="0"/>
                      </a:rPr>
                      <a:t> (Docker/Kubernetes)</a:t>
                    </a:r>
                  </a:p>
                </p:txBody>
              </p:sp>
              <p:sp>
                <p:nvSpPr>
                  <p:cNvPr id="103" name="Rectangle 10">
                    <a:extLst>
                      <a:ext uri="{FF2B5EF4-FFF2-40B4-BE49-F238E27FC236}">
                        <a16:creationId xmlns:a16="http://schemas.microsoft.com/office/drawing/2014/main" id="{C567271F-07E6-4DC9-BB2A-C9E71A073401}"/>
                      </a:ext>
                    </a:extLst>
                  </p:cNvPr>
                  <p:cNvSpPr/>
                  <p:nvPr/>
                </p:nvSpPr>
                <p:spPr>
                  <a:xfrm>
                    <a:off x="-347687" y="4697679"/>
                    <a:ext cx="1384347" cy="280818"/>
                  </a:xfrm>
                  <a:prstGeom prst="roundRect">
                    <a:avLst>
                      <a:gd name="adj" fmla="val 20261"/>
                    </a:avLst>
                  </a:prstGeom>
                  <a:solidFill>
                    <a:srgbClr val="E9F2FC"/>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1F45BC"/>
                        </a:solidFill>
                        <a:latin typeface="SamsungOne-700" panose="020B0803030303020204" pitchFamily="34" charset="0"/>
                        <a:ea typeface="SamsungOne-700" panose="020B0803030303020204" pitchFamily="34" charset="0"/>
                      </a:rPr>
                      <a:t>Đ</a:t>
                    </a:r>
                    <a:r>
                      <a:rPr lang="vi-VN" sz="1000" dirty="0">
                        <a:solidFill>
                          <a:srgbClr val="1F45BC"/>
                        </a:solidFill>
                        <a:latin typeface="SamsungOne-700" panose="020B0803030303020204" pitchFamily="34" charset="0"/>
                        <a:ea typeface="SamsungOne-700" panose="020B0803030303020204" pitchFamily="34" charset="0"/>
                      </a:rPr>
                      <a:t>ường ống CI/CD</a:t>
                    </a:r>
                    <a:endParaRPr lang="en-US" sz="1000" dirty="0">
                      <a:solidFill>
                        <a:srgbClr val="1F45BC"/>
                      </a:solidFill>
                      <a:latin typeface="SamsungOne-700" panose="020B0803030303020204" pitchFamily="34" charset="0"/>
                      <a:ea typeface="SamsungOne-700" panose="020B0803030303020204" pitchFamily="34" charset="0"/>
                    </a:endParaRPr>
                  </a:p>
                </p:txBody>
              </p:sp>
            </p:grpSp>
          </p:grpSp>
          <p:grpSp>
            <p:nvGrpSpPr>
              <p:cNvPr id="93" name="그룹 92">
                <a:extLst>
                  <a:ext uri="{FF2B5EF4-FFF2-40B4-BE49-F238E27FC236}">
                    <a16:creationId xmlns:a16="http://schemas.microsoft.com/office/drawing/2014/main" id="{C9E5CC70-E0D2-4F22-8F66-0C2BD7EC8B1D}"/>
                  </a:ext>
                </a:extLst>
              </p:cNvPr>
              <p:cNvGrpSpPr/>
              <p:nvPr/>
            </p:nvGrpSpPr>
            <p:grpSpPr>
              <a:xfrm>
                <a:off x="4674064" y="5138391"/>
                <a:ext cx="1533583" cy="1135144"/>
                <a:chOff x="-1637242" y="3956049"/>
                <a:chExt cx="1533583" cy="1135144"/>
              </a:xfrm>
            </p:grpSpPr>
            <p:sp>
              <p:nvSpPr>
                <p:cNvPr id="94" name="모서리가 둥근 직사각형 61">
                  <a:extLst>
                    <a:ext uri="{FF2B5EF4-FFF2-40B4-BE49-F238E27FC236}">
                      <a16:creationId xmlns:a16="http://schemas.microsoft.com/office/drawing/2014/main" id="{A785AE60-BA2E-4595-83EC-A94C3144AFC6}"/>
                    </a:ext>
                  </a:extLst>
                </p:cNvPr>
                <p:cNvSpPr/>
                <p:nvPr/>
              </p:nvSpPr>
              <p:spPr>
                <a:xfrm>
                  <a:off x="-1637242" y="3956049"/>
                  <a:ext cx="1533583" cy="1135144"/>
                </a:xfrm>
                <a:prstGeom prst="roundRect">
                  <a:avLst/>
                </a:prstGeom>
                <a:noFill/>
                <a:ln w="19050">
                  <a:solidFill>
                    <a:srgbClr val="66A1FE"/>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dirty="0">
                    <a:latin typeface="SamsungOne-400" panose="020B0503030303020204" pitchFamily="34" charset="0"/>
                    <a:ea typeface="SamsungOneKorean 400" panose="020B0503030303020204" pitchFamily="50" charset="-127"/>
                  </a:endParaRPr>
                </a:p>
              </p:txBody>
            </p:sp>
            <p:grpSp>
              <p:nvGrpSpPr>
                <p:cNvPr id="95" name="그룹 94">
                  <a:extLst>
                    <a:ext uri="{FF2B5EF4-FFF2-40B4-BE49-F238E27FC236}">
                      <a16:creationId xmlns:a16="http://schemas.microsoft.com/office/drawing/2014/main" id="{F743C770-F4C4-459B-AAD5-ECBE25D519BE}"/>
                    </a:ext>
                  </a:extLst>
                </p:cNvPr>
                <p:cNvGrpSpPr/>
                <p:nvPr/>
              </p:nvGrpSpPr>
              <p:grpSpPr>
                <a:xfrm>
                  <a:off x="-1565022" y="3988509"/>
                  <a:ext cx="1398124" cy="1033941"/>
                  <a:chOff x="-273203" y="3944556"/>
                  <a:chExt cx="1537431" cy="1033941"/>
                </a:xfrm>
              </p:grpSpPr>
              <p:sp>
                <p:nvSpPr>
                  <p:cNvPr id="96" name="Rectangle 10">
                    <a:extLst>
                      <a:ext uri="{FF2B5EF4-FFF2-40B4-BE49-F238E27FC236}">
                        <a16:creationId xmlns:a16="http://schemas.microsoft.com/office/drawing/2014/main" id="{819B77BB-1755-4228-9D80-78844ACAF96A}"/>
                      </a:ext>
                    </a:extLst>
                  </p:cNvPr>
                  <p:cNvSpPr/>
                  <p:nvPr/>
                </p:nvSpPr>
                <p:spPr>
                  <a:xfrm>
                    <a:off x="-273203" y="3944556"/>
                    <a:ext cx="1537431" cy="335163"/>
                  </a:xfrm>
                  <a:prstGeom prst="roundRect">
                    <a:avLst>
                      <a:gd name="adj" fmla="val 20261"/>
                    </a:avLst>
                  </a:prstGeom>
                  <a:solidFill>
                    <a:srgbClr val="E9F2FC"/>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900"/>
                      </a:lnSpc>
                    </a:pPr>
                    <a:r>
                      <a:rPr lang="en-US" sz="1000" dirty="0" err="1">
                        <a:solidFill>
                          <a:srgbClr val="1F45BC"/>
                        </a:solidFill>
                        <a:latin typeface="SamsungOne-700" panose="020B0803030303020204" pitchFamily="34" charset="0"/>
                        <a:ea typeface="SamsungOne-700" panose="020B0803030303020204" pitchFamily="34" charset="0"/>
                      </a:rPr>
                      <a:t>Ghi</a:t>
                    </a:r>
                    <a:r>
                      <a:rPr lang="en-US" sz="1000" dirty="0">
                        <a:solidFill>
                          <a:srgbClr val="1F45BC"/>
                        </a:solidFill>
                        <a:latin typeface="SamsungOne-700" panose="020B0803030303020204" pitchFamily="34" charset="0"/>
                        <a:ea typeface="SamsungOne-700" panose="020B0803030303020204" pitchFamily="34" charset="0"/>
                      </a:rPr>
                      <a:t> </a:t>
                    </a:r>
                    <a:r>
                      <a:rPr lang="en-US" sz="1000" dirty="0" err="1">
                        <a:solidFill>
                          <a:srgbClr val="1F45BC"/>
                        </a:solidFill>
                        <a:latin typeface="SamsungOne-700" panose="020B0803030303020204" pitchFamily="34" charset="0"/>
                        <a:ea typeface="SamsungOne-700" panose="020B0803030303020204" pitchFamily="34" charset="0"/>
                      </a:rPr>
                      <a:t>nhật</a:t>
                    </a:r>
                    <a:r>
                      <a:rPr lang="en-US" sz="1000" dirty="0">
                        <a:solidFill>
                          <a:srgbClr val="1F45BC"/>
                        </a:solidFill>
                        <a:latin typeface="SamsungOne-700" panose="020B0803030303020204" pitchFamily="34" charset="0"/>
                        <a:ea typeface="SamsungOne-700" panose="020B0803030303020204" pitchFamily="34" charset="0"/>
                      </a:rPr>
                      <a:t> </a:t>
                    </a:r>
                    <a:r>
                      <a:rPr lang="en-US" sz="1000" dirty="0" err="1">
                        <a:solidFill>
                          <a:srgbClr val="1F45BC"/>
                        </a:solidFill>
                        <a:latin typeface="SamsungOne-700" panose="020B0803030303020204" pitchFamily="34" charset="0"/>
                        <a:ea typeface="SamsungOne-700" panose="020B0803030303020204" pitchFamily="34" charset="0"/>
                      </a:rPr>
                      <a:t>ký</a:t>
                    </a:r>
                    <a:r>
                      <a:rPr lang="en-US" sz="1000" dirty="0">
                        <a:solidFill>
                          <a:srgbClr val="1F45BC"/>
                        </a:solidFill>
                        <a:latin typeface="SamsungOne-700" panose="020B0803030303020204" pitchFamily="34" charset="0"/>
                        <a:ea typeface="SamsungOne-700" panose="020B0803030303020204" pitchFamily="34" charset="0"/>
                      </a:rPr>
                      <a:t>/</a:t>
                    </a:r>
                    <a:r>
                      <a:rPr lang="en-US" sz="1000" dirty="0" err="1">
                        <a:solidFill>
                          <a:srgbClr val="1F45BC"/>
                        </a:solidFill>
                        <a:latin typeface="SamsungOne-700" panose="020B0803030303020204" pitchFamily="34" charset="0"/>
                        <a:ea typeface="SamsungOne-700" panose="020B0803030303020204" pitchFamily="34" charset="0"/>
                      </a:rPr>
                      <a:t>Lập</a:t>
                    </a:r>
                    <a:r>
                      <a:rPr lang="en-US" sz="1000" dirty="0">
                        <a:solidFill>
                          <a:srgbClr val="1F45BC"/>
                        </a:solidFill>
                        <a:latin typeface="SamsungOne-700" panose="020B0803030303020204" pitchFamily="34" charset="0"/>
                        <a:ea typeface="SamsungOne-700" panose="020B0803030303020204" pitchFamily="34" charset="0"/>
                      </a:rPr>
                      <a:t> </a:t>
                    </a:r>
                    <a:r>
                      <a:rPr lang="en-US" sz="1000" dirty="0" err="1">
                        <a:solidFill>
                          <a:srgbClr val="1F45BC"/>
                        </a:solidFill>
                        <a:latin typeface="SamsungOne-700" panose="020B0803030303020204" pitchFamily="34" charset="0"/>
                        <a:ea typeface="SamsungOne-700" panose="020B0803030303020204" pitchFamily="34" charset="0"/>
                      </a:rPr>
                      <a:t>lịch</a:t>
                    </a:r>
                    <a:endParaRPr lang="en-US" sz="1000" dirty="0">
                      <a:solidFill>
                        <a:srgbClr val="1F45BC"/>
                      </a:solidFill>
                      <a:latin typeface="SamsungOne-700" panose="020B0803030303020204" pitchFamily="34" charset="0"/>
                      <a:ea typeface="SamsungOne-700" panose="020B0803030303020204" pitchFamily="34" charset="0"/>
                    </a:endParaRPr>
                  </a:p>
                </p:txBody>
              </p:sp>
              <p:sp>
                <p:nvSpPr>
                  <p:cNvPr id="97" name="Rectangle 10">
                    <a:extLst>
                      <a:ext uri="{FF2B5EF4-FFF2-40B4-BE49-F238E27FC236}">
                        <a16:creationId xmlns:a16="http://schemas.microsoft.com/office/drawing/2014/main" id="{033EC583-96E9-4FDD-A082-1B1C69C2F8CD}"/>
                      </a:ext>
                    </a:extLst>
                  </p:cNvPr>
                  <p:cNvSpPr/>
                  <p:nvPr/>
                </p:nvSpPr>
                <p:spPr>
                  <a:xfrm>
                    <a:off x="-260789" y="4327468"/>
                    <a:ext cx="1518864" cy="334027"/>
                  </a:xfrm>
                  <a:prstGeom prst="roundRect">
                    <a:avLst>
                      <a:gd name="adj" fmla="val 20261"/>
                    </a:avLst>
                  </a:prstGeom>
                  <a:solidFill>
                    <a:srgbClr val="E9F2FC"/>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900"/>
                      </a:lnSpc>
                    </a:pPr>
                    <a:r>
                      <a:rPr lang="en-US" sz="1100" dirty="0" err="1">
                        <a:solidFill>
                          <a:srgbClr val="1F45BC"/>
                        </a:solidFill>
                        <a:latin typeface="SamsungOne-700" panose="020B0803030303020204" pitchFamily="34" charset="0"/>
                        <a:ea typeface="SamsungOne-700" panose="020B0803030303020204" pitchFamily="34" charset="0"/>
                      </a:rPr>
                      <a:t>Trình</a:t>
                    </a:r>
                    <a:r>
                      <a:rPr lang="en-US" sz="1100" dirty="0">
                        <a:solidFill>
                          <a:srgbClr val="1F45BC"/>
                        </a:solidFill>
                        <a:latin typeface="SamsungOne-700" panose="020B0803030303020204" pitchFamily="34" charset="0"/>
                        <a:ea typeface="SamsungOne-700" panose="020B0803030303020204" pitchFamily="34" charset="0"/>
                      </a:rPr>
                      <a:t> </a:t>
                    </a:r>
                    <a:r>
                      <a:rPr lang="en-US" sz="1100" dirty="0" err="1">
                        <a:solidFill>
                          <a:srgbClr val="1F45BC"/>
                        </a:solidFill>
                        <a:latin typeface="SamsungOne-700" panose="020B0803030303020204" pitchFamily="34" charset="0"/>
                        <a:ea typeface="SamsungOne-700" panose="020B0803030303020204" pitchFamily="34" charset="0"/>
                      </a:rPr>
                      <a:t>kiểm</a:t>
                    </a:r>
                    <a:r>
                      <a:rPr lang="en-US" sz="1100" dirty="0">
                        <a:solidFill>
                          <a:srgbClr val="1F45BC"/>
                        </a:solidFill>
                        <a:latin typeface="SamsungOne-700" panose="020B0803030303020204" pitchFamily="34" charset="0"/>
                        <a:ea typeface="SamsungOne-700" panose="020B0803030303020204" pitchFamily="34" charset="0"/>
                      </a:rPr>
                      <a:t> </a:t>
                    </a:r>
                    <a:r>
                      <a:rPr lang="en-US" sz="1100" dirty="0" err="1">
                        <a:solidFill>
                          <a:srgbClr val="1F45BC"/>
                        </a:solidFill>
                        <a:latin typeface="SamsungOne-700" panose="020B0803030303020204" pitchFamily="34" charset="0"/>
                        <a:ea typeface="SamsungOne-700" panose="020B0803030303020204" pitchFamily="34" charset="0"/>
                      </a:rPr>
                      <a:t>tra</a:t>
                    </a:r>
                    <a:r>
                      <a:rPr lang="en-US" sz="1100" dirty="0">
                        <a:solidFill>
                          <a:srgbClr val="1F45BC"/>
                        </a:solidFill>
                        <a:latin typeface="SamsungOne-700" panose="020B0803030303020204" pitchFamily="34" charset="0"/>
                        <a:ea typeface="SamsungOne-700" panose="020B0803030303020204" pitchFamily="34" charset="0"/>
                      </a:rPr>
                      <a:t> </a:t>
                    </a:r>
                    <a:r>
                      <a:rPr lang="en-US" sz="1100" dirty="0" err="1">
                        <a:solidFill>
                          <a:srgbClr val="1F45BC"/>
                        </a:solidFill>
                        <a:latin typeface="SamsungOne-700" panose="020B0803030303020204" pitchFamily="34" charset="0"/>
                        <a:ea typeface="SamsungOne-700" panose="020B0803030303020204" pitchFamily="34" charset="0"/>
                      </a:rPr>
                      <a:t>suy</a:t>
                    </a:r>
                    <a:r>
                      <a:rPr lang="en-US" sz="1100" dirty="0">
                        <a:solidFill>
                          <a:srgbClr val="1F45BC"/>
                        </a:solidFill>
                        <a:latin typeface="SamsungOne-700" panose="020B0803030303020204" pitchFamily="34" charset="0"/>
                        <a:ea typeface="SamsungOne-700" panose="020B0803030303020204" pitchFamily="34" charset="0"/>
                      </a:rPr>
                      <a:t> </a:t>
                    </a:r>
                    <a:r>
                      <a:rPr lang="en-US" sz="1100" dirty="0" err="1">
                        <a:solidFill>
                          <a:srgbClr val="1F45BC"/>
                        </a:solidFill>
                        <a:latin typeface="SamsungOne-700" panose="020B0803030303020204" pitchFamily="34" charset="0"/>
                        <a:ea typeface="SamsungOne-700" panose="020B0803030303020204" pitchFamily="34" charset="0"/>
                      </a:rPr>
                      <a:t>giảm</a:t>
                    </a:r>
                    <a:r>
                      <a:rPr lang="en-US" sz="1100" dirty="0">
                        <a:solidFill>
                          <a:srgbClr val="1F45BC"/>
                        </a:solidFill>
                        <a:latin typeface="SamsungOne-700" panose="020B0803030303020204" pitchFamily="34" charset="0"/>
                        <a:ea typeface="SamsungOne-700" panose="020B0803030303020204" pitchFamily="34" charset="0"/>
                      </a:rPr>
                      <a:t> </a:t>
                    </a:r>
                    <a:r>
                      <a:rPr lang="en-US" sz="1100" dirty="0" err="1">
                        <a:solidFill>
                          <a:srgbClr val="1F45BC"/>
                        </a:solidFill>
                        <a:latin typeface="SamsungOne-700" panose="020B0803030303020204" pitchFamily="34" charset="0"/>
                        <a:ea typeface="SamsungOne-700" panose="020B0803030303020204" pitchFamily="34" charset="0"/>
                      </a:rPr>
                      <a:t>hiệu</a:t>
                    </a:r>
                    <a:r>
                      <a:rPr lang="en-US" sz="1100" dirty="0">
                        <a:solidFill>
                          <a:srgbClr val="1F45BC"/>
                        </a:solidFill>
                        <a:latin typeface="SamsungOne-700" panose="020B0803030303020204" pitchFamily="34" charset="0"/>
                        <a:ea typeface="SamsungOne-700" panose="020B0803030303020204" pitchFamily="34" charset="0"/>
                      </a:rPr>
                      <a:t> </a:t>
                    </a:r>
                    <a:r>
                      <a:rPr lang="en-US" sz="1100" dirty="0" err="1">
                        <a:solidFill>
                          <a:srgbClr val="1F45BC"/>
                        </a:solidFill>
                        <a:latin typeface="SamsungOne-700" panose="020B0803030303020204" pitchFamily="34" charset="0"/>
                        <a:ea typeface="SamsungOne-700" panose="020B0803030303020204" pitchFamily="34" charset="0"/>
                      </a:rPr>
                      <a:t>suất</a:t>
                    </a:r>
                    <a:endParaRPr lang="en-US" sz="1100" dirty="0">
                      <a:solidFill>
                        <a:srgbClr val="1F45BC"/>
                      </a:solidFill>
                      <a:latin typeface="SamsungOne-700" panose="020B0803030303020204" pitchFamily="34" charset="0"/>
                      <a:ea typeface="SamsungOne-700" panose="020B0803030303020204" pitchFamily="34" charset="0"/>
                    </a:endParaRPr>
                  </a:p>
                </p:txBody>
              </p:sp>
              <p:sp>
                <p:nvSpPr>
                  <p:cNvPr id="98" name="Rectangle 10">
                    <a:extLst>
                      <a:ext uri="{FF2B5EF4-FFF2-40B4-BE49-F238E27FC236}">
                        <a16:creationId xmlns:a16="http://schemas.microsoft.com/office/drawing/2014/main" id="{92A5E7DC-1FD3-4EAB-8E7E-67079BF23573}"/>
                      </a:ext>
                    </a:extLst>
                  </p:cNvPr>
                  <p:cNvSpPr/>
                  <p:nvPr/>
                </p:nvSpPr>
                <p:spPr>
                  <a:xfrm>
                    <a:off x="-260789" y="4697679"/>
                    <a:ext cx="1518864" cy="280818"/>
                  </a:xfrm>
                  <a:prstGeom prst="roundRect">
                    <a:avLst>
                      <a:gd name="adj" fmla="val 20261"/>
                    </a:avLst>
                  </a:prstGeom>
                  <a:solidFill>
                    <a:srgbClr val="E9F2FC"/>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err="1">
                        <a:solidFill>
                          <a:srgbClr val="1F45BC"/>
                        </a:solidFill>
                        <a:latin typeface="SamsungOne-700" panose="020B0803030303020204" pitchFamily="34" charset="0"/>
                        <a:ea typeface="SamsungOne-700" panose="020B0803030303020204" pitchFamily="34" charset="0"/>
                      </a:rPr>
                      <a:t>Giám</a:t>
                    </a:r>
                    <a:r>
                      <a:rPr lang="en-US" sz="1000" dirty="0">
                        <a:solidFill>
                          <a:srgbClr val="1F45BC"/>
                        </a:solidFill>
                        <a:latin typeface="SamsungOne-700" panose="020B0803030303020204" pitchFamily="34" charset="0"/>
                        <a:ea typeface="SamsungOne-700" panose="020B0803030303020204" pitchFamily="34" charset="0"/>
                      </a:rPr>
                      <a:t> </a:t>
                    </a:r>
                    <a:r>
                      <a:rPr lang="en-US" sz="1000" dirty="0" err="1">
                        <a:solidFill>
                          <a:srgbClr val="1F45BC"/>
                        </a:solidFill>
                        <a:latin typeface="SamsungOne-700" panose="020B0803030303020204" pitchFamily="34" charset="0"/>
                        <a:ea typeface="SamsungOne-700" panose="020B0803030303020204" pitchFamily="34" charset="0"/>
                      </a:rPr>
                      <a:t>sát</a:t>
                    </a:r>
                    <a:r>
                      <a:rPr lang="en-US" sz="1000" dirty="0">
                        <a:solidFill>
                          <a:srgbClr val="1F45BC"/>
                        </a:solidFill>
                        <a:latin typeface="SamsungOne-700" panose="020B0803030303020204" pitchFamily="34" charset="0"/>
                        <a:ea typeface="SamsungOne-700" panose="020B0803030303020204" pitchFamily="34" charset="0"/>
                      </a:rPr>
                      <a:t> </a:t>
                    </a:r>
                    <a:r>
                      <a:rPr lang="en-US" sz="1000" dirty="0" err="1">
                        <a:solidFill>
                          <a:srgbClr val="1F45BC"/>
                        </a:solidFill>
                        <a:latin typeface="SamsungOne-700" panose="020B0803030303020204" pitchFamily="34" charset="0"/>
                        <a:ea typeface="SamsungOne-700" panose="020B0803030303020204" pitchFamily="34" charset="0"/>
                      </a:rPr>
                      <a:t>trực</a:t>
                    </a:r>
                    <a:r>
                      <a:rPr lang="en-US" sz="1000" dirty="0">
                        <a:solidFill>
                          <a:srgbClr val="1F45BC"/>
                        </a:solidFill>
                        <a:latin typeface="SamsungOne-700" panose="020B0803030303020204" pitchFamily="34" charset="0"/>
                        <a:ea typeface="SamsungOne-700" panose="020B0803030303020204" pitchFamily="34" charset="0"/>
                      </a:rPr>
                      <a:t> </a:t>
                    </a:r>
                    <a:r>
                      <a:rPr lang="en-US" sz="1000" dirty="0" err="1">
                        <a:solidFill>
                          <a:srgbClr val="1F45BC"/>
                        </a:solidFill>
                        <a:latin typeface="SamsungOne-700" panose="020B0803030303020204" pitchFamily="34" charset="0"/>
                        <a:ea typeface="SamsungOne-700" panose="020B0803030303020204" pitchFamily="34" charset="0"/>
                      </a:rPr>
                      <a:t>tuyến</a:t>
                    </a:r>
                    <a:endParaRPr lang="en-US" sz="1000" dirty="0">
                      <a:solidFill>
                        <a:srgbClr val="1F45BC"/>
                      </a:solidFill>
                      <a:latin typeface="SamsungOne-700" panose="020B0803030303020204" pitchFamily="34" charset="0"/>
                      <a:ea typeface="SamsungOne-700" panose="020B0803030303020204" pitchFamily="34" charset="0"/>
                    </a:endParaRPr>
                  </a:p>
                </p:txBody>
              </p:sp>
            </p:grpSp>
          </p:grpSp>
        </p:grpSp>
        <p:cxnSp>
          <p:nvCxnSpPr>
            <p:cNvPr id="73" name="직선 화살표 연결선 72">
              <a:extLst>
                <a:ext uri="{FF2B5EF4-FFF2-40B4-BE49-F238E27FC236}">
                  <a16:creationId xmlns:a16="http://schemas.microsoft.com/office/drawing/2014/main" id="{923EAE08-2F08-497D-BE5E-F0C0B9E4E6FC}"/>
                </a:ext>
              </a:extLst>
            </p:cNvPr>
            <p:cNvCxnSpPr>
              <a:cxnSpLocks/>
              <a:stCxn id="104" idx="3"/>
              <a:endCxn id="99" idx="1"/>
            </p:cNvCxnSpPr>
            <p:nvPr/>
          </p:nvCxnSpPr>
          <p:spPr>
            <a:xfrm>
              <a:off x="2781009" y="5488646"/>
              <a:ext cx="208437" cy="0"/>
            </a:xfrm>
            <a:prstGeom prst="straightConnector1">
              <a:avLst/>
            </a:prstGeom>
            <a:ln w="19050">
              <a:solidFill>
                <a:srgbClr val="1F45BC"/>
              </a:solidFill>
              <a:tailEnd type="triangle"/>
            </a:ln>
          </p:spPr>
          <p:style>
            <a:lnRef idx="1">
              <a:schemeClr val="accent1"/>
            </a:lnRef>
            <a:fillRef idx="0">
              <a:schemeClr val="accent1"/>
            </a:fillRef>
            <a:effectRef idx="0">
              <a:schemeClr val="accent1"/>
            </a:effectRef>
            <a:fontRef idx="minor">
              <a:schemeClr val="tx1"/>
            </a:fontRef>
          </p:style>
        </p:cxnSp>
        <p:cxnSp>
          <p:nvCxnSpPr>
            <p:cNvPr id="74" name="직선 화살표 연결선 73">
              <a:extLst>
                <a:ext uri="{FF2B5EF4-FFF2-40B4-BE49-F238E27FC236}">
                  <a16:creationId xmlns:a16="http://schemas.microsoft.com/office/drawing/2014/main" id="{EF324AC5-E824-4517-A4E3-6CB4CB92DE1C}"/>
                </a:ext>
              </a:extLst>
            </p:cNvPr>
            <p:cNvCxnSpPr>
              <a:cxnSpLocks/>
              <a:stCxn id="99" idx="3"/>
              <a:endCxn id="94" idx="1"/>
            </p:cNvCxnSpPr>
            <p:nvPr/>
          </p:nvCxnSpPr>
          <p:spPr>
            <a:xfrm>
              <a:off x="4469503" y="5488646"/>
              <a:ext cx="204561" cy="7767"/>
            </a:xfrm>
            <a:prstGeom prst="straightConnector1">
              <a:avLst/>
            </a:prstGeom>
            <a:ln w="19050">
              <a:solidFill>
                <a:srgbClr val="1F45BC"/>
              </a:solidFill>
              <a:tailEnd type="triangle"/>
            </a:ln>
          </p:spPr>
          <p:style>
            <a:lnRef idx="1">
              <a:schemeClr val="accent1"/>
            </a:lnRef>
            <a:fillRef idx="0">
              <a:schemeClr val="accent1"/>
            </a:fillRef>
            <a:effectRef idx="0">
              <a:schemeClr val="accent1"/>
            </a:effectRef>
            <a:fontRef idx="minor">
              <a:schemeClr val="tx1"/>
            </a:fontRef>
          </p:style>
        </p:cxnSp>
        <p:sp>
          <p:nvSpPr>
            <p:cNvPr id="75" name="모서리가 둥근 직사각형 78">
              <a:extLst>
                <a:ext uri="{FF2B5EF4-FFF2-40B4-BE49-F238E27FC236}">
                  <a16:creationId xmlns:a16="http://schemas.microsoft.com/office/drawing/2014/main" id="{9AED122B-853F-4D9D-BE84-7AAD329CEAA8}"/>
                </a:ext>
              </a:extLst>
            </p:cNvPr>
            <p:cNvSpPr/>
            <p:nvPr/>
          </p:nvSpPr>
          <p:spPr>
            <a:xfrm>
              <a:off x="3679578" y="2865506"/>
              <a:ext cx="4945622" cy="1960487"/>
            </a:xfrm>
            <a:prstGeom prst="roundRect">
              <a:avLst>
                <a:gd name="adj" fmla="val 10241"/>
              </a:avLst>
            </a:prstGeom>
            <a:noFill/>
            <a:ln w="19050">
              <a:solidFill>
                <a:srgbClr val="66A1FE"/>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dirty="0">
                <a:latin typeface="SamsungOne-400" panose="020B0503030303020204" pitchFamily="34" charset="0"/>
                <a:ea typeface="SamsungOneKorean 400" panose="020B0503030303020204" pitchFamily="50" charset="-127"/>
              </a:endParaRPr>
            </a:p>
          </p:txBody>
        </p:sp>
        <p:cxnSp>
          <p:nvCxnSpPr>
            <p:cNvPr id="76" name="꺾인 연결선 80">
              <a:extLst>
                <a:ext uri="{FF2B5EF4-FFF2-40B4-BE49-F238E27FC236}">
                  <a16:creationId xmlns:a16="http://schemas.microsoft.com/office/drawing/2014/main" id="{4D0F62C2-01B5-48FA-AD91-6CFDF519062A}"/>
                </a:ext>
              </a:extLst>
            </p:cNvPr>
            <p:cNvCxnSpPr>
              <a:cxnSpLocks/>
              <a:endCxn id="104" idx="0"/>
            </p:cNvCxnSpPr>
            <p:nvPr/>
          </p:nvCxnSpPr>
          <p:spPr>
            <a:xfrm rot="10800000" flipV="1">
              <a:off x="2079334" y="4637131"/>
              <a:ext cx="1600244" cy="291710"/>
            </a:xfrm>
            <a:prstGeom prst="bentConnector2">
              <a:avLst/>
            </a:prstGeom>
            <a:ln w="19050">
              <a:solidFill>
                <a:srgbClr val="1F45BC"/>
              </a:solidFill>
              <a:tailEnd type="triangle"/>
            </a:ln>
          </p:spPr>
          <p:style>
            <a:lnRef idx="1">
              <a:schemeClr val="accent1"/>
            </a:lnRef>
            <a:fillRef idx="0">
              <a:schemeClr val="accent1"/>
            </a:fillRef>
            <a:effectRef idx="0">
              <a:schemeClr val="accent1"/>
            </a:effectRef>
            <a:fontRef idx="minor">
              <a:schemeClr val="tx1"/>
            </a:fontRef>
          </p:style>
        </p:cxnSp>
        <p:grpSp>
          <p:nvGrpSpPr>
            <p:cNvPr id="77" name="그룹 76">
              <a:extLst>
                <a:ext uri="{FF2B5EF4-FFF2-40B4-BE49-F238E27FC236}">
                  <a16:creationId xmlns:a16="http://schemas.microsoft.com/office/drawing/2014/main" id="{2E478890-F6BC-4147-9086-C3DB312CFF08}"/>
                </a:ext>
              </a:extLst>
            </p:cNvPr>
            <p:cNvGrpSpPr/>
            <p:nvPr/>
          </p:nvGrpSpPr>
          <p:grpSpPr>
            <a:xfrm>
              <a:off x="1881084" y="3269164"/>
              <a:ext cx="1708181" cy="1170434"/>
              <a:chOff x="1954187" y="3243852"/>
              <a:chExt cx="1708181" cy="1170434"/>
            </a:xfrm>
          </p:grpSpPr>
          <p:grpSp>
            <p:nvGrpSpPr>
              <p:cNvPr id="83" name="그룹 82">
                <a:extLst>
                  <a:ext uri="{FF2B5EF4-FFF2-40B4-BE49-F238E27FC236}">
                    <a16:creationId xmlns:a16="http://schemas.microsoft.com/office/drawing/2014/main" id="{80B51091-AE3E-401C-B500-58DAFF253E0E}"/>
                  </a:ext>
                </a:extLst>
              </p:cNvPr>
              <p:cNvGrpSpPr/>
              <p:nvPr/>
            </p:nvGrpSpPr>
            <p:grpSpPr>
              <a:xfrm>
                <a:off x="2477740" y="3352022"/>
                <a:ext cx="1184628" cy="702135"/>
                <a:chOff x="2518138" y="3419519"/>
                <a:chExt cx="1184628" cy="702135"/>
              </a:xfrm>
            </p:grpSpPr>
            <p:pic>
              <p:nvPicPr>
                <p:cNvPr id="89" name="그림 88">
                  <a:extLst>
                    <a:ext uri="{FF2B5EF4-FFF2-40B4-BE49-F238E27FC236}">
                      <a16:creationId xmlns:a16="http://schemas.microsoft.com/office/drawing/2014/main" id="{C13361D2-D24E-49C3-9668-98AAF9987A5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919933" y="3419519"/>
                  <a:ext cx="314090" cy="365450"/>
                </a:xfrm>
                <a:prstGeom prst="rect">
                  <a:avLst/>
                </a:prstGeom>
              </p:spPr>
            </p:pic>
            <p:sp>
              <p:nvSpPr>
                <p:cNvPr id="90" name="직사각형 89">
                  <a:extLst>
                    <a:ext uri="{FF2B5EF4-FFF2-40B4-BE49-F238E27FC236}">
                      <a16:creationId xmlns:a16="http://schemas.microsoft.com/office/drawing/2014/main" id="{A0E4D180-004F-4EC1-94A9-544878941A10}"/>
                    </a:ext>
                  </a:extLst>
                </p:cNvPr>
                <p:cNvSpPr/>
                <p:nvPr/>
              </p:nvSpPr>
              <p:spPr>
                <a:xfrm>
                  <a:off x="2518138" y="3792718"/>
                  <a:ext cx="1184628" cy="328936"/>
                </a:xfrm>
                <a:prstGeom prst="rect">
                  <a:avLst/>
                </a:prstGeom>
                <a:noFill/>
              </p:spPr>
              <p:txBody>
                <a:bodyPr wrap="square">
                  <a:spAutoFit/>
                </a:bodyPr>
                <a:lstStyle/>
                <a:p>
                  <a:pPr algn="ctr">
                    <a:lnSpc>
                      <a:spcPts val="900"/>
                    </a:lnSpc>
                  </a:pPr>
                  <a:r>
                    <a:rPr lang="en-US" altLang="ko-KR" sz="1000" dirty="0" err="1">
                      <a:solidFill>
                        <a:srgbClr val="1F45BC"/>
                      </a:solidFill>
                      <a:latin typeface="SamsungOne-700" panose="020B0803030303020204" pitchFamily="34" charset="0"/>
                      <a:ea typeface="SamsungOne-700" panose="020B0803030303020204" pitchFamily="34" charset="0"/>
                    </a:rPr>
                    <a:t>Chuyên</a:t>
                  </a:r>
                  <a:r>
                    <a:rPr lang="en-US" altLang="ko-KR" sz="1000" dirty="0">
                      <a:solidFill>
                        <a:srgbClr val="1F45BC"/>
                      </a:solidFill>
                      <a:latin typeface="SamsungOne-700" panose="020B0803030303020204" pitchFamily="34" charset="0"/>
                      <a:ea typeface="SamsungOne-700" panose="020B0803030303020204" pitchFamily="34" charset="0"/>
                    </a:rPr>
                    <a:t> </a:t>
                  </a:r>
                  <a:r>
                    <a:rPr lang="en-US" altLang="ko-KR" sz="1000" dirty="0" err="1">
                      <a:solidFill>
                        <a:srgbClr val="1F45BC"/>
                      </a:solidFill>
                      <a:latin typeface="SamsungOne-700" panose="020B0803030303020204" pitchFamily="34" charset="0"/>
                      <a:ea typeface="SamsungOne-700" panose="020B0803030303020204" pitchFamily="34" charset="0"/>
                    </a:rPr>
                    <a:t>gia</a:t>
                  </a:r>
                  <a:r>
                    <a:rPr lang="en-US" altLang="ko-KR" sz="1000" dirty="0">
                      <a:solidFill>
                        <a:srgbClr val="1F45BC"/>
                      </a:solidFill>
                      <a:latin typeface="SamsungOne-700" panose="020B0803030303020204" pitchFamily="34" charset="0"/>
                      <a:ea typeface="SamsungOne-700" panose="020B0803030303020204" pitchFamily="34" charset="0"/>
                    </a:rPr>
                    <a:t> </a:t>
                  </a:r>
                  <a:r>
                    <a:rPr lang="en-US" altLang="ko-KR" sz="1000" dirty="0" err="1">
                      <a:solidFill>
                        <a:srgbClr val="1F45BC"/>
                      </a:solidFill>
                      <a:latin typeface="SamsungOne-700" panose="020B0803030303020204" pitchFamily="34" charset="0"/>
                      <a:ea typeface="SamsungOne-700" panose="020B0803030303020204" pitchFamily="34" charset="0"/>
                    </a:rPr>
                    <a:t>giải</a:t>
                  </a:r>
                  <a:r>
                    <a:rPr lang="en-US" altLang="ko-KR" sz="1000" dirty="0">
                      <a:solidFill>
                        <a:srgbClr val="1F45BC"/>
                      </a:solidFill>
                      <a:latin typeface="SamsungOne-700" panose="020B0803030303020204" pitchFamily="34" charset="0"/>
                      <a:ea typeface="SamsungOne-700" panose="020B0803030303020204" pitchFamily="34" charset="0"/>
                    </a:rPr>
                    <a:t> </a:t>
                  </a:r>
                  <a:r>
                    <a:rPr lang="en-US" altLang="ko-KR" sz="1000" dirty="0" err="1">
                      <a:solidFill>
                        <a:srgbClr val="1F45BC"/>
                      </a:solidFill>
                      <a:latin typeface="SamsungOne-700" panose="020B0803030303020204" pitchFamily="34" charset="0"/>
                      <a:ea typeface="SamsungOne-700" panose="020B0803030303020204" pitchFamily="34" charset="0"/>
                    </a:rPr>
                    <a:t>quyết</a:t>
                  </a:r>
                  <a:r>
                    <a:rPr lang="en-US" altLang="ko-KR" sz="1000" dirty="0">
                      <a:solidFill>
                        <a:srgbClr val="1F45BC"/>
                      </a:solidFill>
                      <a:latin typeface="SamsungOne-700" panose="020B0803030303020204" pitchFamily="34" charset="0"/>
                      <a:ea typeface="SamsungOne-700" panose="020B0803030303020204" pitchFamily="34" charset="0"/>
                    </a:rPr>
                    <a:t> </a:t>
                  </a:r>
                  <a:r>
                    <a:rPr lang="en-US" altLang="ko-KR" sz="1000" dirty="0" err="1">
                      <a:solidFill>
                        <a:srgbClr val="1F45BC"/>
                      </a:solidFill>
                      <a:latin typeface="SamsungOne-700" panose="020B0803030303020204" pitchFamily="34" charset="0"/>
                      <a:ea typeface="SamsungOne-700" panose="020B0803030303020204" pitchFamily="34" charset="0"/>
                    </a:rPr>
                    <a:t>vấn</a:t>
                  </a:r>
                  <a:r>
                    <a:rPr lang="en-US" altLang="ko-KR" sz="1000" dirty="0">
                      <a:solidFill>
                        <a:srgbClr val="1F45BC"/>
                      </a:solidFill>
                      <a:latin typeface="SamsungOne-700" panose="020B0803030303020204" pitchFamily="34" charset="0"/>
                      <a:ea typeface="SamsungOne-700" panose="020B0803030303020204" pitchFamily="34" charset="0"/>
                    </a:rPr>
                    <a:t> </a:t>
                  </a:r>
                  <a:r>
                    <a:rPr lang="en-US" altLang="ko-KR" sz="1000" dirty="0" err="1">
                      <a:solidFill>
                        <a:srgbClr val="1F45BC"/>
                      </a:solidFill>
                      <a:latin typeface="SamsungOne-700" panose="020B0803030303020204" pitchFamily="34" charset="0"/>
                      <a:ea typeface="SamsungOne-700" panose="020B0803030303020204" pitchFamily="34" charset="0"/>
                    </a:rPr>
                    <a:t>đề</a:t>
                  </a:r>
                  <a:endParaRPr lang="en-US" altLang="ko-KR" sz="1000" dirty="0">
                    <a:solidFill>
                      <a:srgbClr val="1F45BC"/>
                    </a:solidFill>
                    <a:latin typeface="SamsungOne-700" panose="020B0803030303020204" pitchFamily="34" charset="0"/>
                    <a:ea typeface="SamsungOne-700" panose="020B0803030303020204" pitchFamily="34" charset="0"/>
                  </a:endParaRPr>
                </a:p>
              </p:txBody>
            </p:sp>
          </p:grpSp>
          <p:grpSp>
            <p:nvGrpSpPr>
              <p:cNvPr id="84" name="그룹 83">
                <a:extLst>
                  <a:ext uri="{FF2B5EF4-FFF2-40B4-BE49-F238E27FC236}">
                    <a16:creationId xmlns:a16="http://schemas.microsoft.com/office/drawing/2014/main" id="{109924FC-CEB5-4470-B9E5-C373472CF69B}"/>
                  </a:ext>
                </a:extLst>
              </p:cNvPr>
              <p:cNvGrpSpPr/>
              <p:nvPr/>
            </p:nvGrpSpPr>
            <p:grpSpPr>
              <a:xfrm>
                <a:off x="1954187" y="3452708"/>
                <a:ext cx="766696" cy="804108"/>
                <a:chOff x="2014029" y="3733606"/>
                <a:chExt cx="766696" cy="804108"/>
              </a:xfrm>
            </p:grpSpPr>
            <p:pic>
              <p:nvPicPr>
                <p:cNvPr id="87" name="그림 86">
                  <a:extLst>
                    <a:ext uri="{FF2B5EF4-FFF2-40B4-BE49-F238E27FC236}">
                      <a16:creationId xmlns:a16="http://schemas.microsoft.com/office/drawing/2014/main" id="{90571531-3CA0-40D3-BC8D-C6CC6ECC5C6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246382" y="3733606"/>
                  <a:ext cx="314090" cy="365450"/>
                </a:xfrm>
                <a:prstGeom prst="rect">
                  <a:avLst/>
                </a:prstGeom>
              </p:spPr>
            </p:pic>
            <p:sp>
              <p:nvSpPr>
                <p:cNvPr id="88" name="직사각형 87">
                  <a:extLst>
                    <a:ext uri="{FF2B5EF4-FFF2-40B4-BE49-F238E27FC236}">
                      <a16:creationId xmlns:a16="http://schemas.microsoft.com/office/drawing/2014/main" id="{8D0F0DE8-B7C0-43B1-9760-8F938032BDE5}"/>
                    </a:ext>
                  </a:extLst>
                </p:cNvPr>
                <p:cNvSpPr/>
                <p:nvPr/>
              </p:nvSpPr>
              <p:spPr>
                <a:xfrm>
                  <a:off x="2014029" y="4137604"/>
                  <a:ext cx="766696" cy="400110"/>
                </a:xfrm>
                <a:prstGeom prst="rect">
                  <a:avLst/>
                </a:prstGeom>
                <a:noFill/>
              </p:spPr>
              <p:txBody>
                <a:bodyPr wrap="square">
                  <a:spAutoFit/>
                </a:bodyPr>
                <a:lstStyle/>
                <a:p>
                  <a:pPr algn="ctr"/>
                  <a:r>
                    <a:rPr lang="en-US" altLang="ko-KR" sz="1000" dirty="0" err="1">
                      <a:solidFill>
                        <a:srgbClr val="1F45BC"/>
                      </a:solidFill>
                      <a:latin typeface="SamsungOne-700" panose="020B0803030303020204" pitchFamily="34" charset="0"/>
                      <a:ea typeface="SamsungOne-700" panose="020B0803030303020204" pitchFamily="34" charset="0"/>
                    </a:rPr>
                    <a:t>Quản</a:t>
                  </a:r>
                  <a:r>
                    <a:rPr lang="en-US" altLang="ko-KR" sz="1000" dirty="0">
                      <a:solidFill>
                        <a:srgbClr val="1F45BC"/>
                      </a:solidFill>
                      <a:latin typeface="SamsungOne-700" panose="020B0803030303020204" pitchFamily="34" charset="0"/>
                      <a:ea typeface="SamsungOne-700" panose="020B0803030303020204" pitchFamily="34" charset="0"/>
                    </a:rPr>
                    <a:t> </a:t>
                  </a:r>
                  <a:r>
                    <a:rPr lang="en-US" altLang="ko-KR" sz="1000" dirty="0" err="1">
                      <a:solidFill>
                        <a:srgbClr val="1F45BC"/>
                      </a:solidFill>
                      <a:latin typeface="SamsungOne-700" panose="020B0803030303020204" pitchFamily="34" charset="0"/>
                      <a:ea typeface="SamsungOne-700" panose="020B0803030303020204" pitchFamily="34" charset="0"/>
                    </a:rPr>
                    <a:t>lý</a:t>
                  </a:r>
                  <a:r>
                    <a:rPr lang="en-US" altLang="ko-KR" sz="1000" dirty="0">
                      <a:solidFill>
                        <a:srgbClr val="1F45BC"/>
                      </a:solidFill>
                      <a:latin typeface="SamsungOne-700" panose="020B0803030303020204" pitchFamily="34" charset="0"/>
                      <a:ea typeface="SamsungOne-700" panose="020B0803030303020204" pitchFamily="34" charset="0"/>
                    </a:rPr>
                    <a:t> </a:t>
                  </a:r>
                  <a:r>
                    <a:rPr lang="en-US" altLang="ko-KR" sz="1000" dirty="0" err="1">
                      <a:solidFill>
                        <a:srgbClr val="1F45BC"/>
                      </a:solidFill>
                      <a:latin typeface="SamsungOne-700" panose="020B0803030303020204" pitchFamily="34" charset="0"/>
                      <a:ea typeface="SamsungOne-700" panose="020B0803030303020204" pitchFamily="34" charset="0"/>
                    </a:rPr>
                    <a:t>sản</a:t>
                  </a:r>
                  <a:r>
                    <a:rPr lang="en-US" altLang="ko-KR" sz="1000" dirty="0">
                      <a:solidFill>
                        <a:srgbClr val="1F45BC"/>
                      </a:solidFill>
                      <a:latin typeface="SamsungOne-700" panose="020B0803030303020204" pitchFamily="34" charset="0"/>
                      <a:ea typeface="SamsungOne-700" panose="020B0803030303020204" pitchFamily="34" charset="0"/>
                    </a:rPr>
                    <a:t> </a:t>
                  </a:r>
                  <a:r>
                    <a:rPr lang="en-US" altLang="ko-KR" sz="1000" dirty="0" err="1">
                      <a:solidFill>
                        <a:srgbClr val="1F45BC"/>
                      </a:solidFill>
                      <a:latin typeface="SamsungOne-700" panose="020B0803030303020204" pitchFamily="34" charset="0"/>
                      <a:ea typeface="SamsungOne-700" panose="020B0803030303020204" pitchFamily="34" charset="0"/>
                    </a:rPr>
                    <a:t>phẩm</a:t>
                  </a:r>
                  <a:endParaRPr lang="en-US" altLang="ko-KR" sz="1000" dirty="0">
                    <a:solidFill>
                      <a:srgbClr val="1F45BC"/>
                    </a:solidFill>
                    <a:latin typeface="SamsungOne-700" panose="020B0803030303020204" pitchFamily="34" charset="0"/>
                    <a:ea typeface="SamsungOne-700" panose="020B0803030303020204" pitchFamily="34" charset="0"/>
                  </a:endParaRPr>
                </a:p>
              </p:txBody>
            </p:sp>
          </p:grpSp>
          <p:sp>
            <p:nvSpPr>
              <p:cNvPr id="85" name="모서리가 둥근 직사각형 90">
                <a:extLst>
                  <a:ext uri="{FF2B5EF4-FFF2-40B4-BE49-F238E27FC236}">
                    <a16:creationId xmlns:a16="http://schemas.microsoft.com/office/drawing/2014/main" id="{7BF55276-FABB-4333-B73C-104150646DBE}"/>
                  </a:ext>
                </a:extLst>
              </p:cNvPr>
              <p:cNvSpPr/>
              <p:nvPr/>
            </p:nvSpPr>
            <p:spPr>
              <a:xfrm>
                <a:off x="2038257" y="3243852"/>
                <a:ext cx="1479940" cy="1170434"/>
              </a:xfrm>
              <a:prstGeom prst="roundRect">
                <a:avLst/>
              </a:prstGeom>
              <a:noFill/>
              <a:ln w="19050">
                <a:solidFill>
                  <a:srgbClr val="66A1FE"/>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dirty="0">
                  <a:latin typeface="SamsungOne-400" panose="020B0503030303020204" pitchFamily="34" charset="0"/>
                  <a:ea typeface="SamsungOneKorean 400" panose="020B0503030303020204" pitchFamily="50" charset="-127"/>
                </a:endParaRPr>
              </a:p>
            </p:txBody>
          </p:sp>
          <p:sp>
            <p:nvSpPr>
              <p:cNvPr id="86" name="직사각형 85">
                <a:extLst>
                  <a:ext uri="{FF2B5EF4-FFF2-40B4-BE49-F238E27FC236}">
                    <a16:creationId xmlns:a16="http://schemas.microsoft.com/office/drawing/2014/main" id="{D9506DFC-124E-4572-A83F-54000A4E360F}"/>
                  </a:ext>
                </a:extLst>
              </p:cNvPr>
              <p:cNvSpPr/>
              <p:nvPr/>
            </p:nvSpPr>
            <p:spPr>
              <a:xfrm>
                <a:off x="2616877" y="4022857"/>
                <a:ext cx="856164" cy="323165"/>
              </a:xfrm>
              <a:prstGeom prst="rect">
                <a:avLst/>
              </a:prstGeom>
              <a:solidFill>
                <a:schemeClr val="bg1"/>
              </a:solidFill>
            </p:spPr>
            <p:txBody>
              <a:bodyPr wrap="square">
                <a:spAutoFit/>
              </a:bodyPr>
              <a:lstStyle/>
              <a:p>
                <a:pPr algn="ctr">
                  <a:lnSpc>
                    <a:spcPts val="900"/>
                  </a:lnSpc>
                </a:pPr>
                <a:r>
                  <a:rPr lang="en-US" altLang="ko-KR" sz="1000" dirty="0" err="1">
                    <a:solidFill>
                      <a:srgbClr val="1F45BC"/>
                    </a:solidFill>
                    <a:latin typeface="SamsungOne-700" panose="020B0803030303020204" pitchFamily="34" charset="0"/>
                    <a:ea typeface="SamsungOne-700" panose="020B0803030303020204" pitchFamily="34" charset="0"/>
                  </a:rPr>
                  <a:t>Mục</a:t>
                </a:r>
                <a:r>
                  <a:rPr lang="en-US" altLang="ko-KR" sz="1000" dirty="0">
                    <a:solidFill>
                      <a:srgbClr val="1F45BC"/>
                    </a:solidFill>
                    <a:latin typeface="SamsungOne-700" panose="020B0803030303020204" pitchFamily="34" charset="0"/>
                    <a:ea typeface="SamsungOne-700" panose="020B0803030303020204" pitchFamily="34" charset="0"/>
                  </a:rPr>
                  <a:t> </a:t>
                </a:r>
                <a:r>
                  <a:rPr lang="en-US" altLang="ko-KR" sz="1000" dirty="0" err="1">
                    <a:solidFill>
                      <a:srgbClr val="1F45BC"/>
                    </a:solidFill>
                    <a:latin typeface="SamsungOne-700" panose="020B0803030303020204" pitchFamily="34" charset="0"/>
                    <a:ea typeface="SamsungOne-700" panose="020B0803030303020204" pitchFamily="34" charset="0"/>
                  </a:rPr>
                  <a:t>tiêu</a:t>
                </a:r>
                <a:r>
                  <a:rPr lang="en-US" altLang="ko-KR" sz="1000" dirty="0">
                    <a:solidFill>
                      <a:srgbClr val="1F45BC"/>
                    </a:solidFill>
                    <a:latin typeface="SamsungOne-700" panose="020B0803030303020204" pitchFamily="34" charset="0"/>
                    <a:ea typeface="SamsungOne-700" panose="020B0803030303020204" pitchFamily="34" charset="0"/>
                  </a:rPr>
                  <a:t> </a:t>
                </a:r>
                <a:r>
                  <a:rPr lang="en-US" altLang="ko-KR" sz="1000" dirty="0" err="1">
                    <a:solidFill>
                      <a:srgbClr val="1F45BC"/>
                    </a:solidFill>
                    <a:latin typeface="SamsungOne-700" panose="020B0803030303020204" pitchFamily="34" charset="0"/>
                    <a:ea typeface="SamsungOne-700" panose="020B0803030303020204" pitchFamily="34" charset="0"/>
                  </a:rPr>
                  <a:t>kinh</a:t>
                </a:r>
                <a:r>
                  <a:rPr lang="en-US" altLang="ko-KR" sz="1000" dirty="0">
                    <a:solidFill>
                      <a:srgbClr val="1F45BC"/>
                    </a:solidFill>
                    <a:latin typeface="SamsungOne-700" panose="020B0803030303020204" pitchFamily="34" charset="0"/>
                    <a:ea typeface="SamsungOne-700" panose="020B0803030303020204" pitchFamily="34" charset="0"/>
                  </a:rPr>
                  <a:t> </a:t>
                </a:r>
                <a:r>
                  <a:rPr lang="en-US" altLang="ko-KR" sz="1000" dirty="0" err="1">
                    <a:solidFill>
                      <a:srgbClr val="1F45BC"/>
                    </a:solidFill>
                    <a:latin typeface="SamsungOne-700" panose="020B0803030303020204" pitchFamily="34" charset="0"/>
                    <a:ea typeface="SamsungOne-700" panose="020B0803030303020204" pitchFamily="34" charset="0"/>
                  </a:rPr>
                  <a:t>doanh</a:t>
                </a:r>
                <a:endParaRPr lang="en-US" altLang="ko-KR" sz="1000" dirty="0">
                  <a:solidFill>
                    <a:srgbClr val="1F45BC"/>
                  </a:solidFill>
                  <a:latin typeface="SamsungOne-700" panose="020B0803030303020204" pitchFamily="34" charset="0"/>
                  <a:ea typeface="SamsungOne-700" panose="020B0803030303020204" pitchFamily="34" charset="0"/>
                </a:endParaRPr>
              </a:p>
            </p:txBody>
          </p:sp>
        </p:grpSp>
        <p:cxnSp>
          <p:nvCxnSpPr>
            <p:cNvPr id="78" name="직선 화살표 연결선 77">
              <a:extLst>
                <a:ext uri="{FF2B5EF4-FFF2-40B4-BE49-F238E27FC236}">
                  <a16:creationId xmlns:a16="http://schemas.microsoft.com/office/drawing/2014/main" id="{1371D836-636E-4164-83DA-AA65C7F51CC4}"/>
                </a:ext>
              </a:extLst>
            </p:cNvPr>
            <p:cNvCxnSpPr/>
            <p:nvPr/>
          </p:nvCxnSpPr>
          <p:spPr>
            <a:xfrm>
              <a:off x="3445094" y="4048168"/>
              <a:ext cx="382894" cy="5181"/>
            </a:xfrm>
            <a:prstGeom prst="straightConnector1">
              <a:avLst/>
            </a:prstGeom>
            <a:ln w="19050">
              <a:solidFill>
                <a:srgbClr val="1F45BC"/>
              </a:solidFill>
              <a:tailEnd type="triangle"/>
            </a:ln>
          </p:spPr>
          <p:style>
            <a:lnRef idx="1">
              <a:schemeClr val="accent1"/>
            </a:lnRef>
            <a:fillRef idx="0">
              <a:schemeClr val="accent1"/>
            </a:fillRef>
            <a:effectRef idx="0">
              <a:schemeClr val="accent1"/>
            </a:effectRef>
            <a:fontRef idx="minor">
              <a:schemeClr val="tx1"/>
            </a:fontRef>
          </p:style>
        </p:cxnSp>
        <p:sp>
          <p:nvSpPr>
            <p:cNvPr id="80" name="직사각형 79">
              <a:extLst>
                <a:ext uri="{FF2B5EF4-FFF2-40B4-BE49-F238E27FC236}">
                  <a16:creationId xmlns:a16="http://schemas.microsoft.com/office/drawing/2014/main" id="{FB3B8261-D345-4DB9-B95C-FB053A355335}"/>
                </a:ext>
              </a:extLst>
            </p:cNvPr>
            <p:cNvSpPr/>
            <p:nvPr/>
          </p:nvSpPr>
          <p:spPr>
            <a:xfrm>
              <a:off x="6516990" y="5215689"/>
              <a:ext cx="1132934" cy="769441"/>
            </a:xfrm>
            <a:prstGeom prst="rect">
              <a:avLst/>
            </a:prstGeom>
            <a:solidFill>
              <a:schemeClr val="bg1"/>
            </a:solidFill>
          </p:spPr>
          <p:txBody>
            <a:bodyPr wrap="square">
              <a:spAutoFit/>
            </a:bodyPr>
            <a:lstStyle/>
            <a:p>
              <a:pPr algn="ctr"/>
              <a:r>
                <a:rPr lang="en-US" altLang="ko-KR" sz="1100" dirty="0" err="1">
                  <a:solidFill>
                    <a:srgbClr val="1F45BC"/>
                  </a:solidFill>
                  <a:latin typeface="SamsungOne-700" panose="020B0803030303020204" pitchFamily="34" charset="0"/>
                  <a:ea typeface="SamsungOne-700" panose="020B0803030303020204" pitchFamily="34" charset="0"/>
                </a:rPr>
                <a:t>DevOPS</a:t>
              </a:r>
              <a:endParaRPr lang="en-US" altLang="ko-KR" sz="1100" dirty="0">
                <a:solidFill>
                  <a:srgbClr val="1F45BC"/>
                </a:solidFill>
                <a:latin typeface="SamsungOne-700" panose="020B0803030303020204" pitchFamily="34" charset="0"/>
                <a:ea typeface="SamsungOne-700" panose="020B0803030303020204" pitchFamily="34" charset="0"/>
              </a:endParaRPr>
            </a:p>
            <a:p>
              <a:pPr algn="ctr"/>
              <a:r>
                <a:rPr lang="en-US" altLang="ko-KR" sz="1100" dirty="0">
                  <a:solidFill>
                    <a:srgbClr val="1F45BC"/>
                  </a:solidFill>
                  <a:latin typeface="SamsungOne-700" panose="020B0803030303020204" pitchFamily="34" charset="0"/>
                  <a:ea typeface="SamsungOne-700" panose="020B0803030303020204" pitchFamily="34" charset="0"/>
                </a:rPr>
                <a:t>+</a:t>
              </a:r>
            </a:p>
            <a:p>
              <a:pPr algn="ctr"/>
              <a:r>
                <a:rPr lang="en-US" altLang="ko-KR" sz="1100" dirty="0" err="1">
                  <a:solidFill>
                    <a:srgbClr val="1F45BC"/>
                  </a:solidFill>
                  <a:latin typeface="SamsungOne-700" panose="020B0803030303020204" pitchFamily="34" charset="0"/>
                  <a:ea typeface="SamsungOne-700" panose="020B0803030303020204" pitchFamily="34" charset="0"/>
                </a:rPr>
                <a:t>Nhà</a:t>
              </a:r>
              <a:r>
                <a:rPr lang="en-US" altLang="ko-KR" sz="1100" dirty="0">
                  <a:solidFill>
                    <a:srgbClr val="1F45BC"/>
                  </a:solidFill>
                  <a:latin typeface="SamsungOne-700" panose="020B0803030303020204" pitchFamily="34" charset="0"/>
                  <a:ea typeface="SamsungOne-700" panose="020B0803030303020204" pitchFamily="34" charset="0"/>
                </a:rPr>
                <a:t> </a:t>
              </a:r>
              <a:r>
                <a:rPr lang="en-US" altLang="ko-KR" sz="1100" dirty="0" err="1">
                  <a:solidFill>
                    <a:srgbClr val="1F45BC"/>
                  </a:solidFill>
                  <a:latin typeface="SamsungOne-700" panose="020B0803030303020204" pitchFamily="34" charset="0"/>
                  <a:ea typeface="SamsungOne-700" panose="020B0803030303020204" pitchFamily="34" charset="0"/>
                </a:rPr>
                <a:t>khoa</a:t>
              </a:r>
              <a:r>
                <a:rPr lang="en-US" altLang="ko-KR" sz="1100" dirty="0">
                  <a:solidFill>
                    <a:srgbClr val="1F45BC"/>
                  </a:solidFill>
                  <a:latin typeface="SamsungOne-700" panose="020B0803030303020204" pitchFamily="34" charset="0"/>
                  <a:ea typeface="SamsungOne-700" panose="020B0803030303020204" pitchFamily="34" charset="0"/>
                </a:rPr>
                <a:t> </a:t>
              </a:r>
              <a:r>
                <a:rPr lang="en-US" altLang="ko-KR" sz="1100" dirty="0" err="1">
                  <a:solidFill>
                    <a:srgbClr val="1F45BC"/>
                  </a:solidFill>
                  <a:latin typeface="SamsungOne-700" panose="020B0803030303020204" pitchFamily="34" charset="0"/>
                  <a:ea typeface="SamsungOne-700" panose="020B0803030303020204" pitchFamily="34" charset="0"/>
                </a:rPr>
                <a:t>học</a:t>
              </a:r>
              <a:r>
                <a:rPr lang="en-US" altLang="ko-KR" sz="1100" dirty="0">
                  <a:solidFill>
                    <a:srgbClr val="1F45BC"/>
                  </a:solidFill>
                  <a:latin typeface="SamsungOne-700" panose="020B0803030303020204" pitchFamily="34" charset="0"/>
                  <a:ea typeface="SamsungOne-700" panose="020B0803030303020204" pitchFamily="34" charset="0"/>
                </a:rPr>
                <a:t> </a:t>
              </a:r>
              <a:r>
                <a:rPr lang="en-US" altLang="ko-KR" sz="1100" dirty="0" err="1">
                  <a:solidFill>
                    <a:srgbClr val="1F45BC"/>
                  </a:solidFill>
                  <a:latin typeface="SamsungOne-700" panose="020B0803030303020204" pitchFamily="34" charset="0"/>
                  <a:ea typeface="SamsungOne-700" panose="020B0803030303020204" pitchFamily="34" charset="0"/>
                </a:rPr>
                <a:t>dữ</a:t>
              </a:r>
              <a:r>
                <a:rPr lang="en-US" altLang="ko-KR" sz="1100" dirty="0">
                  <a:solidFill>
                    <a:srgbClr val="1F45BC"/>
                  </a:solidFill>
                  <a:latin typeface="SamsungOne-700" panose="020B0803030303020204" pitchFamily="34" charset="0"/>
                  <a:ea typeface="SamsungOne-700" panose="020B0803030303020204" pitchFamily="34" charset="0"/>
                </a:rPr>
                <a:t> </a:t>
              </a:r>
              <a:r>
                <a:rPr lang="en-US" altLang="ko-KR" sz="1100" dirty="0" err="1">
                  <a:solidFill>
                    <a:srgbClr val="1F45BC"/>
                  </a:solidFill>
                  <a:latin typeface="SamsungOne-700" panose="020B0803030303020204" pitchFamily="34" charset="0"/>
                  <a:ea typeface="SamsungOne-700" panose="020B0803030303020204" pitchFamily="34" charset="0"/>
                </a:rPr>
                <a:t>liệu</a:t>
              </a:r>
              <a:endParaRPr lang="en-US" altLang="ko-KR" sz="1100" dirty="0">
                <a:solidFill>
                  <a:srgbClr val="1F45BC"/>
                </a:solidFill>
                <a:latin typeface="SamsungOne-700" panose="020B0803030303020204" pitchFamily="34" charset="0"/>
                <a:ea typeface="SamsungOne-700" panose="020B0803030303020204" pitchFamily="34" charset="0"/>
              </a:endParaRPr>
            </a:p>
          </p:txBody>
        </p:sp>
        <p:sp>
          <p:nvSpPr>
            <p:cNvPr id="81" name="직사각형 80">
              <a:extLst>
                <a:ext uri="{FF2B5EF4-FFF2-40B4-BE49-F238E27FC236}">
                  <a16:creationId xmlns:a16="http://schemas.microsoft.com/office/drawing/2014/main" id="{7290C10D-26D6-40DB-88EE-07FDD299CA65}"/>
                </a:ext>
              </a:extLst>
            </p:cNvPr>
            <p:cNvSpPr/>
            <p:nvPr/>
          </p:nvSpPr>
          <p:spPr>
            <a:xfrm>
              <a:off x="2574365" y="6048451"/>
              <a:ext cx="2210425" cy="261610"/>
            </a:xfrm>
            <a:prstGeom prst="rect">
              <a:avLst/>
            </a:prstGeom>
            <a:solidFill>
              <a:schemeClr val="bg1"/>
            </a:solidFill>
          </p:spPr>
          <p:txBody>
            <a:bodyPr wrap="square">
              <a:spAutoFit/>
            </a:bodyPr>
            <a:lstStyle/>
            <a:p>
              <a:pPr algn="ctr"/>
              <a:r>
                <a:rPr lang="vi-VN" altLang="ko-KR" sz="1100" dirty="0">
                  <a:solidFill>
                    <a:srgbClr val="1F45BC"/>
                  </a:solidFill>
                  <a:latin typeface="SamsungOne-700" panose="020B0803030303020204" pitchFamily="34" charset="0"/>
                  <a:ea typeface="SamsungOne-700" panose="020B0803030303020204" pitchFamily="34" charset="0"/>
                </a:rPr>
                <a:t>Kỹ sư dữ liệu + DevOPS</a:t>
              </a:r>
              <a:endParaRPr lang="en-US" altLang="ko-KR" sz="1100" dirty="0">
                <a:solidFill>
                  <a:srgbClr val="1F45BC"/>
                </a:solidFill>
                <a:latin typeface="SamsungOne-700" panose="020B0803030303020204" pitchFamily="34" charset="0"/>
                <a:ea typeface="SamsungOne-700" panose="020B0803030303020204" pitchFamily="34" charset="0"/>
              </a:endParaRPr>
            </a:p>
          </p:txBody>
        </p:sp>
        <p:sp>
          <p:nvSpPr>
            <p:cNvPr id="82" name="직사각형 81">
              <a:extLst>
                <a:ext uri="{FF2B5EF4-FFF2-40B4-BE49-F238E27FC236}">
                  <a16:creationId xmlns:a16="http://schemas.microsoft.com/office/drawing/2014/main" id="{3BEDBF3E-50A5-4A52-B686-AA96911375D4}"/>
                </a:ext>
              </a:extLst>
            </p:cNvPr>
            <p:cNvSpPr/>
            <p:nvPr/>
          </p:nvSpPr>
          <p:spPr>
            <a:xfrm>
              <a:off x="513644" y="5125266"/>
              <a:ext cx="864015" cy="938719"/>
            </a:xfrm>
            <a:prstGeom prst="rect">
              <a:avLst/>
            </a:prstGeom>
            <a:solidFill>
              <a:schemeClr val="bg1"/>
            </a:solidFill>
          </p:spPr>
          <p:txBody>
            <a:bodyPr wrap="square">
              <a:spAutoFit/>
            </a:bodyPr>
            <a:lstStyle/>
            <a:p>
              <a:pPr algn="ctr"/>
              <a:r>
                <a:rPr lang="vi-VN" altLang="ko-KR" sz="1100" dirty="0">
                  <a:solidFill>
                    <a:srgbClr val="1F45BC"/>
                  </a:solidFill>
                  <a:latin typeface="SamsungOne-700" panose="020B0803030303020204" pitchFamily="34" charset="0"/>
                  <a:ea typeface="SamsungOne-700" panose="020B0803030303020204" pitchFamily="34" charset="0"/>
                </a:rPr>
                <a:t>Kiến trúc sư ML</a:t>
              </a:r>
            </a:p>
            <a:p>
              <a:pPr algn="ctr"/>
              <a:r>
                <a:rPr lang="vi-VN" altLang="ko-KR" sz="1100" dirty="0">
                  <a:solidFill>
                    <a:srgbClr val="1F45BC"/>
                  </a:solidFill>
                  <a:latin typeface="SamsungOne-700" panose="020B0803030303020204" pitchFamily="34" charset="0"/>
                  <a:ea typeface="SamsungOne-700" panose="020B0803030303020204" pitchFamily="34" charset="0"/>
                </a:rPr>
                <a:t>+</a:t>
              </a:r>
            </a:p>
            <a:p>
              <a:pPr algn="ctr"/>
              <a:r>
                <a:rPr lang="vi-VN" altLang="ko-KR" sz="1100" dirty="0">
                  <a:solidFill>
                    <a:srgbClr val="1F45BC"/>
                  </a:solidFill>
                  <a:latin typeface="SamsungOne-700" panose="020B0803030303020204" pitchFamily="34" charset="0"/>
                  <a:ea typeface="SamsungOne-700" panose="020B0803030303020204" pitchFamily="34" charset="0"/>
                </a:rPr>
                <a:t>Kỹ sư dữ liệu</a:t>
              </a:r>
              <a:endParaRPr lang="en-US" altLang="ko-KR" sz="1100" dirty="0">
                <a:solidFill>
                  <a:srgbClr val="1F45BC"/>
                </a:solidFill>
                <a:latin typeface="SamsungOne-700" panose="020B0803030303020204" pitchFamily="34" charset="0"/>
                <a:ea typeface="SamsungOne-700" panose="020B0803030303020204" pitchFamily="34" charset="0"/>
              </a:endParaRPr>
            </a:p>
          </p:txBody>
        </p:sp>
      </p:grpSp>
    </p:spTree>
    <p:extLst>
      <p:ext uri="{BB962C8B-B14F-4D97-AF65-F5344CB8AC3E}">
        <p14:creationId xmlns:p14="http://schemas.microsoft.com/office/powerpoint/2010/main" val="74445763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E2A6FE50-6BF3-4C38-B736-1BE1D389E44E}"/>
              </a:ext>
            </a:extLst>
          </p:cNvPr>
          <p:cNvSpPr>
            <a:spLocks noGrp="1"/>
          </p:cNvSpPr>
          <p:nvPr>
            <p:ph type="body" sz="quarter" idx="10"/>
          </p:nvPr>
        </p:nvSpPr>
        <p:spPr/>
        <p:txBody>
          <a:bodyPr/>
          <a:lstStyle/>
          <a:p>
            <a:r>
              <a:rPr lang="en-US" altLang="ko-KR" dirty="0">
                <a:ea typeface="SamsungOneKorean 400" panose="020B0503030303020204" pitchFamily="50" charset="-127"/>
              </a:rPr>
              <a:t>Xu </a:t>
            </a:r>
            <a:r>
              <a:rPr lang="en-US" altLang="ko-KR" dirty="0" err="1">
                <a:ea typeface="SamsungOneKorean 400" panose="020B0503030303020204" pitchFamily="50" charset="-127"/>
              </a:rPr>
              <a:t>hướng</a:t>
            </a:r>
            <a:r>
              <a:rPr lang="en-US" altLang="ko-KR" dirty="0">
                <a:ea typeface="SamsungOneKorean 400" panose="020B0503030303020204" pitchFamily="50" charset="-127"/>
              </a:rPr>
              <a:t> </a:t>
            </a:r>
            <a:r>
              <a:rPr lang="en-US" altLang="ko-KR" dirty="0" err="1">
                <a:ea typeface="SamsungOneKorean 400" panose="020B0503030303020204" pitchFamily="50" charset="-127"/>
              </a:rPr>
              <a:t>hiện</a:t>
            </a:r>
            <a:r>
              <a:rPr lang="en-US" altLang="ko-KR" dirty="0">
                <a:ea typeface="SamsungOneKorean 400" panose="020B0503030303020204" pitchFamily="50" charset="-127"/>
              </a:rPr>
              <a:t> </a:t>
            </a:r>
            <a:r>
              <a:rPr lang="en-US" altLang="ko-KR" dirty="0" err="1">
                <a:ea typeface="SamsungOneKorean 400" panose="020B0503030303020204" pitchFamily="50" charset="-127"/>
              </a:rPr>
              <a:t>tại</a:t>
            </a:r>
            <a:r>
              <a:rPr lang="en-US" altLang="ko-KR" dirty="0">
                <a:ea typeface="SamsungOneKorean 400" panose="020B0503030303020204" pitchFamily="50" charset="-127"/>
              </a:rPr>
              <a:t> </a:t>
            </a:r>
            <a:r>
              <a:rPr lang="en-US" altLang="ko-KR" dirty="0" err="1">
                <a:ea typeface="SamsungOneKorean 400" panose="020B0503030303020204" pitchFamily="50" charset="-127"/>
              </a:rPr>
              <a:t>trong</a:t>
            </a:r>
            <a:r>
              <a:rPr lang="en-US" altLang="ko-KR" dirty="0">
                <a:ea typeface="SamsungOneKorean 400" panose="020B0503030303020204" pitchFamily="50" charset="-127"/>
              </a:rPr>
              <a:t> Big Data</a:t>
            </a:r>
            <a:endParaRPr lang="ko-KR" altLang="en-US" dirty="0">
              <a:ea typeface="SamsungOneKorean 400" panose="020B0503030303020204" pitchFamily="50" charset="-127"/>
            </a:endParaRPr>
          </a:p>
        </p:txBody>
      </p:sp>
      <p:sp>
        <p:nvSpPr>
          <p:cNvPr id="5" name="텍스트 개체 틀 4">
            <a:extLst>
              <a:ext uri="{FF2B5EF4-FFF2-40B4-BE49-F238E27FC236}">
                <a16:creationId xmlns:a16="http://schemas.microsoft.com/office/drawing/2014/main" id="{C6D88745-3AE4-4382-956F-1BEE8970BF74}"/>
              </a:ext>
            </a:extLst>
          </p:cNvPr>
          <p:cNvSpPr>
            <a:spLocks noGrp="1"/>
          </p:cNvSpPr>
          <p:nvPr>
            <p:ph type="body" sz="quarter" idx="11"/>
          </p:nvPr>
        </p:nvSpPr>
        <p:spPr/>
        <p:txBody>
          <a:bodyPr/>
          <a:lstStyle/>
          <a:p>
            <a:r>
              <a:rPr lang="en-US" altLang="ko-KR" dirty="0" err="1">
                <a:ea typeface="SamsungOneKorean 400" panose="020B0503030303020204" pitchFamily="50" charset="-127"/>
              </a:rPr>
              <a:t>Bài</a:t>
            </a:r>
            <a:r>
              <a:rPr lang="en-US" altLang="ko-KR" dirty="0">
                <a:ea typeface="SamsungOneKorean 400" panose="020B0503030303020204" pitchFamily="50" charset="-127"/>
              </a:rPr>
              <a:t> 2.</a:t>
            </a:r>
            <a:endParaRPr lang="ko-KR" altLang="en-US" dirty="0">
              <a:ea typeface="SamsungOneKorean 400" panose="020B0503030303020204" pitchFamily="50" charset="-127"/>
            </a:endParaRPr>
          </a:p>
        </p:txBody>
      </p:sp>
      <p:grpSp>
        <p:nvGrpSpPr>
          <p:cNvPr id="6" name="그룹 5">
            <a:extLst>
              <a:ext uri="{FF2B5EF4-FFF2-40B4-BE49-F238E27FC236}">
                <a16:creationId xmlns:a16="http://schemas.microsoft.com/office/drawing/2014/main" id="{F88EB058-F8CF-4AF9-AD36-6DD7F5E97BBD}"/>
              </a:ext>
            </a:extLst>
          </p:cNvPr>
          <p:cNvGrpSpPr/>
          <p:nvPr/>
        </p:nvGrpSpPr>
        <p:grpSpPr>
          <a:xfrm>
            <a:off x="1051644" y="4065237"/>
            <a:ext cx="5702300" cy="278172"/>
            <a:chOff x="1051644" y="4301531"/>
            <a:chExt cx="5702300" cy="278172"/>
          </a:xfrm>
        </p:grpSpPr>
        <p:sp>
          <p:nvSpPr>
            <p:cNvPr id="7" name="직사각형 6">
              <a:extLst>
                <a:ext uri="{FF2B5EF4-FFF2-40B4-BE49-F238E27FC236}">
                  <a16:creationId xmlns:a16="http://schemas.microsoft.com/office/drawing/2014/main" id="{D5FC7CCB-59E0-4170-BD0E-090FF4D78112}"/>
                </a:ext>
              </a:extLst>
            </p:cNvPr>
            <p:cNvSpPr/>
            <p:nvPr/>
          </p:nvSpPr>
          <p:spPr>
            <a:xfrm>
              <a:off x="1234524" y="4302704"/>
              <a:ext cx="551942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spcAft>
                  <a:spcPts val="600"/>
                </a:spcAft>
              </a:pPr>
              <a:r>
                <a:rPr lang="en-US" altLang="ko-KR" dirty="0">
                  <a:solidFill>
                    <a:schemeClr val="bg1">
                      <a:lumMod val="65000"/>
                    </a:schemeClr>
                  </a:solidFill>
                  <a:latin typeface="SamsungOne-400" panose="020B0503030303020204" pitchFamily="34" charset="0"/>
                  <a:ea typeface="SamsungOne-400" panose="020B0503030303020204" pitchFamily="34" charset="0"/>
                </a:rPr>
                <a:t>2.1. Edge-To-AI : </a:t>
              </a:r>
              <a:r>
                <a:rPr lang="en-US" altLang="ko-KR" dirty="0" err="1">
                  <a:solidFill>
                    <a:schemeClr val="bg1">
                      <a:lumMod val="65000"/>
                    </a:schemeClr>
                  </a:solidFill>
                  <a:latin typeface="SamsungOne-400" panose="020B0503030303020204" pitchFamily="34" charset="0"/>
                  <a:ea typeface="SamsungOne-400" panose="020B0503030303020204" pitchFamily="34" charset="0"/>
                </a:rPr>
                <a:t>Các</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công</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cụ</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tự</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động</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hóa</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mới</a:t>
              </a:r>
              <a:r>
                <a:rPr lang="en-US" altLang="ko-KR" dirty="0">
                  <a:solidFill>
                    <a:schemeClr val="bg1">
                      <a:lumMod val="65000"/>
                    </a:schemeClr>
                  </a:solidFill>
                  <a:latin typeface="SamsungOne-400" panose="020B0503030303020204" pitchFamily="34" charset="0"/>
                  <a:ea typeface="SamsungOne-400" panose="020B0503030303020204" pitchFamily="34" charset="0"/>
                </a:rPr>
                <a:t> </a:t>
              </a:r>
              <a:r>
                <a:rPr lang="en-US" altLang="ko-KR" dirty="0" err="1">
                  <a:solidFill>
                    <a:schemeClr val="bg1">
                      <a:lumMod val="65000"/>
                    </a:schemeClr>
                  </a:solidFill>
                  <a:latin typeface="SamsungOne-400" panose="020B0503030303020204" pitchFamily="34" charset="0"/>
                  <a:ea typeface="SamsungOne-400" panose="020B0503030303020204" pitchFamily="34" charset="0"/>
                </a:rPr>
                <a:t>nổi</a:t>
              </a:r>
              <a:endParaRPr lang="en-US" altLang="ko-KR" dirty="0">
                <a:solidFill>
                  <a:schemeClr val="bg1">
                    <a:lumMod val="65000"/>
                  </a:schemeClr>
                </a:solidFill>
                <a:latin typeface="SamsungOne-400" panose="020B0503030303020204" pitchFamily="34" charset="0"/>
                <a:ea typeface="SamsungOne-400" panose="020B0503030303020204" pitchFamily="34" charset="0"/>
              </a:endParaRPr>
            </a:p>
          </p:txBody>
        </p:sp>
        <p:sp>
          <p:nvSpPr>
            <p:cNvPr id="8" name="직사각형 7">
              <a:extLst>
                <a:ext uri="{FF2B5EF4-FFF2-40B4-BE49-F238E27FC236}">
                  <a16:creationId xmlns:a16="http://schemas.microsoft.com/office/drawing/2014/main" id="{488E520B-EF44-4B82-8047-855E71434BD2}"/>
                </a:ext>
              </a:extLst>
            </p:cNvPr>
            <p:cNvSpPr/>
            <p:nvPr/>
          </p:nvSpPr>
          <p:spPr>
            <a:xfrm>
              <a:off x="1051644" y="4301531"/>
              <a:ext cx="36000" cy="2520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rgbClr val="1429A0"/>
                </a:solidFill>
                <a:latin typeface="SamsungOne-400" panose="020B0503030303020204" pitchFamily="34" charset="0"/>
                <a:ea typeface="SamsungOneKorean 400" panose="020B0503030303020204" pitchFamily="50" charset="-127"/>
              </a:endParaRPr>
            </a:p>
          </p:txBody>
        </p:sp>
      </p:grpSp>
      <p:grpSp>
        <p:nvGrpSpPr>
          <p:cNvPr id="9" name="그룹 8">
            <a:extLst>
              <a:ext uri="{FF2B5EF4-FFF2-40B4-BE49-F238E27FC236}">
                <a16:creationId xmlns:a16="http://schemas.microsoft.com/office/drawing/2014/main" id="{3B54DFE1-EB74-4457-8F07-BA47DC614F8B}"/>
              </a:ext>
            </a:extLst>
          </p:cNvPr>
          <p:cNvGrpSpPr/>
          <p:nvPr/>
        </p:nvGrpSpPr>
        <p:grpSpPr>
          <a:xfrm>
            <a:off x="1051644" y="4495071"/>
            <a:ext cx="6940888" cy="278172"/>
            <a:chOff x="1051644" y="4746823"/>
            <a:chExt cx="6940888" cy="278172"/>
          </a:xfrm>
        </p:grpSpPr>
        <p:sp>
          <p:nvSpPr>
            <p:cNvPr id="10" name="직사각형 9">
              <a:extLst>
                <a:ext uri="{FF2B5EF4-FFF2-40B4-BE49-F238E27FC236}">
                  <a16:creationId xmlns:a16="http://schemas.microsoft.com/office/drawing/2014/main" id="{136B1FF2-48B3-4859-88BB-1908270C31F5}"/>
                </a:ext>
              </a:extLst>
            </p:cNvPr>
            <p:cNvSpPr/>
            <p:nvPr/>
          </p:nvSpPr>
          <p:spPr>
            <a:xfrm>
              <a:off x="1234523" y="4747996"/>
              <a:ext cx="6758009"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spcAft>
                  <a:spcPts val="600"/>
                </a:spcAft>
              </a:pPr>
              <a:r>
                <a:rPr lang="en-US" altLang="ko-KR" dirty="0">
                  <a:solidFill>
                    <a:schemeClr val="tx1">
                      <a:lumMod val="75000"/>
                      <a:lumOff val="25000"/>
                    </a:schemeClr>
                  </a:solidFill>
                  <a:latin typeface="SamsungOne-700" panose="020B0803030303020204" pitchFamily="34" charset="0"/>
                  <a:ea typeface="SamsungOneKorean 400" panose="020B0503030303020204" pitchFamily="50" charset="-127"/>
                </a:rPr>
                <a:t>2.2. </a:t>
              </a:r>
              <a:r>
                <a:rPr lang="en-US" altLang="ko-KR" dirty="0" err="1">
                  <a:solidFill>
                    <a:schemeClr val="tx1">
                      <a:lumMod val="75000"/>
                      <a:lumOff val="25000"/>
                    </a:schemeClr>
                  </a:solidFill>
                  <a:latin typeface="SamsungOne-700" panose="020B0803030303020204" pitchFamily="34" charset="0"/>
                  <a:ea typeface="SamsungOneKorean 400" panose="020B0503030303020204" pitchFamily="50" charset="-127"/>
                </a:rPr>
                <a:t>Vai</a:t>
              </a:r>
              <a:r>
                <a:rPr lang="en-US" altLang="ko-KR" dirty="0">
                  <a:solidFill>
                    <a:schemeClr val="tx1">
                      <a:lumMod val="75000"/>
                      <a:lumOff val="25000"/>
                    </a:schemeClr>
                  </a:solidFill>
                  <a:latin typeface="SamsungOne-700" panose="020B0803030303020204" pitchFamily="34" charset="0"/>
                  <a:ea typeface="SamsungOneKorean 400" panose="020B0503030303020204" pitchFamily="50" charset="-127"/>
                </a:rPr>
                <a:t> </a:t>
              </a:r>
              <a:r>
                <a:rPr lang="en-US" altLang="ko-KR" dirty="0" err="1">
                  <a:solidFill>
                    <a:schemeClr val="tx1">
                      <a:lumMod val="75000"/>
                      <a:lumOff val="25000"/>
                    </a:schemeClr>
                  </a:solidFill>
                  <a:latin typeface="SamsungOne-700" panose="020B0803030303020204" pitchFamily="34" charset="0"/>
                  <a:ea typeface="SamsungOneKorean 400" panose="020B0503030303020204" pitchFamily="50" charset="-127"/>
                </a:rPr>
                <a:t>trò</a:t>
              </a:r>
              <a:r>
                <a:rPr lang="en-US" altLang="ko-KR" dirty="0">
                  <a:solidFill>
                    <a:schemeClr val="tx1">
                      <a:lumMod val="75000"/>
                      <a:lumOff val="25000"/>
                    </a:schemeClr>
                  </a:solidFill>
                  <a:latin typeface="SamsungOne-700" panose="020B0803030303020204" pitchFamily="34" charset="0"/>
                  <a:ea typeface="SamsungOneKorean 400" panose="020B0503030303020204" pitchFamily="50" charset="-127"/>
                </a:rPr>
                <a:t> </a:t>
              </a:r>
              <a:r>
                <a:rPr lang="en-US" altLang="ko-KR" dirty="0" err="1">
                  <a:solidFill>
                    <a:schemeClr val="tx1">
                      <a:lumMod val="75000"/>
                      <a:lumOff val="25000"/>
                    </a:schemeClr>
                  </a:solidFill>
                  <a:latin typeface="SamsungOne-700" panose="020B0803030303020204" pitchFamily="34" charset="0"/>
                  <a:ea typeface="SamsungOneKorean 400" panose="020B0503030303020204" pitchFamily="50" charset="-127"/>
                </a:rPr>
                <a:t>mới</a:t>
              </a:r>
              <a:r>
                <a:rPr lang="en-US" altLang="ko-KR" dirty="0">
                  <a:solidFill>
                    <a:schemeClr val="tx1">
                      <a:lumMod val="75000"/>
                      <a:lumOff val="25000"/>
                    </a:schemeClr>
                  </a:solidFill>
                  <a:latin typeface="SamsungOne-700" panose="020B0803030303020204" pitchFamily="34" charset="0"/>
                  <a:ea typeface="SamsungOneKorean 400" panose="020B0503030303020204" pitchFamily="50" charset="-127"/>
                </a:rPr>
                <a:t> </a:t>
              </a:r>
              <a:r>
                <a:rPr lang="en-US" altLang="ko-KR" dirty="0" err="1">
                  <a:solidFill>
                    <a:schemeClr val="tx1">
                      <a:lumMod val="75000"/>
                      <a:lumOff val="25000"/>
                    </a:schemeClr>
                  </a:solidFill>
                  <a:latin typeface="SamsungOne-700" panose="020B0803030303020204" pitchFamily="34" charset="0"/>
                  <a:ea typeface="SamsungOneKorean 400" panose="020B0503030303020204" pitchFamily="50" charset="-127"/>
                </a:rPr>
                <a:t>nổi</a:t>
              </a:r>
              <a:r>
                <a:rPr lang="en-US" altLang="ko-KR" dirty="0">
                  <a:solidFill>
                    <a:schemeClr val="tx1">
                      <a:lumMod val="75000"/>
                      <a:lumOff val="25000"/>
                    </a:schemeClr>
                  </a:solidFill>
                  <a:latin typeface="SamsungOne-700" panose="020B0803030303020204" pitchFamily="34" charset="0"/>
                  <a:ea typeface="SamsungOneKorean 400" panose="020B0503030303020204" pitchFamily="50" charset="-127"/>
                </a:rPr>
                <a:t> </a:t>
              </a:r>
              <a:r>
                <a:rPr lang="en-US" altLang="ko-KR" dirty="0" err="1">
                  <a:solidFill>
                    <a:schemeClr val="tx1">
                      <a:lumMod val="75000"/>
                      <a:lumOff val="25000"/>
                    </a:schemeClr>
                  </a:solidFill>
                  <a:latin typeface="SamsungOne-700" panose="020B0803030303020204" pitchFamily="34" charset="0"/>
                  <a:ea typeface="SamsungOneKorean 400" panose="020B0503030303020204" pitchFamily="50" charset="-127"/>
                </a:rPr>
                <a:t>của</a:t>
              </a:r>
              <a:r>
                <a:rPr lang="en-US" altLang="ko-KR" dirty="0">
                  <a:solidFill>
                    <a:schemeClr val="tx1">
                      <a:lumMod val="75000"/>
                      <a:lumOff val="25000"/>
                    </a:schemeClr>
                  </a:solidFill>
                  <a:latin typeface="SamsungOne-700" panose="020B0803030303020204" pitchFamily="34" charset="0"/>
                  <a:ea typeface="SamsungOneKorean 400" panose="020B0503030303020204" pitchFamily="50" charset="-127"/>
                </a:rPr>
                <a:t> </a:t>
              </a:r>
              <a:r>
                <a:rPr lang="en-US" altLang="ko-KR" dirty="0" err="1">
                  <a:solidFill>
                    <a:schemeClr val="tx1">
                      <a:lumMod val="75000"/>
                      <a:lumOff val="25000"/>
                    </a:schemeClr>
                  </a:solidFill>
                  <a:latin typeface="SamsungOne-700" panose="020B0803030303020204" pitchFamily="34" charset="0"/>
                  <a:ea typeface="SamsungOneKorean 400" panose="020B0503030303020204" pitchFamily="50" charset="-127"/>
                </a:rPr>
                <a:t>Dịch</a:t>
              </a:r>
              <a:r>
                <a:rPr lang="en-US" altLang="ko-KR" dirty="0">
                  <a:solidFill>
                    <a:schemeClr val="tx1">
                      <a:lumMod val="75000"/>
                      <a:lumOff val="25000"/>
                    </a:schemeClr>
                  </a:solidFill>
                  <a:latin typeface="SamsungOne-700" panose="020B0803030303020204" pitchFamily="34" charset="0"/>
                  <a:ea typeface="SamsungOneKorean 400" panose="020B0503030303020204" pitchFamily="50" charset="-127"/>
                </a:rPr>
                <a:t> </a:t>
              </a:r>
              <a:r>
                <a:rPr lang="en-US" altLang="ko-KR" dirty="0" err="1">
                  <a:solidFill>
                    <a:schemeClr val="tx1">
                      <a:lumMod val="75000"/>
                      <a:lumOff val="25000"/>
                    </a:schemeClr>
                  </a:solidFill>
                  <a:latin typeface="SamsungOne-700" panose="020B0803030303020204" pitchFamily="34" charset="0"/>
                  <a:ea typeface="SamsungOneKorean 400" panose="020B0503030303020204" pitchFamily="50" charset="-127"/>
                </a:rPr>
                <a:t>vụ</a:t>
              </a:r>
              <a:r>
                <a:rPr lang="en-US" altLang="ko-KR" dirty="0">
                  <a:solidFill>
                    <a:schemeClr val="tx1">
                      <a:lumMod val="75000"/>
                      <a:lumOff val="25000"/>
                    </a:schemeClr>
                  </a:solidFill>
                  <a:latin typeface="SamsungOne-700" panose="020B0803030303020204" pitchFamily="34" charset="0"/>
                  <a:ea typeface="SamsungOneKorean 400" panose="020B0503030303020204" pitchFamily="50" charset="-127"/>
                </a:rPr>
                <a:t> </a:t>
              </a:r>
              <a:r>
                <a:rPr lang="en-US" altLang="ko-KR" dirty="0" err="1">
                  <a:solidFill>
                    <a:schemeClr val="tx1">
                      <a:lumMod val="75000"/>
                      <a:lumOff val="25000"/>
                    </a:schemeClr>
                  </a:solidFill>
                  <a:latin typeface="SamsungOne-700" panose="020B0803030303020204" pitchFamily="34" charset="0"/>
                  <a:ea typeface="SamsungOneKorean 400" panose="020B0503030303020204" pitchFamily="50" charset="-127"/>
                </a:rPr>
                <a:t>đám</a:t>
              </a:r>
              <a:r>
                <a:rPr lang="en-US" altLang="ko-KR" dirty="0">
                  <a:solidFill>
                    <a:schemeClr val="tx1">
                      <a:lumMod val="75000"/>
                      <a:lumOff val="25000"/>
                    </a:schemeClr>
                  </a:solidFill>
                  <a:latin typeface="SamsungOne-700" panose="020B0803030303020204" pitchFamily="34" charset="0"/>
                  <a:ea typeface="SamsungOneKorean 400" panose="020B0503030303020204" pitchFamily="50" charset="-127"/>
                </a:rPr>
                <a:t> </a:t>
              </a:r>
              <a:r>
                <a:rPr lang="en-US" altLang="ko-KR" dirty="0" err="1">
                  <a:solidFill>
                    <a:schemeClr val="tx1">
                      <a:lumMod val="75000"/>
                      <a:lumOff val="25000"/>
                    </a:schemeClr>
                  </a:solidFill>
                  <a:latin typeface="SamsungOne-700" panose="020B0803030303020204" pitchFamily="34" charset="0"/>
                  <a:ea typeface="SamsungOneKorean 400" panose="020B0503030303020204" pitchFamily="50" charset="-127"/>
                </a:rPr>
                <a:t>mây</a:t>
              </a:r>
              <a:r>
                <a:rPr lang="en-US" altLang="ko-KR" dirty="0">
                  <a:solidFill>
                    <a:schemeClr val="tx1">
                      <a:lumMod val="75000"/>
                      <a:lumOff val="25000"/>
                    </a:schemeClr>
                  </a:solidFill>
                  <a:latin typeface="SamsungOne-700" panose="020B0803030303020204" pitchFamily="34" charset="0"/>
                  <a:ea typeface="SamsungOneKorean 400" panose="020B0503030303020204" pitchFamily="50" charset="-127"/>
                </a:rPr>
                <a:t> </a:t>
              </a:r>
              <a:r>
                <a:rPr lang="en-US" altLang="ko-KR" dirty="0" err="1">
                  <a:solidFill>
                    <a:schemeClr val="tx1">
                      <a:lumMod val="75000"/>
                      <a:lumOff val="25000"/>
                    </a:schemeClr>
                  </a:solidFill>
                  <a:latin typeface="SamsungOne-700" panose="020B0803030303020204" pitchFamily="34" charset="0"/>
                  <a:ea typeface="SamsungOneKorean 400" panose="020B0503030303020204" pitchFamily="50" charset="-127"/>
                </a:rPr>
                <a:t>công</a:t>
              </a:r>
              <a:r>
                <a:rPr lang="en-US" altLang="ko-KR" dirty="0">
                  <a:solidFill>
                    <a:schemeClr val="tx1">
                      <a:lumMod val="75000"/>
                      <a:lumOff val="25000"/>
                    </a:schemeClr>
                  </a:solidFill>
                  <a:latin typeface="SamsungOne-700" panose="020B0803030303020204" pitchFamily="34" charset="0"/>
                  <a:ea typeface="SamsungOneKorean 400" panose="020B0503030303020204" pitchFamily="50" charset="-127"/>
                </a:rPr>
                <a:t> </a:t>
              </a:r>
              <a:r>
                <a:rPr lang="en-US" altLang="ko-KR" dirty="0" err="1">
                  <a:solidFill>
                    <a:schemeClr val="tx1">
                      <a:lumMod val="75000"/>
                      <a:lumOff val="25000"/>
                    </a:schemeClr>
                  </a:solidFill>
                  <a:latin typeface="SamsungOne-700" panose="020B0803030303020204" pitchFamily="34" charset="0"/>
                  <a:ea typeface="SamsungOneKorean 400" panose="020B0503030303020204" pitchFamily="50" charset="-127"/>
                </a:rPr>
                <a:t>cộng</a:t>
              </a:r>
              <a:r>
                <a:rPr lang="en-US" altLang="ko-KR" dirty="0">
                  <a:solidFill>
                    <a:schemeClr val="tx1">
                      <a:lumMod val="75000"/>
                      <a:lumOff val="25000"/>
                    </a:schemeClr>
                  </a:solidFill>
                  <a:latin typeface="SamsungOne-700" panose="020B0803030303020204" pitchFamily="34" charset="0"/>
                  <a:ea typeface="SamsungOneKorean 400" panose="020B0503030303020204" pitchFamily="50" charset="-127"/>
                </a:rPr>
                <a:t> </a:t>
              </a:r>
              <a:r>
                <a:rPr lang="en-US" altLang="ko-KR" dirty="0" err="1">
                  <a:solidFill>
                    <a:schemeClr val="tx1">
                      <a:lumMod val="75000"/>
                      <a:lumOff val="25000"/>
                    </a:schemeClr>
                  </a:solidFill>
                  <a:latin typeface="SamsungOne-700" panose="020B0803030303020204" pitchFamily="34" charset="0"/>
                  <a:ea typeface="SamsungOneKorean 400" panose="020B0503030303020204" pitchFamily="50" charset="-127"/>
                </a:rPr>
                <a:t>trong</a:t>
              </a:r>
              <a:r>
                <a:rPr lang="en-US" altLang="ko-KR" dirty="0">
                  <a:solidFill>
                    <a:schemeClr val="tx1">
                      <a:lumMod val="75000"/>
                      <a:lumOff val="25000"/>
                    </a:schemeClr>
                  </a:solidFill>
                  <a:latin typeface="SamsungOne-700" panose="020B0803030303020204" pitchFamily="34" charset="0"/>
                  <a:ea typeface="SamsungOneKorean 400" panose="020B0503030303020204" pitchFamily="50" charset="-127"/>
                </a:rPr>
                <a:t> Big Data</a:t>
              </a:r>
            </a:p>
          </p:txBody>
        </p:sp>
        <p:sp>
          <p:nvSpPr>
            <p:cNvPr id="11" name="직사각형 10">
              <a:extLst>
                <a:ext uri="{FF2B5EF4-FFF2-40B4-BE49-F238E27FC236}">
                  <a16:creationId xmlns:a16="http://schemas.microsoft.com/office/drawing/2014/main" id="{6D890D84-97CE-43FF-BEF6-BCFCD2E3EAF8}"/>
                </a:ext>
              </a:extLst>
            </p:cNvPr>
            <p:cNvSpPr/>
            <p:nvPr/>
          </p:nvSpPr>
          <p:spPr>
            <a:xfrm>
              <a:off x="1051644" y="4746823"/>
              <a:ext cx="36000" cy="252000"/>
            </a:xfrm>
            <a:prstGeom prst="rect">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rgbClr val="1429A0"/>
                </a:solidFill>
                <a:latin typeface="SamsungOne-400" panose="020B0503030303020204" pitchFamily="34" charset="0"/>
                <a:ea typeface="SamsungOneKorean 400" panose="020B0503030303020204" pitchFamily="50" charset="-127"/>
              </a:endParaRPr>
            </a:p>
          </p:txBody>
        </p:sp>
      </p:grpSp>
    </p:spTree>
    <p:extLst>
      <p:ext uri="{BB962C8B-B14F-4D97-AF65-F5344CB8AC3E}">
        <p14:creationId xmlns:p14="http://schemas.microsoft.com/office/powerpoint/2010/main" val="413805929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텍스트 개체 틀 5">
            <a:extLst>
              <a:ext uri="{FF2B5EF4-FFF2-40B4-BE49-F238E27FC236}">
                <a16:creationId xmlns:a16="http://schemas.microsoft.com/office/drawing/2014/main" id="{BB04DB97-A49C-4099-9F71-CBA34459F431}"/>
              </a:ext>
            </a:extLst>
          </p:cNvPr>
          <p:cNvSpPr>
            <a:spLocks noGrp="1"/>
          </p:cNvSpPr>
          <p:nvPr>
            <p:ph type="body" sz="quarter" idx="10"/>
          </p:nvPr>
        </p:nvSpPr>
        <p:spPr>
          <a:xfrm>
            <a:off x="449612" y="447879"/>
            <a:ext cx="7926744" cy="279119"/>
          </a:xfrm>
        </p:spPr>
        <p:txBody>
          <a:bodyPr/>
          <a:lstStyle/>
          <a:p>
            <a:r>
              <a:rPr lang="en-US" altLang="ko-KR" dirty="0">
                <a:ea typeface="SamsungOneKorean 400" panose="020B0503030303020204" pitchFamily="50" charset="-127"/>
              </a:rPr>
              <a:t>2.2. </a:t>
            </a:r>
            <a:r>
              <a:rPr lang="en-US" altLang="ko-KR" dirty="0" err="1">
                <a:ea typeface="SamsungOneKorean 400" panose="020B0503030303020204" pitchFamily="50" charset="-127"/>
              </a:rPr>
              <a:t>Vai</a:t>
            </a:r>
            <a:r>
              <a:rPr lang="en-US" altLang="ko-KR" dirty="0">
                <a:ea typeface="SamsungOneKorean 400" panose="020B0503030303020204" pitchFamily="50" charset="-127"/>
              </a:rPr>
              <a:t> </a:t>
            </a:r>
            <a:r>
              <a:rPr lang="en-US" altLang="ko-KR" dirty="0" err="1">
                <a:ea typeface="SamsungOneKorean 400" panose="020B0503030303020204" pitchFamily="50" charset="-127"/>
              </a:rPr>
              <a:t>trò</a:t>
            </a:r>
            <a:r>
              <a:rPr lang="en-US" altLang="ko-KR" dirty="0">
                <a:ea typeface="SamsungOneKorean 400" panose="020B0503030303020204" pitchFamily="50" charset="-127"/>
              </a:rPr>
              <a:t> </a:t>
            </a:r>
            <a:r>
              <a:rPr lang="en-US" altLang="ko-KR" dirty="0" err="1">
                <a:ea typeface="SamsungOneKorean 400" panose="020B0503030303020204" pitchFamily="50" charset="-127"/>
              </a:rPr>
              <a:t>mới</a:t>
            </a:r>
            <a:r>
              <a:rPr lang="en-US" altLang="ko-KR" dirty="0">
                <a:ea typeface="SamsungOneKorean 400" panose="020B0503030303020204" pitchFamily="50" charset="-127"/>
              </a:rPr>
              <a:t> </a:t>
            </a:r>
            <a:r>
              <a:rPr lang="en-US" altLang="ko-KR" dirty="0" err="1">
                <a:ea typeface="SamsungOneKorean 400" panose="020B0503030303020204" pitchFamily="50" charset="-127"/>
              </a:rPr>
              <a:t>nổi</a:t>
            </a:r>
            <a:r>
              <a:rPr lang="en-US" altLang="ko-KR" dirty="0">
                <a:ea typeface="SamsungOneKorean 400" panose="020B0503030303020204" pitchFamily="50" charset="-127"/>
              </a:rPr>
              <a:t> </a:t>
            </a:r>
            <a:r>
              <a:rPr lang="en-US" altLang="ko-KR" dirty="0" err="1">
                <a:ea typeface="SamsungOneKorean 400" panose="020B0503030303020204" pitchFamily="50" charset="-127"/>
              </a:rPr>
              <a:t>của</a:t>
            </a:r>
            <a:r>
              <a:rPr lang="en-US" altLang="ko-KR" dirty="0">
                <a:ea typeface="SamsungOneKorean 400" panose="020B0503030303020204" pitchFamily="50" charset="-127"/>
              </a:rPr>
              <a:t> </a:t>
            </a:r>
            <a:r>
              <a:rPr lang="en-US" altLang="ko-KR" dirty="0" err="1">
                <a:ea typeface="SamsungOneKorean 400" panose="020B0503030303020204" pitchFamily="50" charset="-127"/>
              </a:rPr>
              <a:t>Dịch</a:t>
            </a:r>
            <a:r>
              <a:rPr lang="en-US" altLang="ko-KR" dirty="0">
                <a:ea typeface="SamsungOneKorean 400" panose="020B0503030303020204" pitchFamily="50" charset="-127"/>
              </a:rPr>
              <a:t> </a:t>
            </a:r>
            <a:r>
              <a:rPr lang="en-US" altLang="ko-KR" dirty="0" err="1">
                <a:ea typeface="SamsungOneKorean 400" panose="020B0503030303020204" pitchFamily="50" charset="-127"/>
              </a:rPr>
              <a:t>vụ</a:t>
            </a:r>
            <a:r>
              <a:rPr lang="en-US" altLang="ko-KR" dirty="0">
                <a:ea typeface="SamsungOneKorean 400" panose="020B0503030303020204" pitchFamily="50" charset="-127"/>
              </a:rPr>
              <a:t> </a:t>
            </a:r>
            <a:r>
              <a:rPr lang="en-US" altLang="ko-KR" dirty="0" err="1">
                <a:ea typeface="SamsungOneKorean 400" panose="020B0503030303020204" pitchFamily="50" charset="-127"/>
              </a:rPr>
              <a:t>đám</a:t>
            </a:r>
            <a:r>
              <a:rPr lang="en-US" altLang="ko-KR" dirty="0">
                <a:ea typeface="SamsungOneKorean 400" panose="020B0503030303020204" pitchFamily="50" charset="-127"/>
              </a:rPr>
              <a:t> </a:t>
            </a:r>
            <a:r>
              <a:rPr lang="en-US" altLang="ko-KR" dirty="0" err="1">
                <a:ea typeface="SamsungOneKorean 400" panose="020B0503030303020204" pitchFamily="50" charset="-127"/>
              </a:rPr>
              <a:t>mây</a:t>
            </a:r>
            <a:r>
              <a:rPr lang="en-US" altLang="ko-KR" dirty="0">
                <a:ea typeface="SamsungOneKorean 400" panose="020B0503030303020204" pitchFamily="50" charset="-127"/>
              </a:rPr>
              <a:t> </a:t>
            </a:r>
            <a:r>
              <a:rPr lang="en-US" altLang="ko-KR" dirty="0" err="1">
                <a:ea typeface="SamsungOneKorean 400" panose="020B0503030303020204" pitchFamily="50" charset="-127"/>
              </a:rPr>
              <a:t>công</a:t>
            </a:r>
            <a:r>
              <a:rPr lang="en-US" altLang="ko-KR" dirty="0">
                <a:ea typeface="SamsungOneKorean 400" panose="020B0503030303020204" pitchFamily="50" charset="-127"/>
              </a:rPr>
              <a:t> </a:t>
            </a:r>
            <a:r>
              <a:rPr lang="en-US" altLang="ko-KR" dirty="0" err="1">
                <a:ea typeface="SamsungOneKorean 400" panose="020B0503030303020204" pitchFamily="50" charset="-127"/>
              </a:rPr>
              <a:t>cộng</a:t>
            </a:r>
            <a:r>
              <a:rPr lang="en-US" altLang="ko-KR" dirty="0">
                <a:ea typeface="SamsungOneKorean 400" panose="020B0503030303020204" pitchFamily="50" charset="-127"/>
              </a:rPr>
              <a:t> </a:t>
            </a:r>
            <a:r>
              <a:rPr lang="en-US" altLang="ko-KR" dirty="0" err="1">
                <a:ea typeface="SamsungOneKorean 400" panose="020B0503030303020204" pitchFamily="50" charset="-127"/>
              </a:rPr>
              <a:t>trong</a:t>
            </a:r>
            <a:r>
              <a:rPr lang="en-US" altLang="ko-KR" dirty="0">
                <a:ea typeface="SamsungOneKorean 400" panose="020B0503030303020204" pitchFamily="50" charset="-127"/>
              </a:rPr>
              <a:t> Big Data</a:t>
            </a:r>
            <a:endParaRPr lang="ko-KR" altLang="en-US" dirty="0">
              <a:ea typeface="SamsungOneKorean 400" panose="020B0503030303020204" pitchFamily="50" charset="-127"/>
            </a:endParaRPr>
          </a:p>
        </p:txBody>
      </p:sp>
      <p:sp>
        <p:nvSpPr>
          <p:cNvPr id="7" name="텍스트 개체 틀 6">
            <a:extLst>
              <a:ext uri="{FF2B5EF4-FFF2-40B4-BE49-F238E27FC236}">
                <a16:creationId xmlns:a16="http://schemas.microsoft.com/office/drawing/2014/main" id="{9EB126A6-03EB-4CDB-B59E-A171BE0864B0}"/>
              </a:ext>
            </a:extLst>
          </p:cNvPr>
          <p:cNvSpPr>
            <a:spLocks noGrp="1"/>
          </p:cNvSpPr>
          <p:nvPr>
            <p:ph type="body" sz="quarter" idx="11"/>
          </p:nvPr>
        </p:nvSpPr>
        <p:spPr/>
        <p:txBody>
          <a:bodyPr/>
          <a:lstStyle/>
          <a:p>
            <a:r>
              <a:rPr lang="en-US" altLang="ko-KR" dirty="0" err="1">
                <a:ea typeface="SamsungOneKorean 400" panose="020B0503030303020204" pitchFamily="50" charset="-127"/>
              </a:rPr>
              <a:t>Điện</a:t>
            </a:r>
            <a:r>
              <a:rPr lang="en-US" altLang="ko-KR" dirty="0">
                <a:ea typeface="SamsungOneKorean 400" panose="020B0503030303020204" pitchFamily="50" charset="-127"/>
              </a:rPr>
              <a:t> </a:t>
            </a:r>
            <a:r>
              <a:rPr lang="en-US" altLang="ko-KR" dirty="0" err="1">
                <a:ea typeface="SamsungOneKorean 400" panose="020B0503030303020204" pitchFamily="50" charset="-127"/>
              </a:rPr>
              <a:t>toán</a:t>
            </a:r>
            <a:r>
              <a:rPr lang="en-US" altLang="ko-KR" dirty="0">
                <a:ea typeface="SamsungOneKorean 400" panose="020B0503030303020204" pitchFamily="50" charset="-127"/>
              </a:rPr>
              <a:t> </a:t>
            </a:r>
            <a:r>
              <a:rPr lang="en-US" altLang="ko-KR" dirty="0" err="1">
                <a:ea typeface="SamsungOneKorean 400" panose="020B0503030303020204" pitchFamily="50" charset="-127"/>
              </a:rPr>
              <a:t>đám</a:t>
            </a:r>
            <a:r>
              <a:rPr lang="en-US" altLang="ko-KR" dirty="0">
                <a:ea typeface="SamsungOneKorean 400" panose="020B0503030303020204" pitchFamily="50" charset="-127"/>
              </a:rPr>
              <a:t> </a:t>
            </a:r>
            <a:r>
              <a:rPr lang="en-US" altLang="ko-KR" dirty="0" err="1">
                <a:ea typeface="SamsungOneKorean 400" panose="020B0503030303020204" pitchFamily="50" charset="-127"/>
              </a:rPr>
              <a:t>mây</a:t>
            </a:r>
            <a:endParaRPr lang="ko-KR" altLang="en-US" dirty="0">
              <a:ea typeface="SamsungOneKorean 400" panose="020B0503030303020204" pitchFamily="50" charset="-127"/>
            </a:endParaRPr>
          </a:p>
        </p:txBody>
      </p:sp>
      <p:sp>
        <p:nvSpPr>
          <p:cNvPr id="8" name="텍스트 개체 틀 7">
            <a:extLst>
              <a:ext uri="{FF2B5EF4-FFF2-40B4-BE49-F238E27FC236}">
                <a16:creationId xmlns:a16="http://schemas.microsoft.com/office/drawing/2014/main" id="{2FD86031-2CE6-4A7A-AF8C-B38A60FC9877}"/>
              </a:ext>
            </a:extLst>
          </p:cNvPr>
          <p:cNvSpPr>
            <a:spLocks noGrp="1"/>
          </p:cNvSpPr>
          <p:nvPr>
            <p:ph type="body" sz="quarter" idx="13"/>
          </p:nvPr>
        </p:nvSpPr>
        <p:spPr/>
        <p:txBody>
          <a:bodyPr/>
          <a:lstStyle/>
          <a:p>
            <a:r>
              <a:rPr lang="en-US" altLang="ko-KR" dirty="0" err="1">
                <a:ea typeface="SamsungOneKorean 400" panose="020B0503030303020204" pitchFamily="50" charset="-127"/>
              </a:rPr>
              <a:t>Bài</a:t>
            </a:r>
            <a:r>
              <a:rPr lang="en-US" altLang="ko-KR" dirty="0">
                <a:ea typeface="SamsungOneKorean 400" panose="020B0503030303020204" pitchFamily="50" charset="-127"/>
              </a:rPr>
              <a:t> 02</a:t>
            </a:r>
            <a:endParaRPr lang="ko-KR" altLang="en-US" dirty="0">
              <a:ea typeface="SamsungOneKorean 400" panose="020B0503030303020204" pitchFamily="50" charset="-127"/>
            </a:endParaRPr>
          </a:p>
        </p:txBody>
      </p:sp>
      <p:sp>
        <p:nvSpPr>
          <p:cNvPr id="9" name="텍스트 개체 틀 8">
            <a:extLst>
              <a:ext uri="{FF2B5EF4-FFF2-40B4-BE49-F238E27FC236}">
                <a16:creationId xmlns:a16="http://schemas.microsoft.com/office/drawing/2014/main" id="{010C68CC-7310-4008-B70F-D68E053345A2}"/>
              </a:ext>
            </a:extLst>
          </p:cNvPr>
          <p:cNvSpPr>
            <a:spLocks noGrp="1"/>
          </p:cNvSpPr>
          <p:nvPr>
            <p:ph type="body" sz="quarter" idx="15"/>
          </p:nvPr>
        </p:nvSpPr>
        <p:spPr/>
        <p:txBody>
          <a:bodyPr/>
          <a:lstStyle/>
          <a:p>
            <a:r>
              <a:rPr lang="en-US" altLang="ko-KR" dirty="0" err="1"/>
              <a:t>Điện</a:t>
            </a:r>
            <a:r>
              <a:rPr lang="en-US" altLang="ko-KR" dirty="0"/>
              <a:t> </a:t>
            </a:r>
            <a:r>
              <a:rPr lang="en-US" altLang="ko-KR" dirty="0" err="1"/>
              <a:t>toán</a:t>
            </a:r>
            <a:r>
              <a:rPr lang="en-US" altLang="ko-KR" dirty="0"/>
              <a:t> </a:t>
            </a:r>
            <a:r>
              <a:rPr lang="en-US" altLang="ko-KR" dirty="0" err="1"/>
              <a:t>đám</a:t>
            </a:r>
            <a:r>
              <a:rPr lang="en-US" altLang="ko-KR" dirty="0"/>
              <a:t> </a:t>
            </a:r>
            <a:r>
              <a:rPr lang="en-US" altLang="ko-KR" dirty="0" err="1"/>
              <a:t>mây</a:t>
            </a:r>
            <a:r>
              <a:rPr lang="en-US" altLang="ko-KR" dirty="0"/>
              <a:t> </a:t>
            </a:r>
            <a:r>
              <a:rPr lang="en-US" altLang="ko-KR" dirty="0" err="1"/>
              <a:t>là</a:t>
            </a:r>
            <a:r>
              <a:rPr lang="en-US" altLang="ko-KR" dirty="0"/>
              <a:t> </a:t>
            </a:r>
            <a:r>
              <a:rPr lang="en-US" altLang="ko-KR" dirty="0" err="1"/>
              <a:t>gì</a:t>
            </a:r>
            <a:r>
              <a:rPr lang="en-US" altLang="ko-KR" dirty="0"/>
              <a:t>?</a:t>
            </a:r>
          </a:p>
          <a:p>
            <a:pPr lvl="1"/>
            <a:r>
              <a:rPr lang="vi-VN" altLang="ko-KR" dirty="0"/>
              <a:t>Trong kiến trúc này, dữ liệu chủ yếu nằm trên các máy chủ 'ở đâu đó trên Internet' và ứng dụng chạy trên cả 'máy chủ đám mây' và trình duyệt của người dùng.</a:t>
            </a:r>
            <a:r>
              <a:rPr lang="en-US" altLang="ko-KR" dirty="0"/>
              <a:t> -Eric Schmidt –</a:t>
            </a:r>
          </a:p>
          <a:p>
            <a:pPr marL="177800" lvl="1" indent="0">
              <a:buNone/>
            </a:pPr>
            <a:endParaRPr lang="en-US" altLang="ko-KR" dirty="0"/>
          </a:p>
          <a:p>
            <a:r>
              <a:rPr lang="en-US" altLang="ko-KR" dirty="0" err="1"/>
              <a:t>Tại</a:t>
            </a:r>
            <a:r>
              <a:rPr lang="en-US" altLang="ko-KR" dirty="0"/>
              <a:t> </a:t>
            </a:r>
            <a:r>
              <a:rPr lang="en-US" altLang="ko-KR" dirty="0" err="1"/>
              <a:t>sao</a:t>
            </a:r>
            <a:r>
              <a:rPr lang="en-US" altLang="ko-KR" dirty="0"/>
              <a:t> Google </a:t>
            </a:r>
            <a:r>
              <a:rPr lang="en-US" altLang="ko-KR" dirty="0" err="1"/>
              <a:t>lại</a:t>
            </a:r>
            <a:r>
              <a:rPr lang="en-US" altLang="ko-KR" dirty="0"/>
              <a:t> </a:t>
            </a:r>
            <a:r>
              <a:rPr lang="en-US" altLang="ko-KR" dirty="0" err="1"/>
              <a:t>nghĩ</a:t>
            </a:r>
            <a:r>
              <a:rPr lang="en-US" altLang="ko-KR" dirty="0"/>
              <a:t> </a:t>
            </a:r>
            <a:r>
              <a:rPr lang="en-US" altLang="ko-KR" dirty="0" err="1"/>
              <a:t>về</a:t>
            </a:r>
            <a:r>
              <a:rPr lang="en-US" altLang="ko-KR" dirty="0"/>
              <a:t> </a:t>
            </a:r>
            <a:r>
              <a:rPr lang="en-US" altLang="ko-KR" dirty="0" err="1"/>
              <a:t>điều</a:t>
            </a:r>
            <a:r>
              <a:rPr lang="en-US" altLang="ko-KR" dirty="0"/>
              <a:t> </a:t>
            </a:r>
            <a:r>
              <a:rPr lang="en-US" altLang="ko-KR" dirty="0" err="1"/>
              <a:t>đó</a:t>
            </a:r>
            <a:r>
              <a:rPr lang="en-US" altLang="ko-KR" dirty="0"/>
              <a:t>?</a:t>
            </a:r>
          </a:p>
          <a:p>
            <a:pPr lvl="1"/>
            <a:r>
              <a:rPr lang="vi-VN" altLang="ko-KR" dirty="0"/>
              <a:t>Một dịch vụ rất thành công để lưu giữ các ứng dụng và dữ liệu của người dùng máy tính trên web thông qua các dịch vụ web tiên tiến nhất của ngành (Google Docs, Google Notes, v.v.).</a:t>
            </a:r>
          </a:p>
          <a:p>
            <a:pPr lvl="1"/>
            <a:r>
              <a:rPr lang="vi-VN" altLang="ko-KR" dirty="0"/>
              <a:t>Thông qua đó, người ta dự đoán rằng tất cả các phần mềm sẽ tồn tại trên Internet trong tương lai.</a:t>
            </a:r>
          </a:p>
          <a:p>
            <a:pPr lvl="1"/>
            <a:r>
              <a:rPr lang="en-US" altLang="ko-KR" dirty="0" err="1"/>
              <a:t>Giới</a:t>
            </a:r>
            <a:r>
              <a:rPr lang="en-US" altLang="ko-KR" dirty="0"/>
              <a:t> </a:t>
            </a:r>
            <a:r>
              <a:rPr lang="en-US" altLang="ko-KR" dirty="0" err="1"/>
              <a:t>thiệu</a:t>
            </a:r>
            <a:r>
              <a:rPr lang="vi-VN" altLang="ko-KR" dirty="0"/>
              <a:t> khái niệm “SaaS”</a:t>
            </a:r>
            <a:endParaRPr lang="en-US" altLang="ko-KR" dirty="0"/>
          </a:p>
          <a:p>
            <a:pPr lvl="1"/>
            <a:r>
              <a:rPr lang="en-US" altLang="ko-KR" dirty="0" err="1"/>
              <a:t>Tích</a:t>
            </a:r>
            <a:r>
              <a:rPr lang="en-US" altLang="ko-KR" dirty="0"/>
              <a:t> </a:t>
            </a:r>
            <a:r>
              <a:rPr lang="en-US" altLang="ko-KR" dirty="0" err="1"/>
              <a:t>lũy</a:t>
            </a:r>
            <a:r>
              <a:rPr lang="en-US" altLang="ko-KR" dirty="0"/>
              <a:t> </a:t>
            </a:r>
            <a:r>
              <a:rPr lang="en-US" altLang="ko-KR" dirty="0" err="1"/>
              <a:t>kinh</a:t>
            </a:r>
            <a:r>
              <a:rPr lang="en-US" altLang="ko-KR" dirty="0"/>
              <a:t> </a:t>
            </a:r>
            <a:r>
              <a:rPr lang="en-US" altLang="ko-KR" dirty="0" err="1"/>
              <a:t>nghiệm</a:t>
            </a:r>
            <a:r>
              <a:rPr lang="en-US" altLang="ko-KR" dirty="0"/>
              <a:t> </a:t>
            </a:r>
            <a:r>
              <a:rPr lang="en-US" altLang="ko-KR" dirty="0" err="1"/>
              <a:t>của</a:t>
            </a:r>
            <a:r>
              <a:rPr lang="en-US" altLang="ko-KR" dirty="0"/>
              <a:t> Google </a:t>
            </a:r>
            <a:r>
              <a:rPr lang="en-US" altLang="ko-KR" dirty="0" err="1"/>
              <a:t>để</a:t>
            </a:r>
            <a:r>
              <a:rPr lang="en-US" altLang="ko-KR" dirty="0"/>
              <a:t> </a:t>
            </a:r>
            <a:r>
              <a:rPr lang="en-US" altLang="ko-KR" dirty="0" err="1"/>
              <a:t>giải</a:t>
            </a:r>
            <a:r>
              <a:rPr lang="en-US" altLang="ko-KR" dirty="0"/>
              <a:t> </a:t>
            </a:r>
            <a:r>
              <a:rPr lang="en-US" altLang="ko-KR" dirty="0" err="1"/>
              <a:t>quyết</a:t>
            </a:r>
            <a:r>
              <a:rPr lang="en-US" altLang="ko-KR" dirty="0"/>
              <a:t> </a:t>
            </a:r>
            <a:r>
              <a:rPr lang="en-US" altLang="ko-KR" dirty="0" err="1"/>
              <a:t>khối</a:t>
            </a:r>
            <a:r>
              <a:rPr lang="en-US" altLang="ko-KR" dirty="0"/>
              <a:t> </a:t>
            </a:r>
            <a:r>
              <a:rPr lang="en-US" altLang="ko-KR" dirty="0" err="1"/>
              <a:t>lượng</a:t>
            </a:r>
            <a:r>
              <a:rPr lang="en-US" altLang="ko-KR" dirty="0"/>
              <a:t> </a:t>
            </a:r>
            <a:r>
              <a:rPr lang="en-US" altLang="ko-KR" dirty="0" err="1"/>
              <a:t>kết</a:t>
            </a:r>
            <a:r>
              <a:rPr lang="en-US" altLang="ko-KR" dirty="0"/>
              <a:t> </a:t>
            </a:r>
            <a:r>
              <a:rPr lang="en-US" altLang="ko-KR" dirty="0" err="1"/>
              <a:t>nối</a:t>
            </a:r>
            <a:r>
              <a:rPr lang="en-US" altLang="ko-KR" dirty="0"/>
              <a:t> </a:t>
            </a:r>
            <a:r>
              <a:rPr lang="en-US" altLang="ko-KR" dirty="0" err="1"/>
              <a:t>toàn</a:t>
            </a:r>
            <a:r>
              <a:rPr lang="en-US" altLang="ko-KR" dirty="0"/>
              <a:t> </a:t>
            </a:r>
            <a:r>
              <a:rPr lang="en-US" altLang="ko-KR" dirty="0" err="1"/>
              <a:t>cầu</a:t>
            </a:r>
            <a:endParaRPr lang="en-US" altLang="ko-KR" dirty="0"/>
          </a:p>
          <a:p>
            <a:r>
              <a:rPr lang="vi-VN" altLang="ko-KR" dirty="0"/>
              <a:t>Kinh doanh hiện đại trên đám mây là điều bình thường mới.</a:t>
            </a:r>
            <a:endParaRPr lang="en-US" altLang="ko-KR" dirty="0"/>
          </a:p>
        </p:txBody>
      </p:sp>
    </p:spTree>
    <p:extLst>
      <p:ext uri="{BB962C8B-B14F-4D97-AF65-F5344CB8AC3E}">
        <p14:creationId xmlns:p14="http://schemas.microsoft.com/office/powerpoint/2010/main" val="106433342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텍스트 개체 틀 5">
            <a:extLst>
              <a:ext uri="{FF2B5EF4-FFF2-40B4-BE49-F238E27FC236}">
                <a16:creationId xmlns:a16="http://schemas.microsoft.com/office/drawing/2014/main" id="{BB04DB97-A49C-4099-9F71-CBA34459F431}"/>
              </a:ext>
            </a:extLst>
          </p:cNvPr>
          <p:cNvSpPr>
            <a:spLocks noGrp="1"/>
          </p:cNvSpPr>
          <p:nvPr>
            <p:ph type="body" sz="quarter" idx="10"/>
          </p:nvPr>
        </p:nvSpPr>
        <p:spPr>
          <a:xfrm>
            <a:off x="449612" y="447879"/>
            <a:ext cx="7960610" cy="279119"/>
          </a:xfrm>
        </p:spPr>
        <p:txBody>
          <a:bodyPr/>
          <a:lstStyle/>
          <a:p>
            <a:r>
              <a:rPr lang="en-US" altLang="ko-KR" dirty="0">
                <a:ea typeface="SamsungOneKorean 400" panose="020B0503030303020204" pitchFamily="50" charset="-127"/>
              </a:rPr>
              <a:t>2.2. </a:t>
            </a:r>
            <a:r>
              <a:rPr lang="en-US" altLang="ko-KR" dirty="0" err="1">
                <a:ea typeface="SamsungOneKorean 400" panose="020B0503030303020204" pitchFamily="50" charset="-127"/>
              </a:rPr>
              <a:t>Vai</a:t>
            </a:r>
            <a:r>
              <a:rPr lang="en-US" altLang="ko-KR" dirty="0">
                <a:ea typeface="SamsungOneKorean 400" panose="020B0503030303020204" pitchFamily="50" charset="-127"/>
              </a:rPr>
              <a:t> </a:t>
            </a:r>
            <a:r>
              <a:rPr lang="en-US" altLang="ko-KR" dirty="0" err="1">
                <a:ea typeface="SamsungOneKorean 400" panose="020B0503030303020204" pitchFamily="50" charset="-127"/>
              </a:rPr>
              <a:t>trò</a:t>
            </a:r>
            <a:r>
              <a:rPr lang="en-US" altLang="ko-KR" dirty="0">
                <a:ea typeface="SamsungOneKorean 400" panose="020B0503030303020204" pitchFamily="50" charset="-127"/>
              </a:rPr>
              <a:t> </a:t>
            </a:r>
            <a:r>
              <a:rPr lang="en-US" altLang="ko-KR" dirty="0" err="1">
                <a:ea typeface="SamsungOneKorean 400" panose="020B0503030303020204" pitchFamily="50" charset="-127"/>
              </a:rPr>
              <a:t>mới</a:t>
            </a:r>
            <a:r>
              <a:rPr lang="en-US" altLang="ko-KR" dirty="0">
                <a:ea typeface="SamsungOneKorean 400" panose="020B0503030303020204" pitchFamily="50" charset="-127"/>
              </a:rPr>
              <a:t> </a:t>
            </a:r>
            <a:r>
              <a:rPr lang="en-US" altLang="ko-KR" dirty="0" err="1">
                <a:ea typeface="SamsungOneKorean 400" panose="020B0503030303020204" pitchFamily="50" charset="-127"/>
              </a:rPr>
              <a:t>nổi</a:t>
            </a:r>
            <a:r>
              <a:rPr lang="en-US" altLang="ko-KR" dirty="0">
                <a:ea typeface="SamsungOneKorean 400" panose="020B0503030303020204" pitchFamily="50" charset="-127"/>
              </a:rPr>
              <a:t> </a:t>
            </a:r>
            <a:r>
              <a:rPr lang="en-US" altLang="ko-KR" dirty="0" err="1">
                <a:ea typeface="SamsungOneKorean 400" panose="020B0503030303020204" pitchFamily="50" charset="-127"/>
              </a:rPr>
              <a:t>của</a:t>
            </a:r>
            <a:r>
              <a:rPr lang="en-US" altLang="ko-KR" dirty="0">
                <a:ea typeface="SamsungOneKorean 400" panose="020B0503030303020204" pitchFamily="50" charset="-127"/>
              </a:rPr>
              <a:t> </a:t>
            </a:r>
            <a:r>
              <a:rPr lang="en-US" altLang="ko-KR" dirty="0" err="1">
                <a:ea typeface="SamsungOneKorean 400" panose="020B0503030303020204" pitchFamily="50" charset="-127"/>
              </a:rPr>
              <a:t>Dịch</a:t>
            </a:r>
            <a:r>
              <a:rPr lang="en-US" altLang="ko-KR" dirty="0">
                <a:ea typeface="SamsungOneKorean 400" panose="020B0503030303020204" pitchFamily="50" charset="-127"/>
              </a:rPr>
              <a:t> </a:t>
            </a:r>
            <a:r>
              <a:rPr lang="en-US" altLang="ko-KR" dirty="0" err="1">
                <a:ea typeface="SamsungOneKorean 400" panose="020B0503030303020204" pitchFamily="50" charset="-127"/>
              </a:rPr>
              <a:t>vụ</a:t>
            </a:r>
            <a:r>
              <a:rPr lang="en-US" altLang="ko-KR" dirty="0">
                <a:ea typeface="SamsungOneKorean 400" panose="020B0503030303020204" pitchFamily="50" charset="-127"/>
              </a:rPr>
              <a:t> </a:t>
            </a:r>
            <a:r>
              <a:rPr lang="en-US" altLang="ko-KR" dirty="0" err="1">
                <a:ea typeface="SamsungOneKorean 400" panose="020B0503030303020204" pitchFamily="50" charset="-127"/>
              </a:rPr>
              <a:t>đám</a:t>
            </a:r>
            <a:r>
              <a:rPr lang="en-US" altLang="ko-KR" dirty="0">
                <a:ea typeface="SamsungOneKorean 400" panose="020B0503030303020204" pitchFamily="50" charset="-127"/>
              </a:rPr>
              <a:t> </a:t>
            </a:r>
            <a:r>
              <a:rPr lang="en-US" altLang="ko-KR" dirty="0" err="1">
                <a:ea typeface="SamsungOneKorean 400" panose="020B0503030303020204" pitchFamily="50" charset="-127"/>
              </a:rPr>
              <a:t>mây</a:t>
            </a:r>
            <a:r>
              <a:rPr lang="en-US" altLang="ko-KR" dirty="0">
                <a:ea typeface="SamsungOneKorean 400" panose="020B0503030303020204" pitchFamily="50" charset="-127"/>
              </a:rPr>
              <a:t> </a:t>
            </a:r>
            <a:r>
              <a:rPr lang="en-US" altLang="ko-KR" dirty="0" err="1">
                <a:ea typeface="SamsungOneKorean 400" panose="020B0503030303020204" pitchFamily="50" charset="-127"/>
              </a:rPr>
              <a:t>công</a:t>
            </a:r>
            <a:r>
              <a:rPr lang="en-US" altLang="ko-KR" dirty="0">
                <a:ea typeface="SamsungOneKorean 400" panose="020B0503030303020204" pitchFamily="50" charset="-127"/>
              </a:rPr>
              <a:t> </a:t>
            </a:r>
            <a:r>
              <a:rPr lang="en-US" altLang="ko-KR" dirty="0" err="1">
                <a:ea typeface="SamsungOneKorean 400" panose="020B0503030303020204" pitchFamily="50" charset="-127"/>
              </a:rPr>
              <a:t>cộng</a:t>
            </a:r>
            <a:r>
              <a:rPr lang="en-US" altLang="ko-KR" dirty="0">
                <a:ea typeface="SamsungOneKorean 400" panose="020B0503030303020204" pitchFamily="50" charset="-127"/>
              </a:rPr>
              <a:t> </a:t>
            </a:r>
            <a:r>
              <a:rPr lang="en-US" altLang="ko-KR" dirty="0" err="1">
                <a:ea typeface="SamsungOneKorean 400" panose="020B0503030303020204" pitchFamily="50" charset="-127"/>
              </a:rPr>
              <a:t>trong</a:t>
            </a:r>
            <a:r>
              <a:rPr lang="en-US" altLang="ko-KR" dirty="0">
                <a:ea typeface="SamsungOneKorean 400" panose="020B0503030303020204" pitchFamily="50" charset="-127"/>
              </a:rPr>
              <a:t> Big Data</a:t>
            </a:r>
            <a:endParaRPr lang="ko-KR" altLang="en-US" dirty="0">
              <a:ea typeface="SamsungOneKorean 400" panose="020B0503030303020204" pitchFamily="50" charset="-127"/>
            </a:endParaRPr>
          </a:p>
        </p:txBody>
      </p:sp>
      <p:sp>
        <p:nvSpPr>
          <p:cNvPr id="7" name="텍스트 개체 틀 6">
            <a:extLst>
              <a:ext uri="{FF2B5EF4-FFF2-40B4-BE49-F238E27FC236}">
                <a16:creationId xmlns:a16="http://schemas.microsoft.com/office/drawing/2014/main" id="{9EB126A6-03EB-4CDB-B59E-A171BE0864B0}"/>
              </a:ext>
            </a:extLst>
          </p:cNvPr>
          <p:cNvSpPr>
            <a:spLocks noGrp="1"/>
          </p:cNvSpPr>
          <p:nvPr>
            <p:ph type="body" sz="quarter" idx="11"/>
          </p:nvPr>
        </p:nvSpPr>
        <p:spPr/>
        <p:txBody>
          <a:bodyPr/>
          <a:lstStyle/>
          <a:p>
            <a:r>
              <a:rPr lang="en-US" altLang="ko-KR" dirty="0" err="1">
                <a:ea typeface="SamsungOneKorean 400" panose="020B0503030303020204" pitchFamily="50" charset="-127"/>
              </a:rPr>
              <a:t>Hạn</a:t>
            </a:r>
            <a:r>
              <a:rPr lang="en-US" altLang="ko-KR" dirty="0">
                <a:ea typeface="SamsungOneKorean 400" panose="020B0503030303020204" pitchFamily="50" charset="-127"/>
              </a:rPr>
              <a:t> </a:t>
            </a:r>
            <a:r>
              <a:rPr lang="en-US" altLang="ko-KR" dirty="0" err="1">
                <a:ea typeface="SamsungOneKorean 400" panose="020B0503030303020204" pitchFamily="50" charset="-127"/>
              </a:rPr>
              <a:t>chế</a:t>
            </a:r>
            <a:r>
              <a:rPr lang="en-US" altLang="ko-KR" dirty="0">
                <a:ea typeface="SamsungOneKorean 400" panose="020B0503030303020204" pitchFamily="50" charset="-127"/>
              </a:rPr>
              <a:t> </a:t>
            </a:r>
            <a:r>
              <a:rPr lang="en-US" altLang="ko-KR" dirty="0" err="1">
                <a:ea typeface="SamsungOneKorean 400" panose="020B0503030303020204" pitchFamily="50" charset="-127"/>
              </a:rPr>
              <a:t>của</a:t>
            </a:r>
            <a:r>
              <a:rPr lang="en-US" altLang="ko-KR" dirty="0">
                <a:ea typeface="SamsungOneKorean 400" panose="020B0503030303020204" pitchFamily="50" charset="-127"/>
              </a:rPr>
              <a:t> </a:t>
            </a:r>
            <a:r>
              <a:rPr lang="en-US" altLang="ko-KR" dirty="0" err="1">
                <a:ea typeface="SamsungOneKorean 400" panose="020B0503030303020204" pitchFamily="50" charset="-127"/>
              </a:rPr>
              <a:t>kiến</a:t>
            </a:r>
            <a:r>
              <a:rPr lang="en-US" altLang="ko-KR" dirty="0">
                <a:ea typeface="SamsungOneKorean 400" panose="020B0503030303020204" pitchFamily="50" charset="-127"/>
              </a:rPr>
              <a:t> </a:t>
            </a:r>
            <a:r>
              <a:rPr lang="en-US" altLang="ko-KR" dirty="0" err="1">
                <a:ea typeface="SamsungOneKorean 400" panose="020B0503030303020204" pitchFamily="50" charset="-127"/>
              </a:rPr>
              <a:t>trúc</a:t>
            </a:r>
            <a:r>
              <a:rPr lang="en-US" altLang="ko-KR" dirty="0">
                <a:ea typeface="SamsungOneKorean 400" panose="020B0503030303020204" pitchFamily="50" charset="-127"/>
              </a:rPr>
              <a:t> </a:t>
            </a:r>
            <a:r>
              <a:rPr lang="en-US" altLang="ko-KR" dirty="0" err="1">
                <a:ea typeface="SamsungOneKorean 400" panose="020B0503030303020204" pitchFamily="50" charset="-127"/>
              </a:rPr>
              <a:t>truyền</a:t>
            </a:r>
            <a:r>
              <a:rPr lang="en-US" altLang="ko-KR" dirty="0">
                <a:ea typeface="SamsungOneKorean 400" panose="020B0503030303020204" pitchFamily="50" charset="-127"/>
              </a:rPr>
              <a:t> </a:t>
            </a:r>
            <a:r>
              <a:rPr lang="en-US" altLang="ko-KR" dirty="0" err="1">
                <a:ea typeface="SamsungOneKorean 400" panose="020B0503030303020204" pitchFamily="50" charset="-127"/>
              </a:rPr>
              <a:t>thống</a:t>
            </a:r>
            <a:endParaRPr lang="ko-KR" altLang="en-US" dirty="0">
              <a:ea typeface="SamsungOneKorean 400" panose="020B0503030303020204" pitchFamily="50" charset="-127"/>
            </a:endParaRPr>
          </a:p>
        </p:txBody>
      </p:sp>
      <p:sp>
        <p:nvSpPr>
          <p:cNvPr id="8" name="텍스트 개체 틀 7">
            <a:extLst>
              <a:ext uri="{FF2B5EF4-FFF2-40B4-BE49-F238E27FC236}">
                <a16:creationId xmlns:a16="http://schemas.microsoft.com/office/drawing/2014/main" id="{2FD86031-2CE6-4A7A-AF8C-B38A60FC9877}"/>
              </a:ext>
            </a:extLst>
          </p:cNvPr>
          <p:cNvSpPr>
            <a:spLocks noGrp="1"/>
          </p:cNvSpPr>
          <p:nvPr>
            <p:ph type="body" sz="quarter" idx="13"/>
          </p:nvPr>
        </p:nvSpPr>
        <p:spPr/>
        <p:txBody>
          <a:bodyPr/>
          <a:lstStyle/>
          <a:p>
            <a:r>
              <a:rPr lang="en-US" altLang="ko-KR" dirty="0" err="1">
                <a:ea typeface="SamsungOneKorean 400" panose="020B0503030303020204" pitchFamily="50" charset="-127"/>
              </a:rPr>
              <a:t>Bài</a:t>
            </a:r>
            <a:r>
              <a:rPr lang="en-US" altLang="ko-KR" dirty="0">
                <a:ea typeface="SamsungOneKorean 400" panose="020B0503030303020204" pitchFamily="50" charset="-127"/>
              </a:rPr>
              <a:t> 02</a:t>
            </a:r>
            <a:endParaRPr lang="ko-KR" altLang="en-US" dirty="0">
              <a:ea typeface="SamsungOneKorean 400" panose="020B0503030303020204" pitchFamily="50" charset="-127"/>
            </a:endParaRPr>
          </a:p>
        </p:txBody>
      </p:sp>
      <p:sp>
        <p:nvSpPr>
          <p:cNvPr id="9" name="텍스트 개체 틀 8">
            <a:extLst>
              <a:ext uri="{FF2B5EF4-FFF2-40B4-BE49-F238E27FC236}">
                <a16:creationId xmlns:a16="http://schemas.microsoft.com/office/drawing/2014/main" id="{010C68CC-7310-4008-B70F-D68E053345A2}"/>
              </a:ext>
            </a:extLst>
          </p:cNvPr>
          <p:cNvSpPr>
            <a:spLocks noGrp="1"/>
          </p:cNvSpPr>
          <p:nvPr>
            <p:ph type="body" sz="quarter" idx="15"/>
          </p:nvPr>
        </p:nvSpPr>
        <p:spPr/>
        <p:txBody>
          <a:bodyPr/>
          <a:lstStyle/>
          <a:p>
            <a:r>
              <a:rPr lang="en-US" altLang="ko-KR" dirty="0" err="1"/>
              <a:t>Điện</a:t>
            </a:r>
            <a:r>
              <a:rPr lang="en-US" altLang="ko-KR" dirty="0"/>
              <a:t> </a:t>
            </a:r>
            <a:r>
              <a:rPr lang="en-US" altLang="ko-KR" dirty="0" err="1"/>
              <a:t>toán</a:t>
            </a:r>
            <a:r>
              <a:rPr lang="en-US" altLang="ko-KR" dirty="0"/>
              <a:t> </a:t>
            </a:r>
            <a:r>
              <a:rPr lang="en-US" altLang="ko-KR" dirty="0" err="1"/>
              <a:t>tại</a:t>
            </a:r>
            <a:r>
              <a:rPr lang="en-US" altLang="ko-KR" dirty="0"/>
              <a:t> </a:t>
            </a:r>
            <a:r>
              <a:rPr lang="en-US" altLang="ko-KR" dirty="0" err="1"/>
              <a:t>chỗ</a:t>
            </a:r>
            <a:endParaRPr lang="en-US" altLang="ko-KR" dirty="0"/>
          </a:p>
          <a:p>
            <a:pPr lvl="1"/>
            <a:r>
              <a:rPr lang="vi-VN" altLang="ko-KR" dirty="0"/>
              <a:t>Sắp xếp thứ tự lưu trữ và tính toán</a:t>
            </a:r>
          </a:p>
          <a:p>
            <a:pPr lvl="1"/>
            <a:r>
              <a:rPr lang="vi-VN" altLang="ko-KR" dirty="0"/>
              <a:t>Hoạt động cụm không hiệu quả do nhiều người thuê</a:t>
            </a:r>
          </a:p>
          <a:p>
            <a:pPr lvl="1"/>
            <a:r>
              <a:rPr lang="vi-VN" altLang="ko-KR" dirty="0"/>
              <a:t>Phân bổ nguồn lực không hiệu quả</a:t>
            </a:r>
          </a:p>
          <a:p>
            <a:pPr lvl="1"/>
            <a:r>
              <a:rPr lang="vi-VN" altLang="ko-KR" dirty="0"/>
              <a:t>Không thể hỗ trợ tự động mở rộng quy mô theo tải</a:t>
            </a:r>
          </a:p>
          <a:p>
            <a:pPr lvl="1"/>
            <a:r>
              <a:rPr lang="vi-VN" altLang="ko-KR" dirty="0"/>
              <a:t>Bảo mật cụm dữ liệu vật lý</a:t>
            </a:r>
            <a:endParaRPr lang="ko-KR" altLang="en-US" dirty="0"/>
          </a:p>
        </p:txBody>
      </p:sp>
      <p:pic>
        <p:nvPicPr>
          <p:cNvPr id="11" name="그림 10">
            <a:extLst>
              <a:ext uri="{FF2B5EF4-FFF2-40B4-BE49-F238E27FC236}">
                <a16:creationId xmlns:a16="http://schemas.microsoft.com/office/drawing/2014/main" id="{661AD3AE-C057-4A1D-AF8D-1B5D3BA8E0C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91050" y="2812863"/>
            <a:ext cx="4693874" cy="3460938"/>
          </a:xfrm>
          <a:prstGeom prst="rect">
            <a:avLst/>
          </a:prstGeom>
        </p:spPr>
      </p:pic>
    </p:spTree>
    <p:extLst>
      <p:ext uri="{BB962C8B-B14F-4D97-AF65-F5344CB8AC3E}">
        <p14:creationId xmlns:p14="http://schemas.microsoft.com/office/powerpoint/2010/main" val="309574491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텍스트 개체 틀 5">
            <a:extLst>
              <a:ext uri="{FF2B5EF4-FFF2-40B4-BE49-F238E27FC236}">
                <a16:creationId xmlns:a16="http://schemas.microsoft.com/office/drawing/2014/main" id="{BB04DB97-A49C-4099-9F71-CBA34459F431}"/>
              </a:ext>
            </a:extLst>
          </p:cNvPr>
          <p:cNvSpPr>
            <a:spLocks noGrp="1"/>
          </p:cNvSpPr>
          <p:nvPr>
            <p:ph type="body" sz="quarter" idx="10"/>
          </p:nvPr>
        </p:nvSpPr>
        <p:spPr>
          <a:xfrm>
            <a:off x="449611" y="447880"/>
            <a:ext cx="7971899" cy="246943"/>
          </a:xfrm>
        </p:spPr>
        <p:txBody>
          <a:bodyPr/>
          <a:lstStyle/>
          <a:p>
            <a:r>
              <a:rPr lang="en-US" altLang="ko-KR" dirty="0">
                <a:ea typeface="SamsungOneKorean 400" panose="020B0503030303020204" pitchFamily="50" charset="-127"/>
              </a:rPr>
              <a:t>2.2. </a:t>
            </a:r>
            <a:r>
              <a:rPr lang="en-US" altLang="ko-KR" dirty="0" err="1">
                <a:ea typeface="SamsungOneKorean 400" panose="020B0503030303020204" pitchFamily="50" charset="-127"/>
              </a:rPr>
              <a:t>Vai</a:t>
            </a:r>
            <a:r>
              <a:rPr lang="en-US" altLang="ko-KR" dirty="0">
                <a:ea typeface="SamsungOneKorean 400" panose="020B0503030303020204" pitchFamily="50" charset="-127"/>
              </a:rPr>
              <a:t> </a:t>
            </a:r>
            <a:r>
              <a:rPr lang="en-US" altLang="ko-KR" dirty="0" err="1">
                <a:ea typeface="SamsungOneKorean 400" panose="020B0503030303020204" pitchFamily="50" charset="-127"/>
              </a:rPr>
              <a:t>trò</a:t>
            </a:r>
            <a:r>
              <a:rPr lang="en-US" altLang="ko-KR" dirty="0">
                <a:ea typeface="SamsungOneKorean 400" panose="020B0503030303020204" pitchFamily="50" charset="-127"/>
              </a:rPr>
              <a:t> </a:t>
            </a:r>
            <a:r>
              <a:rPr lang="en-US" altLang="ko-KR" dirty="0" err="1">
                <a:ea typeface="SamsungOneKorean 400" panose="020B0503030303020204" pitchFamily="50" charset="-127"/>
              </a:rPr>
              <a:t>mới</a:t>
            </a:r>
            <a:r>
              <a:rPr lang="en-US" altLang="ko-KR" dirty="0">
                <a:ea typeface="SamsungOneKorean 400" panose="020B0503030303020204" pitchFamily="50" charset="-127"/>
              </a:rPr>
              <a:t> </a:t>
            </a:r>
            <a:r>
              <a:rPr lang="en-US" altLang="ko-KR" dirty="0" err="1">
                <a:ea typeface="SamsungOneKorean 400" panose="020B0503030303020204" pitchFamily="50" charset="-127"/>
              </a:rPr>
              <a:t>nổi</a:t>
            </a:r>
            <a:r>
              <a:rPr lang="en-US" altLang="ko-KR" dirty="0">
                <a:ea typeface="SamsungOneKorean 400" panose="020B0503030303020204" pitchFamily="50" charset="-127"/>
              </a:rPr>
              <a:t> </a:t>
            </a:r>
            <a:r>
              <a:rPr lang="en-US" altLang="ko-KR" dirty="0" err="1">
                <a:ea typeface="SamsungOneKorean 400" panose="020B0503030303020204" pitchFamily="50" charset="-127"/>
              </a:rPr>
              <a:t>của</a:t>
            </a:r>
            <a:r>
              <a:rPr lang="en-US" altLang="ko-KR" dirty="0">
                <a:ea typeface="SamsungOneKorean 400" panose="020B0503030303020204" pitchFamily="50" charset="-127"/>
              </a:rPr>
              <a:t> </a:t>
            </a:r>
            <a:r>
              <a:rPr lang="en-US" altLang="ko-KR" dirty="0" err="1">
                <a:ea typeface="SamsungOneKorean 400" panose="020B0503030303020204" pitchFamily="50" charset="-127"/>
              </a:rPr>
              <a:t>Dịch</a:t>
            </a:r>
            <a:r>
              <a:rPr lang="en-US" altLang="ko-KR" dirty="0">
                <a:ea typeface="SamsungOneKorean 400" panose="020B0503030303020204" pitchFamily="50" charset="-127"/>
              </a:rPr>
              <a:t> </a:t>
            </a:r>
            <a:r>
              <a:rPr lang="en-US" altLang="ko-KR" dirty="0" err="1">
                <a:ea typeface="SamsungOneKorean 400" panose="020B0503030303020204" pitchFamily="50" charset="-127"/>
              </a:rPr>
              <a:t>vụ</a:t>
            </a:r>
            <a:r>
              <a:rPr lang="en-US" altLang="ko-KR" dirty="0">
                <a:ea typeface="SamsungOneKorean 400" panose="020B0503030303020204" pitchFamily="50" charset="-127"/>
              </a:rPr>
              <a:t> </a:t>
            </a:r>
            <a:r>
              <a:rPr lang="en-US" altLang="ko-KR" dirty="0" err="1">
                <a:ea typeface="SamsungOneKorean 400" panose="020B0503030303020204" pitchFamily="50" charset="-127"/>
              </a:rPr>
              <a:t>đám</a:t>
            </a:r>
            <a:r>
              <a:rPr lang="en-US" altLang="ko-KR" dirty="0">
                <a:ea typeface="SamsungOneKorean 400" panose="020B0503030303020204" pitchFamily="50" charset="-127"/>
              </a:rPr>
              <a:t> </a:t>
            </a:r>
            <a:r>
              <a:rPr lang="en-US" altLang="ko-KR" dirty="0" err="1">
                <a:ea typeface="SamsungOneKorean 400" panose="020B0503030303020204" pitchFamily="50" charset="-127"/>
              </a:rPr>
              <a:t>mây</a:t>
            </a:r>
            <a:r>
              <a:rPr lang="en-US" altLang="ko-KR" dirty="0">
                <a:ea typeface="SamsungOneKorean 400" panose="020B0503030303020204" pitchFamily="50" charset="-127"/>
              </a:rPr>
              <a:t> </a:t>
            </a:r>
            <a:r>
              <a:rPr lang="en-US" altLang="ko-KR" dirty="0" err="1">
                <a:ea typeface="SamsungOneKorean 400" panose="020B0503030303020204" pitchFamily="50" charset="-127"/>
              </a:rPr>
              <a:t>công</a:t>
            </a:r>
            <a:r>
              <a:rPr lang="en-US" altLang="ko-KR" dirty="0">
                <a:ea typeface="SamsungOneKorean 400" panose="020B0503030303020204" pitchFamily="50" charset="-127"/>
              </a:rPr>
              <a:t> </a:t>
            </a:r>
            <a:r>
              <a:rPr lang="en-US" altLang="ko-KR" dirty="0" err="1">
                <a:ea typeface="SamsungOneKorean 400" panose="020B0503030303020204" pitchFamily="50" charset="-127"/>
              </a:rPr>
              <a:t>cộng</a:t>
            </a:r>
            <a:r>
              <a:rPr lang="en-US" altLang="ko-KR" dirty="0">
                <a:ea typeface="SamsungOneKorean 400" panose="020B0503030303020204" pitchFamily="50" charset="-127"/>
              </a:rPr>
              <a:t> </a:t>
            </a:r>
            <a:r>
              <a:rPr lang="en-US" altLang="ko-KR" dirty="0" err="1">
                <a:ea typeface="SamsungOneKorean 400" panose="020B0503030303020204" pitchFamily="50" charset="-127"/>
              </a:rPr>
              <a:t>trong</a:t>
            </a:r>
            <a:r>
              <a:rPr lang="en-US" altLang="ko-KR" dirty="0">
                <a:ea typeface="SamsungOneKorean 400" panose="020B0503030303020204" pitchFamily="50" charset="-127"/>
              </a:rPr>
              <a:t> Big Data</a:t>
            </a:r>
            <a:endParaRPr lang="ko-KR" altLang="en-US" dirty="0">
              <a:ea typeface="SamsungOneKorean 400" panose="020B0503030303020204" pitchFamily="50" charset="-127"/>
            </a:endParaRPr>
          </a:p>
        </p:txBody>
      </p:sp>
      <p:sp>
        <p:nvSpPr>
          <p:cNvPr id="7" name="텍스트 개체 틀 6">
            <a:extLst>
              <a:ext uri="{FF2B5EF4-FFF2-40B4-BE49-F238E27FC236}">
                <a16:creationId xmlns:a16="http://schemas.microsoft.com/office/drawing/2014/main" id="{9EB126A6-03EB-4CDB-B59E-A171BE0864B0}"/>
              </a:ext>
            </a:extLst>
          </p:cNvPr>
          <p:cNvSpPr>
            <a:spLocks noGrp="1"/>
          </p:cNvSpPr>
          <p:nvPr>
            <p:ph type="body" sz="quarter" idx="11"/>
          </p:nvPr>
        </p:nvSpPr>
        <p:spPr>
          <a:xfrm>
            <a:off x="535871" y="1376295"/>
            <a:ext cx="9127417" cy="493776"/>
          </a:xfrm>
        </p:spPr>
        <p:txBody>
          <a:bodyPr/>
          <a:lstStyle/>
          <a:p>
            <a:r>
              <a:rPr lang="en-US" altLang="ko-KR" sz="2800" dirty="0" err="1">
                <a:ea typeface="SamsungOneKorean 400" panose="020B0503030303020204" pitchFamily="50" charset="-127"/>
              </a:rPr>
              <a:t>Các</a:t>
            </a:r>
            <a:r>
              <a:rPr lang="en-US" altLang="ko-KR" sz="2800" dirty="0">
                <a:ea typeface="SamsungOneKorean 400" panose="020B0503030303020204" pitchFamily="50" charset="-127"/>
              </a:rPr>
              <a:t> </a:t>
            </a:r>
            <a:r>
              <a:rPr lang="en-US" altLang="ko-KR" sz="2800" dirty="0" err="1">
                <a:ea typeface="SamsungOneKorean 400" panose="020B0503030303020204" pitchFamily="50" charset="-127"/>
              </a:rPr>
              <a:t>khía</a:t>
            </a:r>
            <a:r>
              <a:rPr lang="en-US" altLang="ko-KR" sz="2800" dirty="0">
                <a:ea typeface="SamsungOneKorean 400" panose="020B0503030303020204" pitchFamily="50" charset="-127"/>
              </a:rPr>
              <a:t> </a:t>
            </a:r>
            <a:r>
              <a:rPr lang="en-US" altLang="ko-KR" sz="2800" dirty="0" err="1">
                <a:ea typeface="SamsungOneKorean 400" panose="020B0503030303020204" pitchFamily="50" charset="-127"/>
              </a:rPr>
              <a:t>cạnh</a:t>
            </a:r>
            <a:r>
              <a:rPr lang="en-US" altLang="ko-KR" sz="2800" dirty="0">
                <a:ea typeface="SamsungOneKorean 400" panose="020B0503030303020204" pitchFamily="50" charset="-127"/>
              </a:rPr>
              <a:t> </a:t>
            </a:r>
            <a:r>
              <a:rPr lang="en-US" altLang="ko-KR" sz="2800" dirty="0" err="1">
                <a:ea typeface="SamsungOneKorean 400" panose="020B0503030303020204" pitchFamily="50" charset="-127"/>
              </a:rPr>
              <a:t>chính</a:t>
            </a:r>
            <a:r>
              <a:rPr lang="en-US" altLang="ko-KR" sz="2800" dirty="0">
                <a:ea typeface="SamsungOneKorean 400" panose="020B0503030303020204" pitchFamily="50" charset="-127"/>
              </a:rPr>
              <a:t> </a:t>
            </a:r>
            <a:r>
              <a:rPr lang="en-US" altLang="ko-KR" sz="2800" dirty="0" err="1">
                <a:ea typeface="SamsungOneKorean 400" panose="020B0503030303020204" pitchFamily="50" charset="-127"/>
              </a:rPr>
              <a:t>của</a:t>
            </a:r>
            <a:r>
              <a:rPr lang="en-US" altLang="ko-KR" sz="2800" dirty="0">
                <a:ea typeface="SamsungOneKorean 400" panose="020B0503030303020204" pitchFamily="50" charset="-127"/>
              </a:rPr>
              <a:t> </a:t>
            </a:r>
            <a:r>
              <a:rPr lang="en-US" altLang="ko-KR" sz="2800" dirty="0" err="1">
                <a:ea typeface="SamsungOneKorean 400" panose="020B0503030303020204" pitchFamily="50" charset="-127"/>
              </a:rPr>
              <a:t>Đám</a:t>
            </a:r>
            <a:r>
              <a:rPr lang="en-US" altLang="ko-KR" sz="2800" dirty="0">
                <a:ea typeface="SamsungOneKorean 400" panose="020B0503030303020204" pitchFamily="50" charset="-127"/>
              </a:rPr>
              <a:t> </a:t>
            </a:r>
            <a:r>
              <a:rPr lang="en-US" altLang="ko-KR" sz="2800" dirty="0" err="1">
                <a:ea typeface="SamsungOneKorean 400" panose="020B0503030303020204" pitchFamily="50" charset="-127"/>
              </a:rPr>
              <a:t>mây</a:t>
            </a:r>
            <a:r>
              <a:rPr lang="en-US" altLang="ko-KR" sz="2800" dirty="0">
                <a:ea typeface="SamsungOneKorean 400" panose="020B0503030303020204" pitchFamily="50" charset="-127"/>
              </a:rPr>
              <a:t> </a:t>
            </a:r>
            <a:r>
              <a:rPr lang="en-US" altLang="ko-KR" sz="2800" dirty="0" err="1">
                <a:ea typeface="SamsungOneKorean 400" panose="020B0503030303020204" pitchFamily="50" charset="-127"/>
              </a:rPr>
              <a:t>công</a:t>
            </a:r>
            <a:r>
              <a:rPr lang="en-US" altLang="ko-KR" sz="2800" dirty="0">
                <a:ea typeface="SamsungOneKorean 400" panose="020B0503030303020204" pitchFamily="50" charset="-127"/>
              </a:rPr>
              <a:t> </a:t>
            </a:r>
            <a:r>
              <a:rPr lang="en-US" altLang="ko-KR" sz="2800" dirty="0" err="1">
                <a:ea typeface="SamsungOneKorean 400" panose="020B0503030303020204" pitchFamily="50" charset="-127"/>
              </a:rPr>
              <a:t>cộng</a:t>
            </a:r>
            <a:endParaRPr lang="ko-KR" altLang="en-US" sz="2800" dirty="0">
              <a:ea typeface="SamsungOneKorean 400" panose="020B0503030303020204" pitchFamily="50" charset="-127"/>
            </a:endParaRPr>
          </a:p>
        </p:txBody>
      </p:sp>
      <p:sp>
        <p:nvSpPr>
          <p:cNvPr id="8" name="텍스트 개체 틀 7">
            <a:extLst>
              <a:ext uri="{FF2B5EF4-FFF2-40B4-BE49-F238E27FC236}">
                <a16:creationId xmlns:a16="http://schemas.microsoft.com/office/drawing/2014/main" id="{2FD86031-2CE6-4A7A-AF8C-B38A60FC9877}"/>
              </a:ext>
            </a:extLst>
          </p:cNvPr>
          <p:cNvSpPr>
            <a:spLocks noGrp="1"/>
          </p:cNvSpPr>
          <p:nvPr>
            <p:ph type="body" sz="quarter" idx="13"/>
          </p:nvPr>
        </p:nvSpPr>
        <p:spPr/>
        <p:txBody>
          <a:bodyPr/>
          <a:lstStyle/>
          <a:p>
            <a:r>
              <a:rPr lang="en-US" altLang="ko-KR" dirty="0" err="1">
                <a:ea typeface="SamsungOneKorean 400" panose="020B0503030303020204" pitchFamily="50" charset="-127"/>
              </a:rPr>
              <a:t>Bài</a:t>
            </a:r>
            <a:r>
              <a:rPr lang="en-US" altLang="ko-KR" dirty="0">
                <a:ea typeface="SamsungOneKorean 400" panose="020B0503030303020204" pitchFamily="50" charset="-127"/>
              </a:rPr>
              <a:t> 02</a:t>
            </a:r>
            <a:endParaRPr lang="ko-KR" altLang="en-US" dirty="0">
              <a:ea typeface="SamsungOneKorean 400" panose="020B0503030303020204" pitchFamily="50" charset="-127"/>
            </a:endParaRPr>
          </a:p>
        </p:txBody>
      </p:sp>
      <p:sp>
        <p:nvSpPr>
          <p:cNvPr id="9" name="텍스트 개체 틀 8">
            <a:extLst>
              <a:ext uri="{FF2B5EF4-FFF2-40B4-BE49-F238E27FC236}">
                <a16:creationId xmlns:a16="http://schemas.microsoft.com/office/drawing/2014/main" id="{010C68CC-7310-4008-B70F-D68E053345A2}"/>
              </a:ext>
            </a:extLst>
          </p:cNvPr>
          <p:cNvSpPr>
            <a:spLocks noGrp="1"/>
          </p:cNvSpPr>
          <p:nvPr>
            <p:ph type="body" sz="quarter" idx="15"/>
          </p:nvPr>
        </p:nvSpPr>
        <p:spPr>
          <a:xfrm>
            <a:off x="535872" y="2226568"/>
            <a:ext cx="4658428" cy="914400"/>
          </a:xfrm>
        </p:spPr>
        <p:txBody>
          <a:bodyPr/>
          <a:lstStyle/>
          <a:p>
            <a:r>
              <a:rPr lang="en-US" altLang="ko-KR" dirty="0" err="1"/>
              <a:t>Có</a:t>
            </a:r>
            <a:r>
              <a:rPr lang="en-US" altLang="ko-KR" dirty="0"/>
              <a:t> </a:t>
            </a:r>
            <a:r>
              <a:rPr lang="en-US" altLang="ko-KR" dirty="0" err="1"/>
              <a:t>khả</a:t>
            </a:r>
            <a:r>
              <a:rPr lang="en-US" altLang="ko-KR" dirty="0"/>
              <a:t> </a:t>
            </a:r>
            <a:r>
              <a:rPr lang="en-US" altLang="ko-KR" dirty="0" err="1"/>
              <a:t>năng</a:t>
            </a:r>
            <a:r>
              <a:rPr lang="en-US" altLang="ko-KR" dirty="0"/>
              <a:t> </a:t>
            </a:r>
            <a:r>
              <a:rPr lang="en-US" altLang="ko-KR" dirty="0" err="1"/>
              <a:t>hỗ</a:t>
            </a:r>
            <a:r>
              <a:rPr lang="en-US" altLang="ko-KR" dirty="0"/>
              <a:t> </a:t>
            </a:r>
            <a:r>
              <a:rPr lang="en-US" altLang="ko-KR" dirty="0" err="1"/>
              <a:t>trợ</a:t>
            </a:r>
            <a:r>
              <a:rPr lang="en-US" altLang="ko-KR" dirty="0"/>
              <a:t> </a:t>
            </a:r>
            <a:r>
              <a:rPr lang="en-US" altLang="ko-KR" dirty="0" err="1"/>
              <a:t>tự</a:t>
            </a:r>
            <a:r>
              <a:rPr lang="en-US" altLang="ko-KR" dirty="0"/>
              <a:t> </a:t>
            </a:r>
            <a:r>
              <a:rPr lang="en-US" altLang="ko-KR" dirty="0" err="1"/>
              <a:t>động</a:t>
            </a:r>
            <a:r>
              <a:rPr lang="en-US" altLang="ko-KR" dirty="0"/>
              <a:t> </a:t>
            </a:r>
            <a:r>
              <a:rPr lang="en-US" altLang="ko-KR" dirty="0" err="1"/>
              <a:t>mở</a:t>
            </a:r>
            <a:r>
              <a:rPr lang="en-US" altLang="ko-KR" dirty="0"/>
              <a:t> </a:t>
            </a:r>
            <a:r>
              <a:rPr lang="en-US" altLang="ko-KR" dirty="0" err="1"/>
              <a:t>rộng</a:t>
            </a:r>
            <a:r>
              <a:rPr lang="en-US" altLang="ko-KR" dirty="0"/>
              <a:t> </a:t>
            </a:r>
            <a:r>
              <a:rPr lang="en-US" altLang="ko-KR" dirty="0" err="1"/>
              <a:t>quy</a:t>
            </a:r>
            <a:r>
              <a:rPr lang="en-US" altLang="ko-KR" dirty="0"/>
              <a:t> </a:t>
            </a:r>
            <a:r>
              <a:rPr lang="en-US" altLang="ko-KR" dirty="0" err="1"/>
              <a:t>mô</a:t>
            </a:r>
            <a:r>
              <a:rPr lang="en-US" altLang="ko-KR" dirty="0"/>
              <a:t> </a:t>
            </a:r>
            <a:r>
              <a:rPr lang="en-US" altLang="ko-KR" dirty="0" err="1"/>
              <a:t>theo</a:t>
            </a:r>
            <a:r>
              <a:rPr lang="en-US" altLang="ko-KR" dirty="0"/>
              <a:t> </a:t>
            </a:r>
            <a:r>
              <a:rPr lang="en-US" altLang="ko-KR" dirty="0" err="1"/>
              <a:t>tải</a:t>
            </a:r>
            <a:endParaRPr lang="en-US" altLang="ko-KR" dirty="0"/>
          </a:p>
          <a:p>
            <a:r>
              <a:rPr lang="vi-VN" altLang="ko-KR" dirty="0"/>
              <a:t>Mạng tốc độ cao cho phép tách biệt lưu trữ khỏi tài nguyên máy tính</a:t>
            </a:r>
            <a:endParaRPr lang="en-US" altLang="ko-KR" dirty="0"/>
          </a:p>
          <a:p>
            <a:pPr lvl="1"/>
            <a:r>
              <a:rPr lang="en-US" altLang="ko-KR" dirty="0" err="1"/>
              <a:t>Có</a:t>
            </a:r>
            <a:r>
              <a:rPr lang="en-US" altLang="ko-KR" dirty="0"/>
              <a:t> </a:t>
            </a:r>
            <a:r>
              <a:rPr lang="en-US" altLang="ko-KR" dirty="0" err="1"/>
              <a:t>thể</a:t>
            </a:r>
            <a:r>
              <a:rPr lang="en-US" altLang="ko-KR" dirty="0"/>
              <a:t> </a:t>
            </a:r>
            <a:r>
              <a:rPr lang="en-US" altLang="ko-KR" dirty="0" err="1"/>
              <a:t>mở</a:t>
            </a:r>
            <a:r>
              <a:rPr lang="en-US" altLang="ko-KR" dirty="0"/>
              <a:t> </a:t>
            </a:r>
            <a:r>
              <a:rPr lang="en-US" altLang="ko-KR" dirty="0" err="1"/>
              <a:t>rộng</a:t>
            </a:r>
            <a:r>
              <a:rPr lang="en-US" altLang="ko-KR" dirty="0"/>
              <a:t> </a:t>
            </a:r>
            <a:r>
              <a:rPr lang="en-US" altLang="ko-KR" dirty="0" err="1"/>
              <a:t>quy</a:t>
            </a:r>
            <a:r>
              <a:rPr lang="en-US" altLang="ko-KR" dirty="0"/>
              <a:t> </a:t>
            </a:r>
            <a:r>
              <a:rPr lang="en-US" altLang="ko-KR" dirty="0" err="1"/>
              <a:t>mô</a:t>
            </a:r>
            <a:r>
              <a:rPr lang="en-US" altLang="ko-KR" dirty="0"/>
              <a:t> </a:t>
            </a:r>
            <a:r>
              <a:rPr lang="en-US" altLang="ko-KR" dirty="0" err="1"/>
              <a:t>riêng</a:t>
            </a:r>
            <a:r>
              <a:rPr lang="en-US" altLang="ko-KR" dirty="0"/>
              <a:t> </a:t>
            </a:r>
            <a:r>
              <a:rPr lang="en-US" altLang="ko-KR" dirty="0" err="1"/>
              <a:t>cho</a:t>
            </a:r>
            <a:r>
              <a:rPr lang="en-US" altLang="ko-KR" dirty="0"/>
              <a:t> </a:t>
            </a:r>
            <a:r>
              <a:rPr lang="en-US" altLang="ko-KR" dirty="0" err="1"/>
              <a:t>từng</a:t>
            </a:r>
            <a:r>
              <a:rPr lang="en-US" altLang="ko-KR" dirty="0"/>
              <a:t> </a:t>
            </a:r>
            <a:r>
              <a:rPr lang="en-US" altLang="ko-KR" dirty="0" err="1"/>
              <a:t>yêu</a:t>
            </a:r>
            <a:r>
              <a:rPr lang="en-US" altLang="ko-KR" dirty="0"/>
              <a:t> </a:t>
            </a:r>
            <a:r>
              <a:rPr lang="en-US" altLang="ko-KR" dirty="0" err="1"/>
              <a:t>cầu</a:t>
            </a:r>
            <a:endParaRPr lang="en-US" altLang="ko-KR" dirty="0"/>
          </a:p>
          <a:p>
            <a:r>
              <a:rPr lang="vi-VN" altLang="ko-KR" dirty="0"/>
              <a:t>Cửa hàng đối tượng (S3, ADLS) cung cấp một phương pháp hữu ích để lưu trữ và xử lý các loại dữ liệu khác nhau</a:t>
            </a:r>
          </a:p>
          <a:p>
            <a:r>
              <a:rPr lang="vi-VN" altLang="ko-KR" dirty="0"/>
              <a:t>Công nghệ thùng chứa</a:t>
            </a:r>
          </a:p>
          <a:p>
            <a:r>
              <a:rPr lang="vi-VN" altLang="ko-KR" dirty="0"/>
              <a:t>Cải tiến bảo mật đáng tin cậy cho các cụm dữ liệu</a:t>
            </a:r>
            <a:endParaRPr lang="ko-KR" altLang="en-US" dirty="0"/>
          </a:p>
        </p:txBody>
      </p:sp>
      <p:grpSp>
        <p:nvGrpSpPr>
          <p:cNvPr id="20" name="그룹 19">
            <a:extLst>
              <a:ext uri="{FF2B5EF4-FFF2-40B4-BE49-F238E27FC236}">
                <a16:creationId xmlns:a16="http://schemas.microsoft.com/office/drawing/2014/main" id="{E91F7F99-C6A5-4877-9610-26656099FE26}"/>
              </a:ext>
            </a:extLst>
          </p:cNvPr>
          <p:cNvGrpSpPr/>
          <p:nvPr/>
        </p:nvGrpSpPr>
        <p:grpSpPr>
          <a:xfrm>
            <a:off x="5287618" y="2551543"/>
            <a:ext cx="3999561" cy="3231419"/>
            <a:chOff x="5287618" y="2551543"/>
            <a:chExt cx="3999561" cy="3231419"/>
          </a:xfrm>
        </p:grpSpPr>
        <p:grpSp>
          <p:nvGrpSpPr>
            <p:cNvPr id="35" name="그룹 34">
              <a:extLst>
                <a:ext uri="{FF2B5EF4-FFF2-40B4-BE49-F238E27FC236}">
                  <a16:creationId xmlns:a16="http://schemas.microsoft.com/office/drawing/2014/main" id="{61D7610E-E7E4-442F-A5D7-138CD4D8D70F}"/>
                </a:ext>
              </a:extLst>
            </p:cNvPr>
            <p:cNvGrpSpPr/>
            <p:nvPr/>
          </p:nvGrpSpPr>
          <p:grpSpPr>
            <a:xfrm>
              <a:off x="5814638" y="2837442"/>
              <a:ext cx="2945520" cy="2945520"/>
              <a:chOff x="6057900" y="2903220"/>
              <a:chExt cx="2945520" cy="2945520"/>
            </a:xfrm>
          </p:grpSpPr>
          <p:grpSp>
            <p:nvGrpSpPr>
              <p:cNvPr id="44" name="그룹 43">
                <a:extLst>
                  <a:ext uri="{FF2B5EF4-FFF2-40B4-BE49-F238E27FC236}">
                    <a16:creationId xmlns:a16="http://schemas.microsoft.com/office/drawing/2014/main" id="{1F2673F0-C78B-441E-8E05-BDBFE9B57A36}"/>
                  </a:ext>
                </a:extLst>
              </p:cNvPr>
              <p:cNvGrpSpPr/>
              <p:nvPr/>
            </p:nvGrpSpPr>
            <p:grpSpPr>
              <a:xfrm>
                <a:off x="6477942" y="3671989"/>
                <a:ext cx="2105436" cy="1407983"/>
                <a:chOff x="6718572" y="3300772"/>
                <a:chExt cx="2105436" cy="1407983"/>
              </a:xfrm>
            </p:grpSpPr>
            <p:pic>
              <p:nvPicPr>
                <p:cNvPr id="46" name="그림 45">
                  <a:extLst>
                    <a:ext uri="{FF2B5EF4-FFF2-40B4-BE49-F238E27FC236}">
                      <a16:creationId xmlns:a16="http://schemas.microsoft.com/office/drawing/2014/main" id="{BF7BF23F-D30D-48A6-8C48-324FE3A86B6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18572" y="3300772"/>
                  <a:ext cx="2105436" cy="1407983"/>
                </a:xfrm>
                <a:prstGeom prst="rect">
                  <a:avLst/>
                </a:prstGeom>
              </p:spPr>
            </p:pic>
            <p:sp>
              <p:nvSpPr>
                <p:cNvPr id="47" name="직사각형 46">
                  <a:extLst>
                    <a:ext uri="{FF2B5EF4-FFF2-40B4-BE49-F238E27FC236}">
                      <a16:creationId xmlns:a16="http://schemas.microsoft.com/office/drawing/2014/main" id="{C7AB5788-1890-45EE-8AD5-85E0468D3E66}"/>
                    </a:ext>
                  </a:extLst>
                </p:cNvPr>
                <p:cNvSpPr/>
                <p:nvPr/>
              </p:nvSpPr>
              <p:spPr>
                <a:xfrm>
                  <a:off x="7160581" y="3835487"/>
                  <a:ext cx="1221419" cy="338554"/>
                </a:xfrm>
                <a:prstGeom prst="rect">
                  <a:avLst/>
                </a:prstGeom>
                <a:noFill/>
              </p:spPr>
              <p:txBody>
                <a:bodyPr wrap="square">
                  <a:spAutoFit/>
                </a:bodyPr>
                <a:lstStyle/>
                <a:p>
                  <a:pPr algn="ctr"/>
                  <a:r>
                    <a:rPr lang="en-US" altLang="ko-KR" sz="1600" dirty="0" err="1">
                      <a:solidFill>
                        <a:schemeClr val="bg1"/>
                      </a:solidFill>
                      <a:latin typeface="SamsungOne-700" panose="020B0803030303020204" pitchFamily="34" charset="0"/>
                      <a:ea typeface="SamsungOne-700" panose="020B0803030303020204" pitchFamily="34" charset="0"/>
                    </a:rPr>
                    <a:t>Đám</a:t>
                  </a:r>
                  <a:r>
                    <a:rPr lang="en-US" altLang="ko-KR" sz="1600" dirty="0">
                      <a:solidFill>
                        <a:schemeClr val="bg1"/>
                      </a:solidFill>
                      <a:latin typeface="SamsungOne-700" panose="020B0803030303020204" pitchFamily="34" charset="0"/>
                      <a:ea typeface="SamsungOne-700" panose="020B0803030303020204" pitchFamily="34" charset="0"/>
                    </a:rPr>
                    <a:t> </a:t>
                  </a:r>
                  <a:r>
                    <a:rPr lang="en-US" altLang="ko-KR" sz="1600" dirty="0" err="1">
                      <a:solidFill>
                        <a:schemeClr val="bg1"/>
                      </a:solidFill>
                      <a:latin typeface="SamsungOne-700" panose="020B0803030303020204" pitchFamily="34" charset="0"/>
                      <a:ea typeface="SamsungOne-700" panose="020B0803030303020204" pitchFamily="34" charset="0"/>
                    </a:rPr>
                    <a:t>mây</a:t>
                  </a:r>
                  <a:endParaRPr lang="en-US" altLang="ko-KR" sz="1600" dirty="0">
                    <a:solidFill>
                      <a:schemeClr val="bg1"/>
                    </a:solidFill>
                    <a:latin typeface="SamsungOne-700" panose="020B0803030303020204" pitchFamily="34" charset="0"/>
                    <a:ea typeface="SamsungOne-700" panose="020B0803030303020204" pitchFamily="34" charset="0"/>
                  </a:endParaRPr>
                </a:p>
              </p:txBody>
            </p:sp>
          </p:grpSp>
          <p:sp>
            <p:nvSpPr>
              <p:cNvPr id="45" name="타원 44">
                <a:extLst>
                  <a:ext uri="{FF2B5EF4-FFF2-40B4-BE49-F238E27FC236}">
                    <a16:creationId xmlns:a16="http://schemas.microsoft.com/office/drawing/2014/main" id="{1D444402-74AE-4E30-B09A-6B96DCD127C9}"/>
                  </a:ext>
                </a:extLst>
              </p:cNvPr>
              <p:cNvSpPr/>
              <p:nvPr/>
            </p:nvSpPr>
            <p:spPr>
              <a:xfrm>
                <a:off x="6057900" y="2903220"/>
                <a:ext cx="2945520" cy="2945520"/>
              </a:xfrm>
              <a:prstGeom prst="ellipse">
                <a:avLst/>
              </a:prstGeom>
              <a:noFill/>
              <a:ln w="57150">
                <a:solidFill>
                  <a:srgbClr val="66A1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a typeface="SamsungOneKorean 400" panose="020B0503030303020204" pitchFamily="50" charset="-127"/>
                </a:endParaRPr>
              </a:p>
            </p:txBody>
          </p:sp>
        </p:grpSp>
        <p:grpSp>
          <p:nvGrpSpPr>
            <p:cNvPr id="36" name="그룹 35">
              <a:extLst>
                <a:ext uri="{FF2B5EF4-FFF2-40B4-BE49-F238E27FC236}">
                  <a16:creationId xmlns:a16="http://schemas.microsoft.com/office/drawing/2014/main" id="{F8438D0F-1214-41D0-9266-46AF518F807D}"/>
                </a:ext>
              </a:extLst>
            </p:cNvPr>
            <p:cNvGrpSpPr/>
            <p:nvPr/>
          </p:nvGrpSpPr>
          <p:grpSpPr>
            <a:xfrm>
              <a:off x="5287618" y="2551543"/>
              <a:ext cx="3999561" cy="3118512"/>
              <a:chOff x="5287618" y="2551543"/>
              <a:chExt cx="3999561" cy="3118512"/>
            </a:xfrm>
          </p:grpSpPr>
          <p:sp>
            <p:nvSpPr>
              <p:cNvPr id="37" name="Rectangle 10">
                <a:extLst>
                  <a:ext uri="{FF2B5EF4-FFF2-40B4-BE49-F238E27FC236}">
                    <a16:creationId xmlns:a16="http://schemas.microsoft.com/office/drawing/2014/main" id="{5A1908E4-EC18-40CA-8452-6D4BEBC938F4}"/>
                  </a:ext>
                </a:extLst>
              </p:cNvPr>
              <p:cNvSpPr/>
              <p:nvPr/>
            </p:nvSpPr>
            <p:spPr>
              <a:xfrm>
                <a:off x="6752419" y="2551543"/>
                <a:ext cx="1069959" cy="669182"/>
              </a:xfrm>
              <a:prstGeom prst="roundRect">
                <a:avLst>
                  <a:gd name="adj" fmla="val 38592"/>
                </a:avLst>
              </a:prstGeom>
              <a:solidFill>
                <a:srgbClr val="E9F2FC"/>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err="1">
                    <a:solidFill>
                      <a:srgbClr val="1F45BC"/>
                    </a:solidFill>
                    <a:latin typeface="SamsungOne-700" panose="020B0803030303020204" pitchFamily="34" charset="0"/>
                    <a:ea typeface="SamsungOne-700" panose="020B0803030303020204" pitchFamily="34" charset="0"/>
                  </a:rPr>
                  <a:t>Dịch</a:t>
                </a:r>
                <a:r>
                  <a:rPr lang="en-US" sz="1050" dirty="0">
                    <a:solidFill>
                      <a:srgbClr val="1F45BC"/>
                    </a:solidFill>
                    <a:latin typeface="SamsungOne-700" panose="020B0803030303020204" pitchFamily="34" charset="0"/>
                    <a:ea typeface="SamsungOne-700" panose="020B0803030303020204" pitchFamily="34" charset="0"/>
                  </a:rPr>
                  <a:t> </a:t>
                </a:r>
                <a:r>
                  <a:rPr lang="en-US" sz="1050" dirty="0" err="1">
                    <a:solidFill>
                      <a:srgbClr val="1F45BC"/>
                    </a:solidFill>
                    <a:latin typeface="SamsungOne-700" panose="020B0803030303020204" pitchFamily="34" charset="0"/>
                    <a:ea typeface="SamsungOne-700" panose="020B0803030303020204" pitchFamily="34" charset="0"/>
                  </a:rPr>
                  <a:t>vụ</a:t>
                </a:r>
                <a:r>
                  <a:rPr lang="en-US" sz="1050" dirty="0">
                    <a:solidFill>
                      <a:srgbClr val="1F45BC"/>
                    </a:solidFill>
                    <a:latin typeface="SamsungOne-700" panose="020B0803030303020204" pitchFamily="34" charset="0"/>
                    <a:ea typeface="SamsungOne-700" panose="020B0803030303020204" pitchFamily="34" charset="0"/>
                  </a:rPr>
                  <a:t> </a:t>
                </a:r>
                <a:r>
                  <a:rPr lang="en-US" sz="1050" dirty="0" err="1">
                    <a:solidFill>
                      <a:srgbClr val="1F45BC"/>
                    </a:solidFill>
                    <a:latin typeface="SamsungOne-700" panose="020B0803030303020204" pitchFamily="34" charset="0"/>
                    <a:ea typeface="SamsungOne-700" panose="020B0803030303020204" pitchFamily="34" charset="0"/>
                  </a:rPr>
                  <a:t>tự</a:t>
                </a:r>
                <a:r>
                  <a:rPr lang="en-US" sz="1050" dirty="0">
                    <a:solidFill>
                      <a:srgbClr val="1F45BC"/>
                    </a:solidFill>
                    <a:latin typeface="SamsungOne-700" panose="020B0803030303020204" pitchFamily="34" charset="0"/>
                    <a:ea typeface="SamsungOne-700" panose="020B0803030303020204" pitchFamily="34" charset="0"/>
                  </a:rPr>
                  <a:t> </a:t>
                </a:r>
                <a:r>
                  <a:rPr lang="en-US" sz="1050" dirty="0" err="1">
                    <a:solidFill>
                      <a:srgbClr val="1F45BC"/>
                    </a:solidFill>
                    <a:latin typeface="SamsungOne-700" panose="020B0803030303020204" pitchFamily="34" charset="0"/>
                    <a:ea typeface="SamsungOne-700" panose="020B0803030303020204" pitchFamily="34" charset="0"/>
                  </a:rPr>
                  <a:t>phục</a:t>
                </a:r>
                <a:r>
                  <a:rPr lang="en-US" sz="1050" dirty="0">
                    <a:solidFill>
                      <a:srgbClr val="1F45BC"/>
                    </a:solidFill>
                    <a:latin typeface="SamsungOne-700" panose="020B0803030303020204" pitchFamily="34" charset="0"/>
                    <a:ea typeface="SamsungOne-700" panose="020B0803030303020204" pitchFamily="34" charset="0"/>
                  </a:rPr>
                  <a:t> </a:t>
                </a:r>
                <a:r>
                  <a:rPr lang="en-US" sz="1050" dirty="0" err="1">
                    <a:solidFill>
                      <a:srgbClr val="1F45BC"/>
                    </a:solidFill>
                    <a:latin typeface="SamsungOne-700" panose="020B0803030303020204" pitchFamily="34" charset="0"/>
                    <a:ea typeface="SamsungOne-700" panose="020B0803030303020204" pitchFamily="34" charset="0"/>
                  </a:rPr>
                  <a:t>vụ</a:t>
                </a:r>
                <a:r>
                  <a:rPr lang="en-US" sz="1050" dirty="0">
                    <a:solidFill>
                      <a:srgbClr val="1F45BC"/>
                    </a:solidFill>
                    <a:latin typeface="SamsungOne-700" panose="020B0803030303020204" pitchFamily="34" charset="0"/>
                    <a:ea typeface="SamsungOne-700" panose="020B0803030303020204" pitchFamily="34" charset="0"/>
                  </a:rPr>
                  <a:t> </a:t>
                </a:r>
                <a:r>
                  <a:rPr lang="en-US" sz="1050" dirty="0" err="1">
                    <a:solidFill>
                      <a:srgbClr val="1F45BC"/>
                    </a:solidFill>
                    <a:latin typeface="SamsungOne-700" panose="020B0803030303020204" pitchFamily="34" charset="0"/>
                    <a:ea typeface="SamsungOne-700" panose="020B0803030303020204" pitchFamily="34" charset="0"/>
                  </a:rPr>
                  <a:t>theo</a:t>
                </a:r>
                <a:r>
                  <a:rPr lang="en-US" sz="1050" dirty="0">
                    <a:solidFill>
                      <a:srgbClr val="1F45BC"/>
                    </a:solidFill>
                    <a:latin typeface="SamsungOne-700" panose="020B0803030303020204" pitchFamily="34" charset="0"/>
                    <a:ea typeface="SamsungOne-700" panose="020B0803030303020204" pitchFamily="34" charset="0"/>
                  </a:rPr>
                  <a:t> </a:t>
                </a:r>
                <a:r>
                  <a:rPr lang="en-US" sz="1050" dirty="0" err="1">
                    <a:solidFill>
                      <a:srgbClr val="1F45BC"/>
                    </a:solidFill>
                    <a:latin typeface="SamsungOne-700" panose="020B0803030303020204" pitchFamily="34" charset="0"/>
                    <a:ea typeface="SamsungOne-700" panose="020B0803030303020204" pitchFamily="34" charset="0"/>
                  </a:rPr>
                  <a:t>nhu</a:t>
                </a:r>
                <a:r>
                  <a:rPr lang="en-US" sz="1050" dirty="0">
                    <a:solidFill>
                      <a:srgbClr val="1F45BC"/>
                    </a:solidFill>
                    <a:latin typeface="SamsungOne-700" panose="020B0803030303020204" pitchFamily="34" charset="0"/>
                    <a:ea typeface="SamsungOne-700" panose="020B0803030303020204" pitchFamily="34" charset="0"/>
                  </a:rPr>
                  <a:t> </a:t>
                </a:r>
                <a:r>
                  <a:rPr lang="en-US" sz="1050" dirty="0" err="1">
                    <a:solidFill>
                      <a:srgbClr val="1F45BC"/>
                    </a:solidFill>
                    <a:latin typeface="SamsungOne-700" panose="020B0803030303020204" pitchFamily="34" charset="0"/>
                    <a:ea typeface="SamsungOne-700" panose="020B0803030303020204" pitchFamily="34" charset="0"/>
                  </a:rPr>
                  <a:t>cầu</a:t>
                </a:r>
                <a:endParaRPr lang="en-US" sz="1050" dirty="0">
                  <a:solidFill>
                    <a:srgbClr val="1F45BC"/>
                  </a:solidFill>
                  <a:latin typeface="SamsungOne-700" panose="020B0803030303020204" pitchFamily="34" charset="0"/>
                  <a:ea typeface="SamsungOne-700" panose="020B0803030303020204" pitchFamily="34" charset="0"/>
                </a:endParaRPr>
              </a:p>
            </p:txBody>
          </p:sp>
          <p:grpSp>
            <p:nvGrpSpPr>
              <p:cNvPr id="38" name="그룹 37">
                <a:extLst>
                  <a:ext uri="{FF2B5EF4-FFF2-40B4-BE49-F238E27FC236}">
                    <a16:creationId xmlns:a16="http://schemas.microsoft.com/office/drawing/2014/main" id="{4B70C5E8-C3B4-4D20-83FE-3316C84F3626}"/>
                  </a:ext>
                </a:extLst>
              </p:cNvPr>
              <p:cNvGrpSpPr/>
              <p:nvPr/>
            </p:nvGrpSpPr>
            <p:grpSpPr>
              <a:xfrm>
                <a:off x="5799025" y="5000873"/>
                <a:ext cx="2976747" cy="669182"/>
                <a:chOff x="5758782" y="5000873"/>
                <a:chExt cx="2976747" cy="669182"/>
              </a:xfrm>
            </p:grpSpPr>
            <p:sp>
              <p:nvSpPr>
                <p:cNvPr id="42" name="Rectangle 10">
                  <a:extLst>
                    <a:ext uri="{FF2B5EF4-FFF2-40B4-BE49-F238E27FC236}">
                      <a16:creationId xmlns:a16="http://schemas.microsoft.com/office/drawing/2014/main" id="{3E5E50BB-BFA7-49B9-9119-74B3B80D32F1}"/>
                    </a:ext>
                  </a:extLst>
                </p:cNvPr>
                <p:cNvSpPr/>
                <p:nvPr/>
              </p:nvSpPr>
              <p:spPr>
                <a:xfrm>
                  <a:off x="7665570" y="5000873"/>
                  <a:ext cx="1069959" cy="669182"/>
                </a:xfrm>
                <a:prstGeom prst="roundRect">
                  <a:avLst>
                    <a:gd name="adj" fmla="val 38592"/>
                  </a:avLst>
                </a:prstGeom>
                <a:solidFill>
                  <a:srgbClr val="E9F2FC"/>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err="1">
                      <a:solidFill>
                        <a:srgbClr val="1F45BC"/>
                      </a:solidFill>
                      <a:latin typeface="SamsungOne-700" panose="020B0803030303020204" pitchFamily="34" charset="0"/>
                      <a:ea typeface="SamsungOne-700" panose="020B0803030303020204" pitchFamily="34" charset="0"/>
                    </a:rPr>
                    <a:t>Nguồn</a:t>
                  </a:r>
                  <a:r>
                    <a:rPr lang="en-US" sz="1050" dirty="0">
                      <a:solidFill>
                        <a:srgbClr val="1F45BC"/>
                      </a:solidFill>
                      <a:latin typeface="SamsungOne-700" panose="020B0803030303020204" pitchFamily="34" charset="0"/>
                      <a:ea typeface="SamsungOne-700" panose="020B0803030303020204" pitchFamily="34" charset="0"/>
                    </a:rPr>
                    <a:t> </a:t>
                  </a:r>
                  <a:r>
                    <a:rPr lang="en-US" sz="1050" dirty="0" err="1">
                      <a:solidFill>
                        <a:srgbClr val="1F45BC"/>
                      </a:solidFill>
                      <a:latin typeface="SamsungOne-700" panose="020B0803030303020204" pitchFamily="34" charset="0"/>
                      <a:ea typeface="SamsungOne-700" panose="020B0803030303020204" pitchFamily="34" charset="0"/>
                    </a:rPr>
                    <a:t>tổng</a:t>
                  </a:r>
                  <a:r>
                    <a:rPr lang="en-US" sz="1050" dirty="0">
                      <a:solidFill>
                        <a:srgbClr val="1F45BC"/>
                      </a:solidFill>
                      <a:latin typeface="SamsungOne-700" panose="020B0803030303020204" pitchFamily="34" charset="0"/>
                      <a:ea typeface="SamsungOne-700" panose="020B0803030303020204" pitchFamily="34" charset="0"/>
                    </a:rPr>
                    <a:t> </a:t>
                  </a:r>
                  <a:r>
                    <a:rPr lang="en-US" sz="1050" dirty="0" err="1">
                      <a:solidFill>
                        <a:srgbClr val="1F45BC"/>
                      </a:solidFill>
                      <a:latin typeface="SamsungOne-700" panose="020B0803030303020204" pitchFamily="34" charset="0"/>
                      <a:ea typeface="SamsungOne-700" panose="020B0803030303020204" pitchFamily="34" charset="0"/>
                    </a:rPr>
                    <a:t>hợp</a:t>
                  </a:r>
                  <a:endParaRPr lang="en-US" sz="1050" dirty="0">
                    <a:solidFill>
                      <a:srgbClr val="1F45BC"/>
                    </a:solidFill>
                    <a:latin typeface="SamsungOne-700" panose="020B0803030303020204" pitchFamily="34" charset="0"/>
                    <a:ea typeface="SamsungOne-700" panose="020B0803030303020204" pitchFamily="34" charset="0"/>
                  </a:endParaRPr>
                </a:p>
              </p:txBody>
            </p:sp>
            <p:sp>
              <p:nvSpPr>
                <p:cNvPr id="43" name="Rectangle 10">
                  <a:extLst>
                    <a:ext uri="{FF2B5EF4-FFF2-40B4-BE49-F238E27FC236}">
                      <a16:creationId xmlns:a16="http://schemas.microsoft.com/office/drawing/2014/main" id="{11B1F1B9-AF2B-44E2-8F41-5E8AE6C62C8E}"/>
                    </a:ext>
                  </a:extLst>
                </p:cNvPr>
                <p:cNvSpPr/>
                <p:nvPr/>
              </p:nvSpPr>
              <p:spPr>
                <a:xfrm>
                  <a:off x="5758782" y="5000873"/>
                  <a:ext cx="1069959" cy="669182"/>
                </a:xfrm>
                <a:prstGeom prst="roundRect">
                  <a:avLst>
                    <a:gd name="adj" fmla="val 38592"/>
                  </a:avLst>
                </a:prstGeom>
                <a:solidFill>
                  <a:srgbClr val="E9F2FC"/>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err="1">
                      <a:solidFill>
                        <a:srgbClr val="1F45BC"/>
                      </a:solidFill>
                      <a:latin typeface="SamsungOne-700" panose="020B0803030303020204" pitchFamily="34" charset="0"/>
                      <a:ea typeface="SamsungOne-700" panose="020B0803030303020204" pitchFamily="34" charset="0"/>
                    </a:rPr>
                    <a:t>Tính</a:t>
                  </a:r>
                  <a:r>
                    <a:rPr lang="en-US" sz="1050" dirty="0">
                      <a:solidFill>
                        <a:srgbClr val="1F45BC"/>
                      </a:solidFill>
                      <a:latin typeface="SamsungOne-700" panose="020B0803030303020204" pitchFamily="34" charset="0"/>
                      <a:ea typeface="SamsungOne-700" panose="020B0803030303020204" pitchFamily="34" charset="0"/>
                    </a:rPr>
                    <a:t> </a:t>
                  </a:r>
                  <a:r>
                    <a:rPr lang="en-US" sz="1050" dirty="0" err="1">
                      <a:solidFill>
                        <a:srgbClr val="1F45BC"/>
                      </a:solidFill>
                      <a:latin typeface="SamsungOne-700" panose="020B0803030303020204" pitchFamily="34" charset="0"/>
                      <a:ea typeface="SamsungOne-700" panose="020B0803030303020204" pitchFamily="34" charset="0"/>
                    </a:rPr>
                    <a:t>đàn</a:t>
                  </a:r>
                  <a:r>
                    <a:rPr lang="en-US" sz="1050" dirty="0">
                      <a:solidFill>
                        <a:srgbClr val="1F45BC"/>
                      </a:solidFill>
                      <a:latin typeface="SamsungOne-700" panose="020B0803030303020204" pitchFamily="34" charset="0"/>
                      <a:ea typeface="SamsungOne-700" panose="020B0803030303020204" pitchFamily="34" charset="0"/>
                    </a:rPr>
                    <a:t> </a:t>
                  </a:r>
                  <a:r>
                    <a:rPr lang="en-US" sz="1050" dirty="0" err="1">
                      <a:solidFill>
                        <a:srgbClr val="1F45BC"/>
                      </a:solidFill>
                      <a:latin typeface="SamsungOne-700" panose="020B0803030303020204" pitchFamily="34" charset="0"/>
                      <a:ea typeface="SamsungOne-700" panose="020B0803030303020204" pitchFamily="34" charset="0"/>
                    </a:rPr>
                    <a:t>hồi</a:t>
                  </a:r>
                  <a:r>
                    <a:rPr lang="en-US" sz="1050" dirty="0">
                      <a:solidFill>
                        <a:srgbClr val="1F45BC"/>
                      </a:solidFill>
                      <a:latin typeface="SamsungOne-700" panose="020B0803030303020204" pitchFamily="34" charset="0"/>
                      <a:ea typeface="SamsungOne-700" panose="020B0803030303020204" pitchFamily="34" charset="0"/>
                    </a:rPr>
                    <a:t> </a:t>
                  </a:r>
                  <a:r>
                    <a:rPr lang="en-US" sz="1050" dirty="0" err="1">
                      <a:solidFill>
                        <a:srgbClr val="1F45BC"/>
                      </a:solidFill>
                      <a:latin typeface="SamsungOne-700" panose="020B0803030303020204" pitchFamily="34" charset="0"/>
                      <a:ea typeface="SamsungOne-700" panose="020B0803030303020204" pitchFamily="34" charset="0"/>
                    </a:rPr>
                    <a:t>nhanh</a:t>
                  </a:r>
                  <a:endParaRPr lang="en-US" sz="1050" dirty="0">
                    <a:solidFill>
                      <a:srgbClr val="1F45BC"/>
                    </a:solidFill>
                    <a:latin typeface="SamsungOne-700" panose="020B0803030303020204" pitchFamily="34" charset="0"/>
                    <a:ea typeface="SamsungOne-700" panose="020B0803030303020204" pitchFamily="34" charset="0"/>
                  </a:endParaRPr>
                </a:p>
              </p:txBody>
            </p:sp>
          </p:grpSp>
          <p:grpSp>
            <p:nvGrpSpPr>
              <p:cNvPr id="39" name="그룹 38">
                <a:extLst>
                  <a:ext uri="{FF2B5EF4-FFF2-40B4-BE49-F238E27FC236}">
                    <a16:creationId xmlns:a16="http://schemas.microsoft.com/office/drawing/2014/main" id="{A402004A-1DA4-422B-98DF-50D36C507227}"/>
                  </a:ext>
                </a:extLst>
              </p:cNvPr>
              <p:cNvGrpSpPr/>
              <p:nvPr/>
            </p:nvGrpSpPr>
            <p:grpSpPr>
              <a:xfrm>
                <a:off x="5287618" y="3457918"/>
                <a:ext cx="3999561" cy="669182"/>
                <a:chOff x="5287618" y="3457918"/>
                <a:chExt cx="3999561" cy="669182"/>
              </a:xfrm>
            </p:grpSpPr>
            <p:sp>
              <p:nvSpPr>
                <p:cNvPr id="40" name="Rectangle 10">
                  <a:extLst>
                    <a:ext uri="{FF2B5EF4-FFF2-40B4-BE49-F238E27FC236}">
                      <a16:creationId xmlns:a16="http://schemas.microsoft.com/office/drawing/2014/main" id="{E060215F-4C8F-4B31-8C12-6082FB37CC5C}"/>
                    </a:ext>
                  </a:extLst>
                </p:cNvPr>
                <p:cNvSpPr/>
                <p:nvPr/>
              </p:nvSpPr>
              <p:spPr>
                <a:xfrm>
                  <a:off x="8217220" y="3457918"/>
                  <a:ext cx="1069959" cy="669182"/>
                </a:xfrm>
                <a:prstGeom prst="roundRect">
                  <a:avLst>
                    <a:gd name="adj" fmla="val 38592"/>
                  </a:avLst>
                </a:prstGeom>
                <a:solidFill>
                  <a:srgbClr val="E9F2FC"/>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err="1">
                      <a:solidFill>
                        <a:srgbClr val="1F45BC"/>
                      </a:solidFill>
                      <a:latin typeface="SamsungOne-700" panose="020B0803030303020204" pitchFamily="34" charset="0"/>
                      <a:ea typeface="SamsungOne-700" panose="020B0803030303020204" pitchFamily="34" charset="0"/>
                    </a:rPr>
                    <a:t>Truy</a:t>
                  </a:r>
                  <a:r>
                    <a:rPr lang="en-US" sz="1050" dirty="0">
                      <a:solidFill>
                        <a:srgbClr val="1F45BC"/>
                      </a:solidFill>
                      <a:latin typeface="SamsungOne-700" panose="020B0803030303020204" pitchFamily="34" charset="0"/>
                      <a:ea typeface="SamsungOne-700" panose="020B0803030303020204" pitchFamily="34" charset="0"/>
                    </a:rPr>
                    <a:t> </a:t>
                  </a:r>
                  <a:r>
                    <a:rPr lang="en-US" sz="1050" dirty="0" err="1">
                      <a:solidFill>
                        <a:srgbClr val="1F45BC"/>
                      </a:solidFill>
                      <a:latin typeface="SamsungOne-700" panose="020B0803030303020204" pitchFamily="34" charset="0"/>
                      <a:ea typeface="SamsungOne-700" panose="020B0803030303020204" pitchFamily="34" charset="0"/>
                    </a:rPr>
                    <a:t>cập</a:t>
                  </a:r>
                  <a:r>
                    <a:rPr lang="en-US" sz="1050" dirty="0">
                      <a:solidFill>
                        <a:srgbClr val="1F45BC"/>
                      </a:solidFill>
                      <a:latin typeface="SamsungOne-700" panose="020B0803030303020204" pitchFamily="34" charset="0"/>
                      <a:ea typeface="SamsungOne-700" panose="020B0803030303020204" pitchFamily="34" charset="0"/>
                    </a:rPr>
                    <a:t> </a:t>
                  </a:r>
                  <a:r>
                    <a:rPr lang="en-US" sz="1050" dirty="0" err="1">
                      <a:solidFill>
                        <a:srgbClr val="1F45BC"/>
                      </a:solidFill>
                      <a:latin typeface="SamsungOne-700" panose="020B0803030303020204" pitchFamily="34" charset="0"/>
                      <a:ea typeface="SamsungOne-700" panose="020B0803030303020204" pitchFamily="34" charset="0"/>
                    </a:rPr>
                    <a:t>mạng</a:t>
                  </a:r>
                  <a:r>
                    <a:rPr lang="en-US" sz="1050" dirty="0">
                      <a:solidFill>
                        <a:srgbClr val="1F45BC"/>
                      </a:solidFill>
                      <a:latin typeface="SamsungOne-700" panose="020B0803030303020204" pitchFamily="34" charset="0"/>
                      <a:ea typeface="SamsungOne-700" panose="020B0803030303020204" pitchFamily="34" charset="0"/>
                    </a:rPr>
                    <a:t> </a:t>
                  </a:r>
                  <a:r>
                    <a:rPr lang="en-US" sz="1050" dirty="0" err="1">
                      <a:solidFill>
                        <a:srgbClr val="1F45BC"/>
                      </a:solidFill>
                      <a:latin typeface="SamsungOne-700" panose="020B0803030303020204" pitchFamily="34" charset="0"/>
                      <a:ea typeface="SamsungOne-700" panose="020B0803030303020204" pitchFamily="34" charset="0"/>
                    </a:rPr>
                    <a:t>rộng</a:t>
                  </a:r>
                  <a:r>
                    <a:rPr lang="en-US" sz="1050" dirty="0">
                      <a:solidFill>
                        <a:srgbClr val="1F45BC"/>
                      </a:solidFill>
                      <a:latin typeface="SamsungOne-700" panose="020B0803030303020204" pitchFamily="34" charset="0"/>
                      <a:ea typeface="SamsungOne-700" panose="020B0803030303020204" pitchFamily="34" charset="0"/>
                    </a:rPr>
                    <a:t> </a:t>
                  </a:r>
                  <a:r>
                    <a:rPr lang="en-US" sz="1050" dirty="0" err="1">
                      <a:solidFill>
                        <a:srgbClr val="1F45BC"/>
                      </a:solidFill>
                      <a:latin typeface="SamsungOne-700" panose="020B0803030303020204" pitchFamily="34" charset="0"/>
                      <a:ea typeface="SamsungOne-700" panose="020B0803030303020204" pitchFamily="34" charset="0"/>
                    </a:rPr>
                    <a:t>rãi</a:t>
                  </a:r>
                  <a:endParaRPr lang="en-US" sz="1050" dirty="0">
                    <a:solidFill>
                      <a:srgbClr val="1F45BC"/>
                    </a:solidFill>
                    <a:latin typeface="SamsungOne-700" panose="020B0803030303020204" pitchFamily="34" charset="0"/>
                    <a:ea typeface="SamsungOne-700" panose="020B0803030303020204" pitchFamily="34" charset="0"/>
                  </a:endParaRPr>
                </a:p>
              </p:txBody>
            </p:sp>
            <p:sp>
              <p:nvSpPr>
                <p:cNvPr id="41" name="Rectangle 10">
                  <a:extLst>
                    <a:ext uri="{FF2B5EF4-FFF2-40B4-BE49-F238E27FC236}">
                      <a16:creationId xmlns:a16="http://schemas.microsoft.com/office/drawing/2014/main" id="{D7BF65A7-1384-429F-B9CC-EA0C493ED1E0}"/>
                    </a:ext>
                  </a:extLst>
                </p:cNvPr>
                <p:cNvSpPr/>
                <p:nvPr/>
              </p:nvSpPr>
              <p:spPr>
                <a:xfrm>
                  <a:off x="5287618" y="3457918"/>
                  <a:ext cx="1069959" cy="669182"/>
                </a:xfrm>
                <a:prstGeom prst="roundRect">
                  <a:avLst>
                    <a:gd name="adj" fmla="val 38592"/>
                  </a:avLst>
                </a:prstGeom>
                <a:solidFill>
                  <a:srgbClr val="E9F2FC"/>
                </a:solid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1050" dirty="0">
                      <a:solidFill>
                        <a:srgbClr val="1F45BC"/>
                      </a:solidFill>
                      <a:latin typeface="SamsungOne-700" panose="020B0803030303020204" pitchFamily="34" charset="0"/>
                      <a:ea typeface="SamsungOne-700" panose="020B0803030303020204" pitchFamily="34" charset="0"/>
                    </a:rPr>
                    <a:t>Dịch vụ đo lường</a:t>
                  </a:r>
                  <a:endParaRPr lang="en-US" sz="1050" dirty="0">
                    <a:solidFill>
                      <a:srgbClr val="1F45BC"/>
                    </a:solidFill>
                    <a:latin typeface="SamsungOne-700" panose="020B0803030303020204" pitchFamily="34" charset="0"/>
                    <a:ea typeface="SamsungOne-700" panose="020B0803030303020204" pitchFamily="34" charset="0"/>
                  </a:endParaRPr>
                </a:p>
              </p:txBody>
            </p:sp>
          </p:grpSp>
        </p:grpSp>
      </p:grpSp>
    </p:spTree>
    <p:extLst>
      <p:ext uri="{BB962C8B-B14F-4D97-AF65-F5344CB8AC3E}">
        <p14:creationId xmlns:p14="http://schemas.microsoft.com/office/powerpoint/2010/main" val="310150167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텍스트 개체 틀 5">
            <a:extLst>
              <a:ext uri="{FF2B5EF4-FFF2-40B4-BE49-F238E27FC236}">
                <a16:creationId xmlns:a16="http://schemas.microsoft.com/office/drawing/2014/main" id="{BB04DB97-A49C-4099-9F71-CBA34459F431}"/>
              </a:ext>
            </a:extLst>
          </p:cNvPr>
          <p:cNvSpPr>
            <a:spLocks noGrp="1"/>
          </p:cNvSpPr>
          <p:nvPr>
            <p:ph type="body" sz="quarter" idx="10"/>
          </p:nvPr>
        </p:nvSpPr>
        <p:spPr>
          <a:xfrm>
            <a:off x="449612" y="447879"/>
            <a:ext cx="7938032" cy="279119"/>
          </a:xfrm>
        </p:spPr>
        <p:txBody>
          <a:bodyPr/>
          <a:lstStyle/>
          <a:p>
            <a:r>
              <a:rPr lang="en-US" altLang="ko-KR" dirty="0">
                <a:ea typeface="SamsungOneKorean 400" panose="020B0503030303020204" pitchFamily="50" charset="-127"/>
              </a:rPr>
              <a:t>2.2. </a:t>
            </a:r>
            <a:r>
              <a:rPr lang="en-US" altLang="ko-KR" dirty="0" err="1">
                <a:ea typeface="SamsungOneKorean 400" panose="020B0503030303020204" pitchFamily="50" charset="-127"/>
              </a:rPr>
              <a:t>Vai</a:t>
            </a:r>
            <a:r>
              <a:rPr lang="en-US" altLang="ko-KR" dirty="0">
                <a:ea typeface="SamsungOneKorean 400" panose="020B0503030303020204" pitchFamily="50" charset="-127"/>
              </a:rPr>
              <a:t> </a:t>
            </a:r>
            <a:r>
              <a:rPr lang="en-US" altLang="ko-KR" dirty="0" err="1">
                <a:ea typeface="SamsungOneKorean 400" panose="020B0503030303020204" pitchFamily="50" charset="-127"/>
              </a:rPr>
              <a:t>trò</a:t>
            </a:r>
            <a:r>
              <a:rPr lang="en-US" altLang="ko-KR" dirty="0">
                <a:ea typeface="SamsungOneKorean 400" panose="020B0503030303020204" pitchFamily="50" charset="-127"/>
              </a:rPr>
              <a:t> </a:t>
            </a:r>
            <a:r>
              <a:rPr lang="en-US" altLang="ko-KR" dirty="0" err="1">
                <a:ea typeface="SamsungOneKorean 400" panose="020B0503030303020204" pitchFamily="50" charset="-127"/>
              </a:rPr>
              <a:t>mới</a:t>
            </a:r>
            <a:r>
              <a:rPr lang="en-US" altLang="ko-KR" dirty="0">
                <a:ea typeface="SamsungOneKorean 400" panose="020B0503030303020204" pitchFamily="50" charset="-127"/>
              </a:rPr>
              <a:t> </a:t>
            </a:r>
            <a:r>
              <a:rPr lang="en-US" altLang="ko-KR" dirty="0" err="1">
                <a:ea typeface="SamsungOneKorean 400" panose="020B0503030303020204" pitchFamily="50" charset="-127"/>
              </a:rPr>
              <a:t>nổi</a:t>
            </a:r>
            <a:r>
              <a:rPr lang="en-US" altLang="ko-KR" dirty="0">
                <a:ea typeface="SamsungOneKorean 400" panose="020B0503030303020204" pitchFamily="50" charset="-127"/>
              </a:rPr>
              <a:t> </a:t>
            </a:r>
            <a:r>
              <a:rPr lang="en-US" altLang="ko-KR" dirty="0" err="1">
                <a:ea typeface="SamsungOneKorean 400" panose="020B0503030303020204" pitchFamily="50" charset="-127"/>
              </a:rPr>
              <a:t>của</a:t>
            </a:r>
            <a:r>
              <a:rPr lang="en-US" altLang="ko-KR" dirty="0">
                <a:ea typeface="SamsungOneKorean 400" panose="020B0503030303020204" pitchFamily="50" charset="-127"/>
              </a:rPr>
              <a:t> </a:t>
            </a:r>
            <a:r>
              <a:rPr lang="en-US" altLang="ko-KR" dirty="0" err="1">
                <a:ea typeface="SamsungOneKorean 400" panose="020B0503030303020204" pitchFamily="50" charset="-127"/>
              </a:rPr>
              <a:t>Dịch</a:t>
            </a:r>
            <a:r>
              <a:rPr lang="en-US" altLang="ko-KR" dirty="0">
                <a:ea typeface="SamsungOneKorean 400" panose="020B0503030303020204" pitchFamily="50" charset="-127"/>
              </a:rPr>
              <a:t> </a:t>
            </a:r>
            <a:r>
              <a:rPr lang="en-US" altLang="ko-KR" dirty="0" err="1">
                <a:ea typeface="SamsungOneKorean 400" panose="020B0503030303020204" pitchFamily="50" charset="-127"/>
              </a:rPr>
              <a:t>vụ</a:t>
            </a:r>
            <a:r>
              <a:rPr lang="en-US" altLang="ko-KR" dirty="0">
                <a:ea typeface="SamsungOneKorean 400" panose="020B0503030303020204" pitchFamily="50" charset="-127"/>
              </a:rPr>
              <a:t> </a:t>
            </a:r>
            <a:r>
              <a:rPr lang="en-US" altLang="ko-KR" dirty="0" err="1">
                <a:ea typeface="SamsungOneKorean 400" panose="020B0503030303020204" pitchFamily="50" charset="-127"/>
              </a:rPr>
              <a:t>đám</a:t>
            </a:r>
            <a:r>
              <a:rPr lang="en-US" altLang="ko-KR" dirty="0">
                <a:ea typeface="SamsungOneKorean 400" panose="020B0503030303020204" pitchFamily="50" charset="-127"/>
              </a:rPr>
              <a:t> </a:t>
            </a:r>
            <a:r>
              <a:rPr lang="en-US" altLang="ko-KR" dirty="0" err="1">
                <a:ea typeface="SamsungOneKorean 400" panose="020B0503030303020204" pitchFamily="50" charset="-127"/>
              </a:rPr>
              <a:t>mây</a:t>
            </a:r>
            <a:r>
              <a:rPr lang="en-US" altLang="ko-KR" dirty="0">
                <a:ea typeface="SamsungOneKorean 400" panose="020B0503030303020204" pitchFamily="50" charset="-127"/>
              </a:rPr>
              <a:t> </a:t>
            </a:r>
            <a:r>
              <a:rPr lang="en-US" altLang="ko-KR" dirty="0" err="1">
                <a:ea typeface="SamsungOneKorean 400" panose="020B0503030303020204" pitchFamily="50" charset="-127"/>
              </a:rPr>
              <a:t>công</a:t>
            </a:r>
            <a:r>
              <a:rPr lang="en-US" altLang="ko-KR" dirty="0">
                <a:ea typeface="SamsungOneKorean 400" panose="020B0503030303020204" pitchFamily="50" charset="-127"/>
              </a:rPr>
              <a:t> </a:t>
            </a:r>
            <a:r>
              <a:rPr lang="en-US" altLang="ko-KR" dirty="0" err="1">
                <a:ea typeface="SamsungOneKorean 400" panose="020B0503030303020204" pitchFamily="50" charset="-127"/>
              </a:rPr>
              <a:t>cộng</a:t>
            </a:r>
            <a:r>
              <a:rPr lang="en-US" altLang="ko-KR" dirty="0">
                <a:ea typeface="SamsungOneKorean 400" panose="020B0503030303020204" pitchFamily="50" charset="-127"/>
              </a:rPr>
              <a:t> </a:t>
            </a:r>
            <a:r>
              <a:rPr lang="en-US" altLang="ko-KR" dirty="0" err="1">
                <a:ea typeface="SamsungOneKorean 400" panose="020B0503030303020204" pitchFamily="50" charset="-127"/>
              </a:rPr>
              <a:t>trong</a:t>
            </a:r>
            <a:r>
              <a:rPr lang="en-US" altLang="ko-KR" dirty="0">
                <a:ea typeface="SamsungOneKorean 400" panose="020B0503030303020204" pitchFamily="50" charset="-127"/>
              </a:rPr>
              <a:t> Big Data</a:t>
            </a:r>
            <a:endParaRPr lang="ko-KR" altLang="en-US" dirty="0">
              <a:ea typeface="SamsungOneKorean 400" panose="020B0503030303020204" pitchFamily="50" charset="-127"/>
            </a:endParaRPr>
          </a:p>
        </p:txBody>
      </p:sp>
      <p:sp>
        <p:nvSpPr>
          <p:cNvPr id="7" name="텍스트 개체 틀 6">
            <a:extLst>
              <a:ext uri="{FF2B5EF4-FFF2-40B4-BE49-F238E27FC236}">
                <a16:creationId xmlns:a16="http://schemas.microsoft.com/office/drawing/2014/main" id="{9EB126A6-03EB-4CDB-B59E-A171BE0864B0}"/>
              </a:ext>
            </a:extLst>
          </p:cNvPr>
          <p:cNvSpPr>
            <a:spLocks noGrp="1"/>
          </p:cNvSpPr>
          <p:nvPr>
            <p:ph type="body" sz="quarter" idx="11"/>
          </p:nvPr>
        </p:nvSpPr>
        <p:spPr>
          <a:xfrm>
            <a:off x="231422" y="1534341"/>
            <a:ext cx="9674578" cy="493776"/>
          </a:xfrm>
        </p:spPr>
        <p:txBody>
          <a:bodyPr/>
          <a:lstStyle/>
          <a:p>
            <a:r>
              <a:rPr lang="vi-VN" altLang="ko-KR" sz="2600" dirty="0">
                <a:ea typeface="SamsungOneKorean 400" panose="020B0503030303020204" pitchFamily="50" charset="-127"/>
              </a:rPr>
              <a:t>Chiến lược đám mây doanh nghiệp trên toàn thế giới</a:t>
            </a:r>
            <a:endParaRPr lang="ko-KR" altLang="en-US" sz="2600" dirty="0">
              <a:ea typeface="SamsungOneKorean 400" panose="020B0503030303020204" pitchFamily="50" charset="-127"/>
            </a:endParaRPr>
          </a:p>
        </p:txBody>
      </p:sp>
      <p:sp>
        <p:nvSpPr>
          <p:cNvPr id="8" name="텍스트 개체 틀 7">
            <a:extLst>
              <a:ext uri="{FF2B5EF4-FFF2-40B4-BE49-F238E27FC236}">
                <a16:creationId xmlns:a16="http://schemas.microsoft.com/office/drawing/2014/main" id="{2FD86031-2CE6-4A7A-AF8C-B38A60FC9877}"/>
              </a:ext>
            </a:extLst>
          </p:cNvPr>
          <p:cNvSpPr>
            <a:spLocks noGrp="1"/>
          </p:cNvSpPr>
          <p:nvPr>
            <p:ph type="body" sz="quarter" idx="13"/>
          </p:nvPr>
        </p:nvSpPr>
        <p:spPr/>
        <p:txBody>
          <a:bodyPr/>
          <a:lstStyle/>
          <a:p>
            <a:r>
              <a:rPr lang="en-US" altLang="ko-KR" dirty="0" err="1">
                <a:ea typeface="SamsungOneKorean 400" panose="020B0503030303020204" pitchFamily="50" charset="-127"/>
              </a:rPr>
              <a:t>Bài</a:t>
            </a:r>
            <a:r>
              <a:rPr lang="en-US" altLang="ko-KR" dirty="0">
                <a:ea typeface="SamsungOneKorean 400" panose="020B0503030303020204" pitchFamily="50" charset="-127"/>
              </a:rPr>
              <a:t> 02</a:t>
            </a:r>
            <a:endParaRPr lang="ko-KR" altLang="en-US" dirty="0">
              <a:ea typeface="SamsungOneKorean 400" panose="020B0503030303020204" pitchFamily="50" charset="-127"/>
            </a:endParaRPr>
          </a:p>
        </p:txBody>
      </p:sp>
      <p:pic>
        <p:nvPicPr>
          <p:cNvPr id="9" name="그림 8">
            <a:extLst>
              <a:ext uri="{FF2B5EF4-FFF2-40B4-BE49-F238E27FC236}">
                <a16:creationId xmlns:a16="http://schemas.microsoft.com/office/drawing/2014/main" id="{EECDFAF0-9452-4638-BB59-97FF028B9F6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20291" y="2548624"/>
            <a:ext cx="7227689" cy="3504179"/>
          </a:xfrm>
          <a:prstGeom prst="rect">
            <a:avLst/>
          </a:prstGeom>
        </p:spPr>
      </p:pic>
      <p:sp>
        <p:nvSpPr>
          <p:cNvPr id="2" name="TextBox 1"/>
          <p:cNvSpPr txBox="1"/>
          <p:nvPr/>
        </p:nvSpPr>
        <p:spPr>
          <a:xfrm>
            <a:off x="7446937" y="2564122"/>
            <a:ext cx="1766806" cy="292388"/>
          </a:xfrm>
          <a:prstGeom prst="rect">
            <a:avLst/>
          </a:prstGeom>
          <a:solidFill>
            <a:schemeClr val="bg1"/>
          </a:solidFill>
        </p:spPr>
        <p:txBody>
          <a:bodyPr wrap="square" rtlCol="0">
            <a:spAutoFit/>
          </a:bodyPr>
          <a:lstStyle/>
          <a:p>
            <a:r>
              <a:rPr lang="en-US" sz="1300" dirty="0" err="1">
                <a:solidFill>
                  <a:srgbClr val="0070C0"/>
                </a:solidFill>
              </a:rPr>
              <a:t>Không</a:t>
            </a:r>
            <a:r>
              <a:rPr lang="en-US" sz="1300" dirty="0">
                <a:solidFill>
                  <a:srgbClr val="0070C0"/>
                </a:solidFill>
              </a:rPr>
              <a:t> </a:t>
            </a:r>
            <a:r>
              <a:rPr lang="en-US" sz="1300" dirty="0" err="1">
                <a:solidFill>
                  <a:srgbClr val="0070C0"/>
                </a:solidFill>
              </a:rPr>
              <a:t>có</a:t>
            </a:r>
            <a:r>
              <a:rPr lang="en-US" sz="1300" dirty="0">
                <a:solidFill>
                  <a:srgbClr val="0070C0"/>
                </a:solidFill>
              </a:rPr>
              <a:t> </a:t>
            </a:r>
            <a:r>
              <a:rPr lang="en-US" sz="1300" dirty="0" err="1">
                <a:solidFill>
                  <a:srgbClr val="0070C0"/>
                </a:solidFill>
              </a:rPr>
              <a:t>kế</a:t>
            </a:r>
            <a:r>
              <a:rPr lang="en-US" sz="1300" dirty="0">
                <a:solidFill>
                  <a:srgbClr val="0070C0"/>
                </a:solidFill>
              </a:rPr>
              <a:t> </a:t>
            </a:r>
            <a:r>
              <a:rPr lang="en-US" sz="1300" dirty="0" err="1">
                <a:solidFill>
                  <a:srgbClr val="0070C0"/>
                </a:solidFill>
              </a:rPr>
              <a:t>hoạch</a:t>
            </a:r>
            <a:endParaRPr lang="en-US" sz="1300" dirty="0">
              <a:solidFill>
                <a:srgbClr val="0070C0"/>
              </a:solidFill>
            </a:endParaRPr>
          </a:p>
        </p:txBody>
      </p:sp>
      <p:sp>
        <p:nvSpPr>
          <p:cNvPr id="11" name="TextBox 10"/>
          <p:cNvSpPr txBox="1"/>
          <p:nvPr/>
        </p:nvSpPr>
        <p:spPr>
          <a:xfrm>
            <a:off x="7446937" y="2879757"/>
            <a:ext cx="1766806" cy="292388"/>
          </a:xfrm>
          <a:prstGeom prst="rect">
            <a:avLst/>
          </a:prstGeom>
          <a:solidFill>
            <a:schemeClr val="bg1"/>
          </a:solidFill>
        </p:spPr>
        <p:txBody>
          <a:bodyPr wrap="square" rtlCol="0">
            <a:spAutoFit/>
          </a:bodyPr>
          <a:lstStyle/>
          <a:p>
            <a:r>
              <a:rPr lang="vi-VN" sz="1300" dirty="0">
                <a:solidFill>
                  <a:srgbClr val="0070C0"/>
                </a:solidFill>
              </a:rPr>
              <a:t>Riêng tư</a:t>
            </a:r>
            <a:endParaRPr lang="en-US" sz="1300" dirty="0">
              <a:solidFill>
                <a:srgbClr val="0070C0"/>
              </a:solidFill>
            </a:endParaRPr>
          </a:p>
        </p:txBody>
      </p:sp>
      <p:sp>
        <p:nvSpPr>
          <p:cNvPr id="12" name="TextBox 11"/>
          <p:cNvSpPr txBox="1"/>
          <p:nvPr/>
        </p:nvSpPr>
        <p:spPr>
          <a:xfrm>
            <a:off x="7446937" y="3195392"/>
            <a:ext cx="1766806" cy="292388"/>
          </a:xfrm>
          <a:prstGeom prst="rect">
            <a:avLst/>
          </a:prstGeom>
          <a:solidFill>
            <a:schemeClr val="bg1"/>
          </a:solidFill>
        </p:spPr>
        <p:txBody>
          <a:bodyPr wrap="square" rtlCol="0">
            <a:spAutoFit/>
          </a:bodyPr>
          <a:lstStyle/>
          <a:p>
            <a:r>
              <a:rPr lang="en-US" sz="1300" dirty="0">
                <a:solidFill>
                  <a:srgbClr val="0070C0"/>
                </a:solidFill>
              </a:rPr>
              <a:t>Single public</a:t>
            </a:r>
          </a:p>
        </p:txBody>
      </p:sp>
      <p:sp>
        <p:nvSpPr>
          <p:cNvPr id="13" name="TextBox 12"/>
          <p:cNvSpPr txBox="1"/>
          <p:nvPr/>
        </p:nvSpPr>
        <p:spPr>
          <a:xfrm>
            <a:off x="7446937" y="3541274"/>
            <a:ext cx="1766806" cy="292388"/>
          </a:xfrm>
          <a:prstGeom prst="rect">
            <a:avLst/>
          </a:prstGeom>
          <a:solidFill>
            <a:schemeClr val="bg1"/>
          </a:solidFill>
        </p:spPr>
        <p:txBody>
          <a:bodyPr wrap="square" rtlCol="0">
            <a:spAutoFit/>
          </a:bodyPr>
          <a:lstStyle/>
          <a:p>
            <a:r>
              <a:rPr lang="en-US" sz="1300" dirty="0" err="1">
                <a:solidFill>
                  <a:srgbClr val="0070C0"/>
                </a:solidFill>
              </a:rPr>
              <a:t>Đa</a:t>
            </a:r>
            <a:r>
              <a:rPr lang="en-US" sz="1300" dirty="0">
                <a:solidFill>
                  <a:srgbClr val="0070C0"/>
                </a:solidFill>
              </a:rPr>
              <a:t> </a:t>
            </a:r>
            <a:r>
              <a:rPr lang="en-US" sz="1300" dirty="0" err="1">
                <a:solidFill>
                  <a:srgbClr val="0070C0"/>
                </a:solidFill>
              </a:rPr>
              <a:t>riêng</a:t>
            </a:r>
            <a:r>
              <a:rPr lang="en-US" sz="1300" dirty="0">
                <a:solidFill>
                  <a:srgbClr val="0070C0"/>
                </a:solidFill>
              </a:rPr>
              <a:t> </a:t>
            </a:r>
            <a:r>
              <a:rPr lang="en-US" sz="1300" dirty="0" err="1">
                <a:solidFill>
                  <a:srgbClr val="0070C0"/>
                </a:solidFill>
              </a:rPr>
              <a:t>tư</a:t>
            </a:r>
            <a:endParaRPr lang="en-US" sz="1300" dirty="0">
              <a:solidFill>
                <a:srgbClr val="0070C0"/>
              </a:solidFill>
            </a:endParaRPr>
          </a:p>
        </p:txBody>
      </p:sp>
      <p:sp>
        <p:nvSpPr>
          <p:cNvPr id="14" name="TextBox 13"/>
          <p:cNvSpPr txBox="1"/>
          <p:nvPr/>
        </p:nvSpPr>
        <p:spPr>
          <a:xfrm>
            <a:off x="7446937" y="3887156"/>
            <a:ext cx="1766806" cy="292388"/>
          </a:xfrm>
          <a:prstGeom prst="rect">
            <a:avLst/>
          </a:prstGeom>
          <a:solidFill>
            <a:schemeClr val="bg1"/>
          </a:solidFill>
        </p:spPr>
        <p:txBody>
          <a:bodyPr wrap="square" rtlCol="0">
            <a:spAutoFit/>
          </a:bodyPr>
          <a:lstStyle/>
          <a:p>
            <a:r>
              <a:rPr lang="en-US" sz="1300" dirty="0" err="1">
                <a:solidFill>
                  <a:srgbClr val="0070C0"/>
                </a:solidFill>
              </a:rPr>
              <a:t>Đa</a:t>
            </a:r>
            <a:r>
              <a:rPr lang="en-US" sz="1300" dirty="0">
                <a:solidFill>
                  <a:srgbClr val="0070C0"/>
                </a:solidFill>
              </a:rPr>
              <a:t> </a:t>
            </a:r>
            <a:r>
              <a:rPr lang="en-US" sz="1300" dirty="0" err="1">
                <a:solidFill>
                  <a:srgbClr val="0070C0"/>
                </a:solidFill>
              </a:rPr>
              <a:t>công</a:t>
            </a:r>
            <a:r>
              <a:rPr lang="en-US" sz="1300" dirty="0">
                <a:solidFill>
                  <a:srgbClr val="0070C0"/>
                </a:solidFill>
              </a:rPr>
              <a:t> </a:t>
            </a:r>
            <a:r>
              <a:rPr lang="en-US" sz="1300" dirty="0" err="1">
                <a:solidFill>
                  <a:srgbClr val="0070C0"/>
                </a:solidFill>
              </a:rPr>
              <a:t>cộng</a:t>
            </a:r>
            <a:endParaRPr lang="en-US" sz="1300" dirty="0">
              <a:solidFill>
                <a:srgbClr val="0070C0"/>
              </a:solidFill>
            </a:endParaRPr>
          </a:p>
        </p:txBody>
      </p:sp>
      <p:sp>
        <p:nvSpPr>
          <p:cNvPr id="15" name="TextBox 14"/>
          <p:cNvSpPr txBox="1"/>
          <p:nvPr/>
        </p:nvSpPr>
        <p:spPr>
          <a:xfrm>
            <a:off x="7446937" y="4207975"/>
            <a:ext cx="1766806" cy="292388"/>
          </a:xfrm>
          <a:prstGeom prst="rect">
            <a:avLst/>
          </a:prstGeom>
          <a:solidFill>
            <a:schemeClr val="bg1"/>
          </a:solidFill>
        </p:spPr>
        <p:txBody>
          <a:bodyPr wrap="square" rtlCol="0">
            <a:spAutoFit/>
          </a:bodyPr>
          <a:lstStyle/>
          <a:p>
            <a:r>
              <a:rPr lang="en-US" sz="1300" dirty="0" err="1">
                <a:solidFill>
                  <a:srgbClr val="0070C0"/>
                </a:solidFill>
              </a:rPr>
              <a:t>Đám</a:t>
            </a:r>
            <a:r>
              <a:rPr lang="en-US" sz="1300" dirty="0">
                <a:solidFill>
                  <a:srgbClr val="0070C0"/>
                </a:solidFill>
              </a:rPr>
              <a:t> </a:t>
            </a:r>
            <a:r>
              <a:rPr lang="en-US" sz="1300" dirty="0" err="1">
                <a:solidFill>
                  <a:srgbClr val="0070C0"/>
                </a:solidFill>
              </a:rPr>
              <a:t>mây</a:t>
            </a:r>
            <a:r>
              <a:rPr lang="en-US" sz="1300" dirty="0">
                <a:solidFill>
                  <a:srgbClr val="0070C0"/>
                </a:solidFill>
              </a:rPr>
              <a:t> </a:t>
            </a:r>
            <a:r>
              <a:rPr lang="en-US" sz="1300" dirty="0" err="1">
                <a:solidFill>
                  <a:srgbClr val="0070C0"/>
                </a:solidFill>
              </a:rPr>
              <a:t>lai</a:t>
            </a:r>
            <a:endParaRPr lang="en-US" sz="1300" dirty="0">
              <a:solidFill>
                <a:srgbClr val="0070C0"/>
              </a:solidFill>
            </a:endParaRPr>
          </a:p>
        </p:txBody>
      </p:sp>
    </p:spTree>
    <p:extLst>
      <p:ext uri="{BB962C8B-B14F-4D97-AF65-F5344CB8AC3E}">
        <p14:creationId xmlns:p14="http://schemas.microsoft.com/office/powerpoint/2010/main" val="7901350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287618F1-5186-481E-9185-25AC495577DB}"/>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vi-VN" altLang="ko-KR" dirty="0">
                <a:solidFill>
                  <a:schemeClr val="bg1"/>
                </a:solidFill>
                <a:latin typeface="iCiel Samsung Sharp Sans Medium" pitchFamily="2" charset="0"/>
                <a:ea typeface="iCiel Samsung Sharp Sans Medium" pitchFamily="2" charset="0"/>
                <a:cs typeface="iCiel Samsung Sharp Sans Medium" pitchFamily="2" charset="0"/>
              </a:rPr>
              <a:t>1.1. Dữ liệu trong Lịch sử loài người</a:t>
            </a:r>
            <a:endParaRPr lang="en-US" altLang="ko-KR" dirty="0">
              <a:solidFill>
                <a:schemeClr val="bg1"/>
              </a:solidFill>
              <a:latin typeface="iCiel Samsung Sharp Sans Bold" pitchFamily="2" charset="0"/>
              <a:ea typeface="iCiel Samsung Sharp Sans Bold" pitchFamily="2" charset="0"/>
              <a:cs typeface="iCiel Samsung Sharp Sans Bold" pitchFamily="2" charset="0"/>
            </a:endParaRPr>
          </a:p>
        </p:txBody>
      </p:sp>
      <p:sp>
        <p:nvSpPr>
          <p:cNvPr id="7" name="직사각형 6">
            <a:extLst>
              <a:ext uri="{FF2B5EF4-FFF2-40B4-BE49-F238E27FC236}">
                <a16:creationId xmlns:a16="http://schemas.microsoft.com/office/drawing/2014/main" id="{562CFB49-0861-4112-896B-B484C64BA9F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err="1">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  01</a:t>
            </a:r>
          </a:p>
        </p:txBody>
      </p:sp>
      <p:sp>
        <p:nvSpPr>
          <p:cNvPr id="21" name="직사각형 20">
            <a:extLst>
              <a:ext uri="{FF2B5EF4-FFF2-40B4-BE49-F238E27FC236}">
                <a16:creationId xmlns:a16="http://schemas.microsoft.com/office/drawing/2014/main" id="{C1B014D6-4FE3-4689-9DE3-35FC6A93766C}"/>
              </a:ext>
            </a:extLst>
          </p:cNvPr>
          <p:cNvSpPr/>
          <p:nvPr/>
        </p:nvSpPr>
        <p:spPr>
          <a:xfrm>
            <a:off x="546895" y="1523719"/>
            <a:ext cx="8797130"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32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Hành</a:t>
            </a:r>
            <a:r>
              <a:rPr lang="en-US" altLang="ko-KR" sz="32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32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trình</a:t>
            </a:r>
            <a:r>
              <a:rPr lang="en-US" altLang="ko-KR" sz="32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32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với</a:t>
            </a:r>
            <a:r>
              <a:rPr lang="en-US" altLang="ko-KR" sz="32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32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dữ</a:t>
            </a:r>
            <a:r>
              <a:rPr lang="en-US" altLang="ko-KR" sz="32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32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liệu</a:t>
            </a:r>
            <a:r>
              <a:rPr lang="en-US" altLang="ko-KR" sz="32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32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và</a:t>
            </a:r>
            <a:r>
              <a:rPr lang="en-US" altLang="ko-KR" sz="32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32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thông</a:t>
            </a:r>
            <a:r>
              <a:rPr lang="en-US" altLang="ko-KR" sz="32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tin</a:t>
            </a:r>
          </a:p>
        </p:txBody>
      </p:sp>
      <p:grpSp>
        <p:nvGrpSpPr>
          <p:cNvPr id="22" name="Group 2">
            <a:extLst>
              <a:ext uri="{FF2B5EF4-FFF2-40B4-BE49-F238E27FC236}">
                <a16:creationId xmlns:a16="http://schemas.microsoft.com/office/drawing/2014/main" id="{5722B886-3FD8-4B5D-884D-32E8534338F8}"/>
              </a:ext>
            </a:extLst>
          </p:cNvPr>
          <p:cNvGrpSpPr/>
          <p:nvPr/>
        </p:nvGrpSpPr>
        <p:grpSpPr>
          <a:xfrm>
            <a:off x="558800" y="2232686"/>
            <a:ext cx="5321299" cy="215444"/>
            <a:chOff x="558800" y="2232686"/>
            <a:chExt cx="5321299" cy="215444"/>
          </a:xfrm>
        </p:grpSpPr>
        <p:sp>
          <p:nvSpPr>
            <p:cNvPr id="23" name="직사각형 22">
              <a:extLst>
                <a:ext uri="{FF2B5EF4-FFF2-40B4-BE49-F238E27FC236}">
                  <a16:creationId xmlns:a16="http://schemas.microsoft.com/office/drawing/2014/main" id="{4F2DCD08-AF84-4CB6-949C-C74C75A007D5}"/>
                </a:ext>
              </a:extLst>
            </p:cNvPr>
            <p:cNvSpPr/>
            <p:nvPr/>
          </p:nvSpPr>
          <p:spPr>
            <a:xfrm>
              <a:off x="558800" y="2244056"/>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white"/>
                </a:solidFill>
                <a:effectLst/>
                <a:uLnTx/>
                <a:uFillTx/>
                <a:latin typeface="SamsungOne-400" panose="020B0503030303020204" pitchFamily="34" charset="0"/>
                <a:ea typeface="SamsungOneKorean 400" panose="020B0503030303020204" pitchFamily="50" charset="-127"/>
                <a:cs typeface="+mn-cs"/>
              </a:endParaRPr>
            </a:p>
          </p:txBody>
        </p:sp>
        <p:sp>
          <p:nvSpPr>
            <p:cNvPr id="24" name="직사각형 23">
              <a:extLst>
                <a:ext uri="{FF2B5EF4-FFF2-40B4-BE49-F238E27FC236}">
                  <a16:creationId xmlns:a16="http://schemas.microsoft.com/office/drawing/2014/main" id="{6085466D-1508-42AA-9B54-CB62FE2DC363}"/>
                </a:ext>
              </a:extLst>
            </p:cNvPr>
            <p:cNvSpPr/>
            <p:nvPr/>
          </p:nvSpPr>
          <p:spPr>
            <a:xfrm>
              <a:off x="711200" y="2232686"/>
              <a:ext cx="5168899"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400" dirty="0">
                  <a:solidFill>
                    <a:srgbClr val="262626"/>
                  </a:solidFill>
                  <a:latin typeface="SamsungOne-400" panose="020B0503030303020204" pitchFamily="34" charset="0"/>
                  <a:ea typeface="SamsungOne-400" panose="020B0503030303020204" pitchFamily="34" charset="0"/>
                  <a:cs typeface="iCiel Samsung Sharp Sans Bold" pitchFamily="2" charset="0"/>
                </a:rPr>
                <a:t>150,000 </a:t>
              </a:r>
              <a:r>
                <a:rPr lang="en-US" altLang="ko-KR" sz="1400" dirty="0" err="1">
                  <a:solidFill>
                    <a:srgbClr val="262626"/>
                  </a:solidFill>
                  <a:latin typeface="SamsungOne-400" panose="020B0503030303020204" pitchFamily="34" charset="0"/>
                  <a:ea typeface="SamsungOne-400" panose="020B0503030303020204" pitchFamily="34" charset="0"/>
                  <a:cs typeface="iCiel Samsung Sharp Sans Bold" pitchFamily="2" charset="0"/>
                </a:rPr>
                <a:t>năm</a:t>
              </a:r>
              <a:r>
                <a:rPr lang="en-US" altLang="ko-KR" sz="1400" dirty="0">
                  <a:solidFill>
                    <a:srgbClr val="262626"/>
                  </a:solidFill>
                  <a:latin typeface="SamsungOne-400" panose="020B0503030303020204" pitchFamily="34" charset="0"/>
                  <a:ea typeface="SamsungOne-400" panose="020B0503030303020204" pitchFamily="34" charset="0"/>
                  <a:cs typeface="iCiel Samsung Sharp Sans Bold" pitchFamily="2" charset="0"/>
                </a:rPr>
                <a:t> </a:t>
              </a:r>
              <a:r>
                <a:rPr lang="en-US" altLang="ko-KR" sz="1400" dirty="0" err="1">
                  <a:solidFill>
                    <a:srgbClr val="262626"/>
                  </a:solidFill>
                  <a:latin typeface="SamsungOne-400" panose="020B0503030303020204" pitchFamily="34" charset="0"/>
                  <a:ea typeface="SamsungOne-400" panose="020B0503030303020204" pitchFamily="34" charset="0"/>
                  <a:cs typeface="iCiel Samsung Sharp Sans Bold" pitchFamily="2" charset="0"/>
                </a:rPr>
                <a:t>trước</a:t>
              </a:r>
              <a:endParaRPr lang="en-US" altLang="ko-KR" sz="1400" dirty="0">
                <a:solidFill>
                  <a:srgbClr val="262626"/>
                </a:solidFill>
                <a:latin typeface="SamsungOne-400" panose="020B0503030303020204" pitchFamily="34" charset="0"/>
                <a:ea typeface="SamsungOne-400" panose="020B0503030303020204" pitchFamily="34" charset="0"/>
                <a:cs typeface="iCiel Samsung Sharp Sans Bold" pitchFamily="2" charset="0"/>
              </a:endParaRPr>
            </a:p>
          </p:txBody>
        </p:sp>
      </p:grpSp>
      <p:sp>
        <p:nvSpPr>
          <p:cNvPr id="11" name="Rectangle 12">
            <a:extLst>
              <a:ext uri="{FF2B5EF4-FFF2-40B4-BE49-F238E27FC236}">
                <a16:creationId xmlns:a16="http://schemas.microsoft.com/office/drawing/2014/main" id="{41DAC449-2FDF-4086-923F-9DC4556AE3DC}"/>
              </a:ext>
            </a:extLst>
          </p:cNvPr>
          <p:cNvSpPr/>
          <p:nvPr/>
        </p:nvSpPr>
        <p:spPr>
          <a:xfrm>
            <a:off x="711201" y="2563519"/>
            <a:ext cx="7963260" cy="2727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0" rtlCol="0" anchor="t">
            <a:spAutoFit/>
            <a:scene3d>
              <a:camera prst="orthographicFront"/>
              <a:lightRig rig="threePt" dir="t"/>
            </a:scene3d>
            <a:sp3d>
              <a:bevelT w="0" h="6350"/>
            </a:sp3d>
          </a:bodyPr>
          <a:lstStyle/>
          <a:p>
            <a:pPr marL="182563" lvl="0" indent="-182563">
              <a:spcAft>
                <a:spcPts val="800"/>
              </a:spcAft>
              <a:buClr>
                <a:srgbClr val="193EB0"/>
              </a:buClr>
              <a:buFont typeface="SamsungOne 400" panose="020B0503030303020204" pitchFamily="34" charset="0"/>
              <a:buChar char="‣"/>
              <a:defRP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Con người đã lưu giữ "hồ sơ" và thu thập "dữ liệu" một cách hiệu quả từ thời tiền sử.</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nvGrpSpPr>
          <p:cNvPr id="25" name="그룹 24">
            <a:extLst>
              <a:ext uri="{FF2B5EF4-FFF2-40B4-BE49-F238E27FC236}">
                <a16:creationId xmlns:a16="http://schemas.microsoft.com/office/drawing/2014/main" id="{57079E8A-452C-4A77-9D01-3E17273926AF}"/>
              </a:ext>
            </a:extLst>
          </p:cNvPr>
          <p:cNvGrpSpPr/>
          <p:nvPr/>
        </p:nvGrpSpPr>
        <p:grpSpPr>
          <a:xfrm>
            <a:off x="1210034" y="3305430"/>
            <a:ext cx="2632917" cy="2451614"/>
            <a:chOff x="1210034" y="3305430"/>
            <a:chExt cx="2632917" cy="2451614"/>
          </a:xfrm>
        </p:grpSpPr>
        <p:sp>
          <p:nvSpPr>
            <p:cNvPr id="26" name="직사각형 2">
              <a:extLst>
                <a:ext uri="{FF2B5EF4-FFF2-40B4-BE49-F238E27FC236}">
                  <a16:creationId xmlns:a16="http://schemas.microsoft.com/office/drawing/2014/main" id="{C49D7002-9DEC-4D76-9DC1-14E72D4A7898}"/>
                </a:ext>
              </a:extLst>
            </p:cNvPr>
            <p:cNvSpPr/>
            <p:nvPr/>
          </p:nvSpPr>
          <p:spPr>
            <a:xfrm>
              <a:off x="1210034" y="3305430"/>
              <a:ext cx="2632917" cy="290384"/>
            </a:xfrm>
            <a:prstGeom prst="roundRect">
              <a:avLst/>
            </a:prstGeom>
            <a:no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err="1">
                  <a:solidFill>
                    <a:srgbClr val="1F45BC"/>
                  </a:solidFill>
                  <a:latin typeface="SamsungOne-700" panose="020B0803030303020204" pitchFamily="34" charset="0"/>
                  <a:ea typeface="SamsungOne-700" panose="020B0803030303020204" pitchFamily="34" charset="0"/>
                </a:rPr>
                <a:t>Hình</a:t>
              </a:r>
              <a:r>
                <a:rPr lang="en-US" altLang="ko-KR" sz="1300" dirty="0">
                  <a:solidFill>
                    <a:srgbClr val="1F45BC"/>
                  </a:solidFill>
                  <a:latin typeface="SamsungOne-700" panose="020B0803030303020204" pitchFamily="34" charset="0"/>
                  <a:ea typeface="SamsungOne-700" panose="020B0803030303020204" pitchFamily="34" charset="0"/>
                </a:rPr>
                <a:t> </a:t>
              </a:r>
              <a:r>
                <a:rPr lang="en-US" altLang="ko-KR" sz="1300" dirty="0" err="1">
                  <a:solidFill>
                    <a:srgbClr val="1F45BC"/>
                  </a:solidFill>
                  <a:latin typeface="SamsungOne-700" panose="020B0803030303020204" pitchFamily="34" charset="0"/>
                  <a:ea typeface="SamsungOne-700" panose="020B0803030303020204" pitchFamily="34" charset="0"/>
                </a:rPr>
                <a:t>ảnh</a:t>
              </a:r>
              <a:endParaRPr lang="ko-KR" altLang="en-US" sz="1300" dirty="0">
                <a:solidFill>
                  <a:srgbClr val="1F45BC"/>
                </a:solidFill>
                <a:latin typeface="SamsungOne-700" panose="020B0803030303020204" pitchFamily="34" charset="0"/>
                <a:ea typeface="SamsungOneKorean 400" panose="020B0503030303020204" pitchFamily="50" charset="-127"/>
              </a:endParaRPr>
            </a:p>
          </p:txBody>
        </p:sp>
        <p:sp>
          <p:nvSpPr>
            <p:cNvPr id="27" name="직사각형 13">
              <a:extLst>
                <a:ext uri="{FF2B5EF4-FFF2-40B4-BE49-F238E27FC236}">
                  <a16:creationId xmlns:a16="http://schemas.microsoft.com/office/drawing/2014/main" id="{1BB21E93-82CD-4908-B65C-CAB49065CD0B}"/>
                </a:ext>
              </a:extLst>
            </p:cNvPr>
            <p:cNvSpPr/>
            <p:nvPr/>
          </p:nvSpPr>
          <p:spPr>
            <a:xfrm>
              <a:off x="1210034" y="3845737"/>
              <a:ext cx="2632917" cy="290384"/>
            </a:xfrm>
            <a:prstGeom prst="roundRect">
              <a:avLst/>
            </a:prstGeom>
            <a:no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err="1">
                  <a:solidFill>
                    <a:srgbClr val="1F45BC"/>
                  </a:solidFill>
                  <a:latin typeface="SamsungOne-700" panose="020B0803030303020204" pitchFamily="34" charset="0"/>
                  <a:ea typeface="SamsungOne-700" panose="020B0803030303020204" pitchFamily="34" charset="0"/>
                </a:rPr>
                <a:t>Kể</a:t>
              </a:r>
              <a:r>
                <a:rPr lang="en-US" altLang="ko-KR" sz="1300" dirty="0">
                  <a:solidFill>
                    <a:srgbClr val="1F45BC"/>
                  </a:solidFill>
                  <a:latin typeface="SamsungOne-700" panose="020B0803030303020204" pitchFamily="34" charset="0"/>
                  <a:ea typeface="SamsungOne-700" panose="020B0803030303020204" pitchFamily="34" charset="0"/>
                </a:rPr>
                <a:t> </a:t>
              </a:r>
              <a:r>
                <a:rPr lang="en-US" altLang="ko-KR" sz="1300" dirty="0" err="1">
                  <a:solidFill>
                    <a:srgbClr val="1F45BC"/>
                  </a:solidFill>
                  <a:latin typeface="SamsungOne-700" panose="020B0803030303020204" pitchFamily="34" charset="0"/>
                  <a:ea typeface="SamsungOne-700" panose="020B0803030303020204" pitchFamily="34" charset="0"/>
                </a:rPr>
                <a:t>truyện</a:t>
              </a:r>
              <a:endParaRPr lang="ko-KR" altLang="en-US" sz="1300" dirty="0">
                <a:solidFill>
                  <a:srgbClr val="1F45BC"/>
                </a:solidFill>
                <a:latin typeface="SamsungOne-700" panose="020B0803030303020204" pitchFamily="34" charset="0"/>
                <a:ea typeface="SamsungOneKorean 400" panose="020B0503030303020204" pitchFamily="50" charset="-127"/>
              </a:endParaRPr>
            </a:p>
          </p:txBody>
        </p:sp>
        <p:sp>
          <p:nvSpPr>
            <p:cNvPr id="28" name="직사각형 15">
              <a:extLst>
                <a:ext uri="{FF2B5EF4-FFF2-40B4-BE49-F238E27FC236}">
                  <a16:creationId xmlns:a16="http://schemas.microsoft.com/office/drawing/2014/main" id="{4947A365-E619-493A-AC76-9DDDE64239EC}"/>
                </a:ext>
              </a:extLst>
            </p:cNvPr>
            <p:cNvSpPr/>
            <p:nvPr/>
          </p:nvSpPr>
          <p:spPr>
            <a:xfrm>
              <a:off x="1210034" y="4386044"/>
              <a:ext cx="2632917" cy="290384"/>
            </a:xfrm>
            <a:prstGeom prst="roundRect">
              <a:avLst/>
            </a:prstGeom>
            <a:no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err="1">
                  <a:solidFill>
                    <a:srgbClr val="1F45BC"/>
                  </a:solidFill>
                  <a:latin typeface="SamsungOne-700" panose="020B0803030303020204" pitchFamily="34" charset="0"/>
                  <a:ea typeface="SamsungOne-700" panose="020B0803030303020204" pitchFamily="34" charset="0"/>
                </a:rPr>
                <a:t>Thần</a:t>
              </a:r>
              <a:r>
                <a:rPr lang="en-US" altLang="ko-KR" sz="1300" dirty="0">
                  <a:solidFill>
                    <a:srgbClr val="1F45BC"/>
                  </a:solidFill>
                  <a:latin typeface="SamsungOne-700" panose="020B0803030303020204" pitchFamily="34" charset="0"/>
                  <a:ea typeface="SamsungOne-700" panose="020B0803030303020204" pitchFamily="34" charset="0"/>
                </a:rPr>
                <a:t> </a:t>
              </a:r>
              <a:r>
                <a:rPr lang="en-US" altLang="ko-KR" sz="1300" dirty="0" err="1">
                  <a:solidFill>
                    <a:srgbClr val="1F45BC"/>
                  </a:solidFill>
                  <a:latin typeface="SamsungOne-700" panose="020B0803030303020204" pitchFamily="34" charset="0"/>
                  <a:ea typeface="SamsungOne-700" panose="020B0803030303020204" pitchFamily="34" charset="0"/>
                </a:rPr>
                <a:t>thoại</a:t>
              </a:r>
              <a:endParaRPr lang="ko-KR" altLang="en-US" sz="1300" dirty="0">
                <a:solidFill>
                  <a:srgbClr val="1F45BC"/>
                </a:solidFill>
                <a:latin typeface="SamsungOne-700" panose="020B0803030303020204" pitchFamily="34" charset="0"/>
                <a:ea typeface="SamsungOneKorean 400" panose="020B0503030303020204" pitchFamily="50" charset="-127"/>
              </a:endParaRPr>
            </a:p>
          </p:txBody>
        </p:sp>
        <p:sp>
          <p:nvSpPr>
            <p:cNvPr id="29" name="직사각형 17">
              <a:extLst>
                <a:ext uri="{FF2B5EF4-FFF2-40B4-BE49-F238E27FC236}">
                  <a16:creationId xmlns:a16="http://schemas.microsoft.com/office/drawing/2014/main" id="{016F373B-C502-4851-8A57-4BBA18838DD9}"/>
                </a:ext>
              </a:extLst>
            </p:cNvPr>
            <p:cNvSpPr/>
            <p:nvPr/>
          </p:nvSpPr>
          <p:spPr>
            <a:xfrm>
              <a:off x="1210034" y="4926351"/>
              <a:ext cx="2632917" cy="290384"/>
            </a:xfrm>
            <a:prstGeom prst="roundRect">
              <a:avLst/>
            </a:prstGeom>
            <a:no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err="1">
                  <a:solidFill>
                    <a:srgbClr val="1F45BC"/>
                  </a:solidFill>
                  <a:latin typeface="SamsungOne-700" panose="020B0803030303020204" pitchFamily="34" charset="0"/>
                  <a:ea typeface="SamsungOne-700" panose="020B0803030303020204" pitchFamily="34" charset="0"/>
                </a:rPr>
                <a:t>Tập</a:t>
              </a:r>
              <a:r>
                <a:rPr lang="en-US" altLang="ko-KR" sz="1300" dirty="0">
                  <a:solidFill>
                    <a:srgbClr val="1F45BC"/>
                  </a:solidFill>
                  <a:latin typeface="SamsungOne-700" panose="020B0803030303020204" pitchFamily="34" charset="0"/>
                  <a:ea typeface="SamsungOne-700" panose="020B0803030303020204" pitchFamily="34" charset="0"/>
                </a:rPr>
                <a:t> </a:t>
              </a:r>
              <a:r>
                <a:rPr lang="en-US" altLang="ko-KR" sz="1300" dirty="0" err="1">
                  <a:solidFill>
                    <a:srgbClr val="1F45BC"/>
                  </a:solidFill>
                  <a:latin typeface="SamsungOne-700" panose="020B0803030303020204" pitchFamily="34" charset="0"/>
                  <a:ea typeface="SamsungOne-700" panose="020B0803030303020204" pitchFamily="34" charset="0"/>
                </a:rPr>
                <a:t>thể</a:t>
              </a:r>
              <a:r>
                <a:rPr lang="en-US" altLang="ko-KR" sz="1300" dirty="0">
                  <a:solidFill>
                    <a:srgbClr val="1F45BC"/>
                  </a:solidFill>
                  <a:latin typeface="SamsungOne-700" panose="020B0803030303020204" pitchFamily="34" charset="0"/>
                  <a:ea typeface="SamsungOne-700" panose="020B0803030303020204" pitchFamily="34" charset="0"/>
                </a:rPr>
                <a:t> </a:t>
              </a:r>
              <a:r>
                <a:rPr lang="en-US" altLang="ko-KR" sz="1300" dirty="0" err="1">
                  <a:solidFill>
                    <a:srgbClr val="1F45BC"/>
                  </a:solidFill>
                  <a:latin typeface="SamsungOne-700" panose="020B0803030303020204" pitchFamily="34" charset="0"/>
                  <a:ea typeface="SamsungOne-700" panose="020B0803030303020204" pitchFamily="34" charset="0"/>
                </a:rPr>
                <a:t>xã</a:t>
              </a:r>
              <a:r>
                <a:rPr lang="en-US" altLang="ko-KR" sz="1300" dirty="0">
                  <a:solidFill>
                    <a:srgbClr val="1F45BC"/>
                  </a:solidFill>
                  <a:latin typeface="SamsungOne-700" panose="020B0803030303020204" pitchFamily="34" charset="0"/>
                  <a:ea typeface="SamsungOne-700" panose="020B0803030303020204" pitchFamily="34" charset="0"/>
                </a:rPr>
                <a:t> </a:t>
              </a:r>
              <a:r>
                <a:rPr lang="en-US" altLang="ko-KR" sz="1300" dirty="0" err="1">
                  <a:solidFill>
                    <a:srgbClr val="1F45BC"/>
                  </a:solidFill>
                  <a:latin typeface="SamsungOne-700" panose="020B0803030303020204" pitchFamily="34" charset="0"/>
                  <a:ea typeface="SamsungOne-700" panose="020B0803030303020204" pitchFamily="34" charset="0"/>
                </a:rPr>
                <a:t>hội</a:t>
              </a:r>
              <a:endParaRPr lang="ko-KR" altLang="en-US" sz="1300" dirty="0">
                <a:solidFill>
                  <a:srgbClr val="1F45BC"/>
                </a:solidFill>
                <a:latin typeface="SamsungOne-700" panose="020B0803030303020204" pitchFamily="34" charset="0"/>
                <a:ea typeface="SamsungOneKorean 400" panose="020B0503030303020204" pitchFamily="50" charset="-127"/>
              </a:endParaRPr>
            </a:p>
          </p:txBody>
        </p:sp>
        <p:sp>
          <p:nvSpPr>
            <p:cNvPr id="30" name="직사각형 19">
              <a:extLst>
                <a:ext uri="{FF2B5EF4-FFF2-40B4-BE49-F238E27FC236}">
                  <a16:creationId xmlns:a16="http://schemas.microsoft.com/office/drawing/2014/main" id="{782CD570-5B1A-46A6-BC8A-72A251FBF5A7}"/>
                </a:ext>
              </a:extLst>
            </p:cNvPr>
            <p:cNvSpPr/>
            <p:nvPr/>
          </p:nvSpPr>
          <p:spPr>
            <a:xfrm>
              <a:off x="1210034" y="5466660"/>
              <a:ext cx="2632917" cy="290384"/>
            </a:xfrm>
            <a:prstGeom prst="roundRect">
              <a:avLst/>
            </a:prstGeom>
            <a:noFill/>
            <a:ln>
              <a:solidFill>
                <a:srgbClr val="1F45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err="1">
                  <a:solidFill>
                    <a:srgbClr val="1F45BC"/>
                  </a:solidFill>
                  <a:latin typeface="SamsungOne-700" panose="020B0803030303020204" pitchFamily="34" charset="0"/>
                  <a:ea typeface="SamsungOne-700" panose="020B0803030303020204" pitchFamily="34" charset="0"/>
                </a:rPr>
                <a:t>Sự</a:t>
              </a:r>
              <a:r>
                <a:rPr lang="en-US" altLang="ko-KR" sz="1300" dirty="0">
                  <a:solidFill>
                    <a:srgbClr val="1F45BC"/>
                  </a:solidFill>
                  <a:latin typeface="SamsungOne-700" panose="020B0803030303020204" pitchFamily="34" charset="0"/>
                  <a:ea typeface="SamsungOne-700" panose="020B0803030303020204" pitchFamily="34" charset="0"/>
                </a:rPr>
                <a:t> </a:t>
              </a:r>
              <a:r>
                <a:rPr lang="en-US" altLang="ko-KR" sz="1300" dirty="0" err="1">
                  <a:solidFill>
                    <a:srgbClr val="1F45BC"/>
                  </a:solidFill>
                  <a:latin typeface="SamsungOne-700" panose="020B0803030303020204" pitchFamily="34" charset="0"/>
                  <a:ea typeface="SamsungOne-700" panose="020B0803030303020204" pitchFamily="34" charset="0"/>
                </a:rPr>
                <a:t>hợp</a:t>
              </a:r>
              <a:r>
                <a:rPr lang="en-US" altLang="ko-KR" sz="1300" dirty="0">
                  <a:solidFill>
                    <a:srgbClr val="1F45BC"/>
                  </a:solidFill>
                  <a:latin typeface="SamsungOne-700" panose="020B0803030303020204" pitchFamily="34" charset="0"/>
                  <a:ea typeface="SamsungOne-700" panose="020B0803030303020204" pitchFamily="34" charset="0"/>
                </a:rPr>
                <a:t> </a:t>
              </a:r>
              <a:r>
                <a:rPr lang="en-US" altLang="ko-KR" sz="1300" dirty="0" err="1">
                  <a:solidFill>
                    <a:srgbClr val="1F45BC"/>
                  </a:solidFill>
                  <a:latin typeface="SamsungOne-700" panose="020B0803030303020204" pitchFamily="34" charset="0"/>
                  <a:ea typeface="SamsungOne-700" panose="020B0803030303020204" pitchFamily="34" charset="0"/>
                </a:rPr>
                <a:t>tác</a:t>
              </a:r>
              <a:endParaRPr lang="ko-KR" altLang="en-US" sz="1300" dirty="0">
                <a:solidFill>
                  <a:srgbClr val="1F45BC"/>
                </a:solidFill>
                <a:latin typeface="SamsungOne-700" panose="020B0803030303020204" pitchFamily="34" charset="0"/>
                <a:ea typeface="SamsungOneKorean 400" panose="020B0503030303020204" pitchFamily="50" charset="-127"/>
              </a:endParaRPr>
            </a:p>
          </p:txBody>
        </p:sp>
      </p:grpSp>
      <p:pic>
        <p:nvPicPr>
          <p:cNvPr id="31" name="Picture 3">
            <a:extLst>
              <a:ext uri="{FF2B5EF4-FFF2-40B4-BE49-F238E27FC236}">
                <a16:creationId xmlns:a16="http://schemas.microsoft.com/office/drawing/2014/main" id="{484A2F2E-0793-4100-B18A-ECF8D5798545}"/>
              </a:ext>
            </a:extLst>
          </p:cNvPr>
          <p:cNvPicPr>
            <a:picLocks noChangeAspect="1" noChangeArrowheads="1"/>
          </p:cNvPicPr>
          <p:nvPr/>
        </p:nvPicPr>
        <p:blipFill rotWithShape="1">
          <a:blip r:embed="rId3"/>
          <a:srcRect l="12588" t="2805" r="14208" b="16026"/>
          <a:stretch/>
        </p:blipFill>
        <p:spPr bwMode="auto">
          <a:xfrm>
            <a:off x="4687772" y="3305430"/>
            <a:ext cx="4334030" cy="2451614"/>
          </a:xfrm>
          <a:prstGeom prst="roundRect">
            <a:avLst>
              <a:gd name="adj" fmla="val 6306"/>
            </a:avLst>
          </a:prstGeom>
          <a:noFill/>
          <a:ln w="19050">
            <a:solidFill>
              <a:srgbClr val="1F45BC"/>
            </a:solidFill>
          </a:ln>
        </p:spPr>
      </p:pic>
    </p:spTree>
    <p:extLst>
      <p:ext uri="{BB962C8B-B14F-4D97-AF65-F5344CB8AC3E}">
        <p14:creationId xmlns:p14="http://schemas.microsoft.com/office/powerpoint/2010/main" val="385452713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텍스트 개체 틀 5">
            <a:extLst>
              <a:ext uri="{FF2B5EF4-FFF2-40B4-BE49-F238E27FC236}">
                <a16:creationId xmlns:a16="http://schemas.microsoft.com/office/drawing/2014/main" id="{BB04DB97-A49C-4099-9F71-CBA34459F431}"/>
              </a:ext>
            </a:extLst>
          </p:cNvPr>
          <p:cNvSpPr>
            <a:spLocks noGrp="1"/>
          </p:cNvSpPr>
          <p:nvPr>
            <p:ph type="body" sz="quarter" idx="10"/>
          </p:nvPr>
        </p:nvSpPr>
        <p:spPr>
          <a:xfrm>
            <a:off x="449612" y="447880"/>
            <a:ext cx="7926744" cy="273424"/>
          </a:xfrm>
        </p:spPr>
        <p:txBody>
          <a:bodyPr/>
          <a:lstStyle/>
          <a:p>
            <a:r>
              <a:rPr lang="en-US" altLang="ko-KR" dirty="0">
                <a:ea typeface="SamsungOneKorean 400" panose="020B0503030303020204" pitchFamily="50" charset="-127"/>
              </a:rPr>
              <a:t>2.2. </a:t>
            </a:r>
            <a:r>
              <a:rPr lang="en-US" altLang="ko-KR" dirty="0" err="1">
                <a:ea typeface="SamsungOneKorean 400" panose="020B0503030303020204" pitchFamily="50" charset="-127"/>
              </a:rPr>
              <a:t>Vai</a:t>
            </a:r>
            <a:r>
              <a:rPr lang="en-US" altLang="ko-KR" dirty="0">
                <a:ea typeface="SamsungOneKorean 400" panose="020B0503030303020204" pitchFamily="50" charset="-127"/>
              </a:rPr>
              <a:t> </a:t>
            </a:r>
            <a:r>
              <a:rPr lang="en-US" altLang="ko-KR" dirty="0" err="1">
                <a:ea typeface="SamsungOneKorean 400" panose="020B0503030303020204" pitchFamily="50" charset="-127"/>
              </a:rPr>
              <a:t>trò</a:t>
            </a:r>
            <a:r>
              <a:rPr lang="en-US" altLang="ko-KR" dirty="0">
                <a:ea typeface="SamsungOneKorean 400" panose="020B0503030303020204" pitchFamily="50" charset="-127"/>
              </a:rPr>
              <a:t> </a:t>
            </a:r>
            <a:r>
              <a:rPr lang="en-US" altLang="ko-KR" dirty="0" err="1">
                <a:ea typeface="SamsungOneKorean 400" panose="020B0503030303020204" pitchFamily="50" charset="-127"/>
              </a:rPr>
              <a:t>mới</a:t>
            </a:r>
            <a:r>
              <a:rPr lang="en-US" altLang="ko-KR" dirty="0">
                <a:ea typeface="SamsungOneKorean 400" panose="020B0503030303020204" pitchFamily="50" charset="-127"/>
              </a:rPr>
              <a:t> </a:t>
            </a:r>
            <a:r>
              <a:rPr lang="en-US" altLang="ko-KR" dirty="0" err="1">
                <a:ea typeface="SamsungOneKorean 400" panose="020B0503030303020204" pitchFamily="50" charset="-127"/>
              </a:rPr>
              <a:t>nổi</a:t>
            </a:r>
            <a:r>
              <a:rPr lang="en-US" altLang="ko-KR" dirty="0">
                <a:ea typeface="SamsungOneKorean 400" panose="020B0503030303020204" pitchFamily="50" charset="-127"/>
              </a:rPr>
              <a:t> </a:t>
            </a:r>
            <a:r>
              <a:rPr lang="en-US" altLang="ko-KR" dirty="0" err="1">
                <a:ea typeface="SamsungOneKorean 400" panose="020B0503030303020204" pitchFamily="50" charset="-127"/>
              </a:rPr>
              <a:t>của</a:t>
            </a:r>
            <a:r>
              <a:rPr lang="en-US" altLang="ko-KR" dirty="0">
                <a:ea typeface="SamsungOneKorean 400" panose="020B0503030303020204" pitchFamily="50" charset="-127"/>
              </a:rPr>
              <a:t> </a:t>
            </a:r>
            <a:r>
              <a:rPr lang="en-US" altLang="ko-KR" dirty="0" err="1">
                <a:ea typeface="SamsungOneKorean 400" panose="020B0503030303020204" pitchFamily="50" charset="-127"/>
              </a:rPr>
              <a:t>Dịch</a:t>
            </a:r>
            <a:r>
              <a:rPr lang="en-US" altLang="ko-KR" dirty="0">
                <a:ea typeface="SamsungOneKorean 400" panose="020B0503030303020204" pitchFamily="50" charset="-127"/>
              </a:rPr>
              <a:t> </a:t>
            </a:r>
            <a:r>
              <a:rPr lang="en-US" altLang="ko-KR" dirty="0" err="1">
                <a:ea typeface="SamsungOneKorean 400" panose="020B0503030303020204" pitchFamily="50" charset="-127"/>
              </a:rPr>
              <a:t>vụ</a:t>
            </a:r>
            <a:r>
              <a:rPr lang="en-US" altLang="ko-KR" dirty="0">
                <a:ea typeface="SamsungOneKorean 400" panose="020B0503030303020204" pitchFamily="50" charset="-127"/>
              </a:rPr>
              <a:t> </a:t>
            </a:r>
            <a:r>
              <a:rPr lang="en-US" altLang="ko-KR" dirty="0" err="1">
                <a:ea typeface="SamsungOneKorean 400" panose="020B0503030303020204" pitchFamily="50" charset="-127"/>
              </a:rPr>
              <a:t>đám</a:t>
            </a:r>
            <a:r>
              <a:rPr lang="en-US" altLang="ko-KR" dirty="0">
                <a:ea typeface="SamsungOneKorean 400" panose="020B0503030303020204" pitchFamily="50" charset="-127"/>
              </a:rPr>
              <a:t> </a:t>
            </a:r>
            <a:r>
              <a:rPr lang="en-US" altLang="ko-KR" dirty="0" err="1">
                <a:ea typeface="SamsungOneKorean 400" panose="020B0503030303020204" pitchFamily="50" charset="-127"/>
              </a:rPr>
              <a:t>mây</a:t>
            </a:r>
            <a:r>
              <a:rPr lang="en-US" altLang="ko-KR" dirty="0">
                <a:ea typeface="SamsungOneKorean 400" panose="020B0503030303020204" pitchFamily="50" charset="-127"/>
              </a:rPr>
              <a:t> </a:t>
            </a:r>
            <a:r>
              <a:rPr lang="en-US" altLang="ko-KR" dirty="0" err="1">
                <a:ea typeface="SamsungOneKorean 400" panose="020B0503030303020204" pitchFamily="50" charset="-127"/>
              </a:rPr>
              <a:t>công</a:t>
            </a:r>
            <a:r>
              <a:rPr lang="en-US" altLang="ko-KR" dirty="0">
                <a:ea typeface="SamsungOneKorean 400" panose="020B0503030303020204" pitchFamily="50" charset="-127"/>
              </a:rPr>
              <a:t> </a:t>
            </a:r>
            <a:r>
              <a:rPr lang="en-US" altLang="ko-KR" dirty="0" err="1">
                <a:ea typeface="SamsungOneKorean 400" panose="020B0503030303020204" pitchFamily="50" charset="-127"/>
              </a:rPr>
              <a:t>cộng</a:t>
            </a:r>
            <a:r>
              <a:rPr lang="en-US" altLang="ko-KR" dirty="0">
                <a:ea typeface="SamsungOneKorean 400" panose="020B0503030303020204" pitchFamily="50" charset="-127"/>
              </a:rPr>
              <a:t> </a:t>
            </a:r>
            <a:r>
              <a:rPr lang="en-US" altLang="ko-KR" dirty="0" err="1">
                <a:ea typeface="SamsungOneKorean 400" panose="020B0503030303020204" pitchFamily="50" charset="-127"/>
              </a:rPr>
              <a:t>trong</a:t>
            </a:r>
            <a:r>
              <a:rPr lang="en-US" altLang="ko-KR" dirty="0">
                <a:ea typeface="SamsungOneKorean 400" panose="020B0503030303020204" pitchFamily="50" charset="-127"/>
              </a:rPr>
              <a:t> Big Data</a:t>
            </a:r>
            <a:endParaRPr lang="ko-KR" altLang="en-US" dirty="0">
              <a:ea typeface="SamsungOneKorean 400" panose="020B0503030303020204" pitchFamily="50" charset="-127"/>
            </a:endParaRPr>
          </a:p>
        </p:txBody>
      </p:sp>
      <p:sp>
        <p:nvSpPr>
          <p:cNvPr id="7" name="텍스트 개체 틀 6">
            <a:extLst>
              <a:ext uri="{FF2B5EF4-FFF2-40B4-BE49-F238E27FC236}">
                <a16:creationId xmlns:a16="http://schemas.microsoft.com/office/drawing/2014/main" id="{9EB126A6-03EB-4CDB-B59E-A171BE0864B0}"/>
              </a:ext>
            </a:extLst>
          </p:cNvPr>
          <p:cNvSpPr>
            <a:spLocks noGrp="1"/>
          </p:cNvSpPr>
          <p:nvPr>
            <p:ph type="body" sz="quarter" idx="11"/>
          </p:nvPr>
        </p:nvSpPr>
        <p:spPr/>
        <p:txBody>
          <a:bodyPr/>
          <a:lstStyle/>
          <a:p>
            <a:r>
              <a:rPr lang="en-US" altLang="ko-KR" dirty="0" err="1">
                <a:ea typeface="SamsungOneKorean 400" panose="020B0503030303020204" pitchFamily="50" charset="-127"/>
              </a:rPr>
              <a:t>Sự</a:t>
            </a:r>
            <a:r>
              <a:rPr lang="en-US" altLang="ko-KR" dirty="0">
                <a:ea typeface="SamsungOneKorean 400" panose="020B0503030303020204" pitchFamily="50" charset="-127"/>
              </a:rPr>
              <a:t> </a:t>
            </a:r>
            <a:r>
              <a:rPr lang="en-US" altLang="ko-KR" dirty="0" err="1">
                <a:ea typeface="SamsungOneKorean 400" panose="020B0503030303020204" pitchFamily="50" charset="-127"/>
              </a:rPr>
              <a:t>phát</a:t>
            </a:r>
            <a:r>
              <a:rPr lang="en-US" altLang="ko-KR" dirty="0">
                <a:ea typeface="SamsungOneKorean 400" panose="020B0503030303020204" pitchFamily="50" charset="-127"/>
              </a:rPr>
              <a:t> </a:t>
            </a:r>
            <a:r>
              <a:rPr lang="en-US" altLang="ko-KR" dirty="0" err="1">
                <a:ea typeface="SamsungOneKorean 400" panose="020B0503030303020204" pitchFamily="50" charset="-127"/>
              </a:rPr>
              <a:t>triển</a:t>
            </a:r>
            <a:r>
              <a:rPr lang="en-US" altLang="ko-KR" dirty="0">
                <a:ea typeface="SamsungOneKorean 400" panose="020B0503030303020204" pitchFamily="50" charset="-127"/>
              </a:rPr>
              <a:t> </a:t>
            </a:r>
            <a:r>
              <a:rPr lang="en-US" altLang="ko-KR" dirty="0" err="1">
                <a:ea typeface="SamsungOneKorean 400" panose="020B0503030303020204" pitchFamily="50" charset="-127"/>
              </a:rPr>
              <a:t>của</a:t>
            </a:r>
            <a:r>
              <a:rPr lang="en-US" altLang="ko-KR" dirty="0">
                <a:ea typeface="SamsungOneKorean 400" panose="020B0503030303020204" pitchFamily="50" charset="-127"/>
              </a:rPr>
              <a:t> </a:t>
            </a:r>
            <a:r>
              <a:rPr lang="en-US" altLang="ko-KR" dirty="0" err="1">
                <a:ea typeface="SamsungOneKorean 400" panose="020B0503030303020204" pitchFamily="50" charset="-127"/>
              </a:rPr>
              <a:t>Kiến</a:t>
            </a:r>
            <a:r>
              <a:rPr lang="en-US" altLang="ko-KR" dirty="0">
                <a:ea typeface="SamsungOneKorean 400" panose="020B0503030303020204" pitchFamily="50" charset="-127"/>
              </a:rPr>
              <a:t> </a:t>
            </a:r>
            <a:r>
              <a:rPr lang="en-US" altLang="ko-KR" dirty="0" err="1">
                <a:ea typeface="SamsungOneKorean 400" panose="020B0503030303020204" pitchFamily="50" charset="-127"/>
              </a:rPr>
              <a:t>trúc</a:t>
            </a:r>
            <a:r>
              <a:rPr lang="en-US" altLang="ko-KR" dirty="0">
                <a:ea typeface="SamsungOneKorean 400" panose="020B0503030303020204" pitchFamily="50" charset="-127"/>
              </a:rPr>
              <a:t> (1/2)</a:t>
            </a:r>
            <a:endParaRPr lang="en" altLang="ko-KR" dirty="0">
              <a:ea typeface="SamsungOneKorean 400" panose="020B0503030303020204" pitchFamily="50" charset="-127"/>
            </a:endParaRPr>
          </a:p>
        </p:txBody>
      </p:sp>
      <p:sp>
        <p:nvSpPr>
          <p:cNvPr id="8" name="텍스트 개체 틀 7">
            <a:extLst>
              <a:ext uri="{FF2B5EF4-FFF2-40B4-BE49-F238E27FC236}">
                <a16:creationId xmlns:a16="http://schemas.microsoft.com/office/drawing/2014/main" id="{2FD86031-2CE6-4A7A-AF8C-B38A60FC9877}"/>
              </a:ext>
            </a:extLst>
          </p:cNvPr>
          <p:cNvSpPr>
            <a:spLocks noGrp="1"/>
          </p:cNvSpPr>
          <p:nvPr>
            <p:ph type="body" sz="quarter" idx="13"/>
          </p:nvPr>
        </p:nvSpPr>
        <p:spPr/>
        <p:txBody>
          <a:bodyPr/>
          <a:lstStyle/>
          <a:p>
            <a:r>
              <a:rPr lang="en-US" altLang="ko-KR" dirty="0" err="1">
                <a:ea typeface="SamsungOneKorean 400" panose="020B0503030303020204" pitchFamily="50" charset="-127"/>
              </a:rPr>
              <a:t>Bài</a:t>
            </a:r>
            <a:r>
              <a:rPr lang="en-US" altLang="ko-KR" dirty="0">
                <a:ea typeface="SamsungOneKorean 400" panose="020B0503030303020204" pitchFamily="50" charset="-127"/>
              </a:rPr>
              <a:t> 02</a:t>
            </a:r>
            <a:endParaRPr lang="ko-KR" altLang="en-US" dirty="0">
              <a:ea typeface="SamsungOneKorean 400" panose="020B0503030303020204" pitchFamily="50" charset="-127"/>
            </a:endParaRPr>
          </a:p>
        </p:txBody>
      </p:sp>
      <p:sp>
        <p:nvSpPr>
          <p:cNvPr id="9" name="텍스트 개체 틀 8">
            <a:extLst>
              <a:ext uri="{FF2B5EF4-FFF2-40B4-BE49-F238E27FC236}">
                <a16:creationId xmlns:a16="http://schemas.microsoft.com/office/drawing/2014/main" id="{010C68CC-7310-4008-B70F-D68E053345A2}"/>
              </a:ext>
            </a:extLst>
          </p:cNvPr>
          <p:cNvSpPr>
            <a:spLocks noGrp="1"/>
          </p:cNvSpPr>
          <p:nvPr>
            <p:ph type="body" sz="quarter" idx="15"/>
          </p:nvPr>
        </p:nvSpPr>
        <p:spPr/>
        <p:txBody>
          <a:bodyPr/>
          <a:lstStyle/>
          <a:p>
            <a:r>
              <a:rPr lang="en-US" altLang="ko-KR" dirty="0" err="1"/>
              <a:t>Nhiều</a:t>
            </a:r>
            <a:r>
              <a:rPr lang="en-US" altLang="ko-KR" dirty="0"/>
              <a:t> </a:t>
            </a:r>
            <a:r>
              <a:rPr lang="en-US" altLang="ko-KR" dirty="0" err="1"/>
              <a:t>đám</a:t>
            </a:r>
            <a:r>
              <a:rPr lang="en-US" altLang="ko-KR" dirty="0"/>
              <a:t> </a:t>
            </a:r>
            <a:r>
              <a:rPr lang="en-US" altLang="ko-KR" dirty="0" err="1"/>
              <a:t>mây</a:t>
            </a:r>
            <a:r>
              <a:rPr lang="en-US" altLang="ko-KR" dirty="0"/>
              <a:t> </a:t>
            </a:r>
            <a:r>
              <a:rPr lang="en-US" altLang="ko-KR" dirty="0" err="1"/>
              <a:t>công</a:t>
            </a:r>
            <a:r>
              <a:rPr lang="en-US" altLang="ko-KR" dirty="0"/>
              <a:t> </a:t>
            </a:r>
            <a:r>
              <a:rPr lang="en-US" altLang="ko-KR" dirty="0" err="1"/>
              <a:t>cộng</a:t>
            </a:r>
            <a:endParaRPr lang="en-US" altLang="ko-KR" dirty="0"/>
          </a:p>
          <a:p>
            <a:pPr lvl="1"/>
            <a:r>
              <a:rPr lang="vi-VN" altLang="ko-KR" dirty="0"/>
              <a:t>Nhiều đám mây đề cập đến việc triển khai hai hoặc nhiều đám mây cùng loại được cung cấp bởi các nhà cung cấp khác nhau.</a:t>
            </a:r>
            <a:endParaRPr lang="en-US" altLang="ko-KR" dirty="0"/>
          </a:p>
          <a:p>
            <a:r>
              <a:rPr lang="vi-VN" altLang="ko-KR" dirty="0"/>
              <a:t>Đám mây </a:t>
            </a:r>
            <a:r>
              <a:rPr lang="en-US" altLang="ko-KR" dirty="0" err="1"/>
              <a:t>riêng</a:t>
            </a:r>
            <a:endParaRPr lang="en-US" altLang="ko-KR" dirty="0"/>
          </a:p>
          <a:p>
            <a:pPr lvl="1"/>
            <a:r>
              <a:rPr lang="vi-VN" altLang="ko-KR" dirty="0"/>
              <a:t>Đám mây riêng là môi trường đám mây dành riêng cho người dùng cuối, thường nằm trong tường lửa của người dùng.</a:t>
            </a:r>
            <a:endParaRPr lang="en-US" altLang="ko-KR" dirty="0"/>
          </a:p>
          <a:p>
            <a:r>
              <a:rPr lang="en-US" altLang="ko-KR" dirty="0" err="1"/>
              <a:t>Đám</a:t>
            </a:r>
            <a:r>
              <a:rPr lang="en-US" altLang="ko-KR" dirty="0"/>
              <a:t> </a:t>
            </a:r>
            <a:r>
              <a:rPr lang="en-US" altLang="ko-KR" dirty="0" err="1"/>
              <a:t>mây</a:t>
            </a:r>
            <a:r>
              <a:rPr lang="en-US" altLang="ko-KR" dirty="0"/>
              <a:t> </a:t>
            </a:r>
            <a:r>
              <a:rPr lang="en-US" altLang="ko-KR" dirty="0" err="1"/>
              <a:t>kết</a:t>
            </a:r>
            <a:r>
              <a:rPr lang="en-US" altLang="ko-KR" dirty="0"/>
              <a:t> </a:t>
            </a:r>
            <a:r>
              <a:rPr lang="en-US" altLang="ko-KR" dirty="0" err="1"/>
              <a:t>hợp</a:t>
            </a:r>
            <a:endParaRPr lang="en-US" altLang="ko-KR" dirty="0"/>
          </a:p>
          <a:p>
            <a:pPr lvl="1"/>
            <a:r>
              <a:rPr lang="vi-VN" altLang="ko-KR" dirty="0"/>
              <a:t>Đám mây </a:t>
            </a:r>
            <a:r>
              <a:rPr lang="en-US" altLang="ko-KR" dirty="0" err="1"/>
              <a:t>kết</a:t>
            </a:r>
            <a:r>
              <a:rPr lang="en-US" altLang="ko-KR" dirty="0"/>
              <a:t> </a:t>
            </a:r>
            <a:r>
              <a:rPr lang="en-US" altLang="ko-KR" dirty="0" err="1"/>
              <a:t>hợp</a:t>
            </a:r>
            <a:r>
              <a:rPr lang="vi-VN" altLang="ko-KR" dirty="0"/>
              <a:t> tích hợp một số mức độ tính di động, điều phối và quản lý khối lượng công việc trên hai hoặc nhiều môi trường (công khai và riêng tư)</a:t>
            </a:r>
          </a:p>
          <a:p>
            <a:pPr lvl="1"/>
            <a:r>
              <a:rPr lang="vi-VN" altLang="ko-KR" dirty="0"/>
              <a:t>Nhiều người thuê, container hóa</a:t>
            </a:r>
            <a:endParaRPr lang="en-US" altLang="ko-KR" dirty="0"/>
          </a:p>
        </p:txBody>
      </p:sp>
      <p:grpSp>
        <p:nvGrpSpPr>
          <p:cNvPr id="21" name="그룹 20">
            <a:extLst>
              <a:ext uri="{FF2B5EF4-FFF2-40B4-BE49-F238E27FC236}">
                <a16:creationId xmlns:a16="http://schemas.microsoft.com/office/drawing/2014/main" id="{C4FF4EBE-A4DE-4605-A26E-6F4CBF5EAA60}"/>
              </a:ext>
            </a:extLst>
          </p:cNvPr>
          <p:cNvGrpSpPr/>
          <p:nvPr/>
        </p:nvGrpSpPr>
        <p:grpSpPr>
          <a:xfrm>
            <a:off x="1923845" y="5046133"/>
            <a:ext cx="6020582" cy="1309223"/>
            <a:chOff x="2303519" y="4588984"/>
            <a:chExt cx="6020582" cy="1652679"/>
          </a:xfrm>
        </p:grpSpPr>
        <p:grpSp>
          <p:nvGrpSpPr>
            <p:cNvPr id="22" name="그룹 21">
              <a:extLst>
                <a:ext uri="{FF2B5EF4-FFF2-40B4-BE49-F238E27FC236}">
                  <a16:creationId xmlns:a16="http://schemas.microsoft.com/office/drawing/2014/main" id="{8584D4A6-523D-47FA-B493-14AE3CA83DF8}"/>
                </a:ext>
              </a:extLst>
            </p:cNvPr>
            <p:cNvGrpSpPr/>
            <p:nvPr/>
          </p:nvGrpSpPr>
          <p:grpSpPr>
            <a:xfrm>
              <a:off x="2303519" y="4588984"/>
              <a:ext cx="2645597" cy="1652679"/>
              <a:chOff x="2303519" y="4588984"/>
              <a:chExt cx="2645597" cy="1652679"/>
            </a:xfrm>
          </p:grpSpPr>
          <p:sp>
            <p:nvSpPr>
              <p:cNvPr id="28" name="직사각형 27">
                <a:extLst>
                  <a:ext uri="{FF2B5EF4-FFF2-40B4-BE49-F238E27FC236}">
                    <a16:creationId xmlns:a16="http://schemas.microsoft.com/office/drawing/2014/main" id="{02DAD44A-0373-4A37-A35A-84DC18D1A677}"/>
                  </a:ext>
                </a:extLst>
              </p:cNvPr>
              <p:cNvSpPr/>
              <p:nvPr/>
            </p:nvSpPr>
            <p:spPr>
              <a:xfrm>
                <a:off x="3229414" y="4588984"/>
                <a:ext cx="585417" cy="246221"/>
              </a:xfrm>
              <a:prstGeom prst="rect">
                <a:avLst/>
              </a:prstGeom>
            </p:spPr>
            <p:txBody>
              <a:bodyPr wrap="none">
                <a:spAutoFit/>
              </a:bodyPr>
              <a:lstStyle/>
              <a:p>
                <a:r>
                  <a:rPr lang="en-US" altLang="ko-KR" sz="1000" dirty="0" err="1">
                    <a:solidFill>
                      <a:srgbClr val="1F45BC"/>
                    </a:solidFill>
                    <a:latin typeface="SamsungOne-700" panose="020B0803030303020204" pitchFamily="34" charset="0"/>
                    <a:ea typeface="SamsungOne-700" panose="020B0803030303020204" pitchFamily="34" charset="0"/>
                  </a:rPr>
                  <a:t>Tại</a:t>
                </a:r>
                <a:r>
                  <a:rPr lang="en-US" altLang="ko-KR" sz="1000" dirty="0">
                    <a:solidFill>
                      <a:srgbClr val="1F45BC"/>
                    </a:solidFill>
                    <a:latin typeface="SamsungOne-700" panose="020B0803030303020204" pitchFamily="34" charset="0"/>
                    <a:ea typeface="SamsungOne-700" panose="020B0803030303020204" pitchFamily="34" charset="0"/>
                  </a:rPr>
                  <a:t> </a:t>
                </a:r>
                <a:r>
                  <a:rPr lang="en-US" altLang="ko-KR" sz="1000" dirty="0" err="1">
                    <a:solidFill>
                      <a:srgbClr val="1F45BC"/>
                    </a:solidFill>
                    <a:latin typeface="SamsungOne-700" panose="020B0803030303020204" pitchFamily="34" charset="0"/>
                    <a:ea typeface="SamsungOne-700" panose="020B0803030303020204" pitchFamily="34" charset="0"/>
                  </a:rPr>
                  <a:t>chỗ</a:t>
                </a:r>
                <a:endParaRPr lang="ko-KR" altLang="en-US" sz="1000" dirty="0">
                  <a:latin typeface="SamsungOne-400" panose="020B0503030303020204" pitchFamily="34" charset="0"/>
                  <a:ea typeface="SamsungOneKorean 400" panose="020B0503030303020204" pitchFamily="50" charset="-127"/>
                </a:endParaRPr>
              </a:p>
            </p:txBody>
          </p:sp>
          <p:pic>
            <p:nvPicPr>
              <p:cNvPr id="29" name="그림 28">
                <a:extLst>
                  <a:ext uri="{FF2B5EF4-FFF2-40B4-BE49-F238E27FC236}">
                    <a16:creationId xmlns:a16="http://schemas.microsoft.com/office/drawing/2014/main" id="{35F266E2-91BD-4503-83F8-DD5FAECD8B2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03519" y="4835205"/>
                <a:ext cx="2645597" cy="1191014"/>
              </a:xfrm>
              <a:prstGeom prst="rect">
                <a:avLst/>
              </a:prstGeom>
            </p:spPr>
          </p:pic>
          <p:sp>
            <p:nvSpPr>
              <p:cNvPr id="30" name="직사각형 29">
                <a:extLst>
                  <a:ext uri="{FF2B5EF4-FFF2-40B4-BE49-F238E27FC236}">
                    <a16:creationId xmlns:a16="http://schemas.microsoft.com/office/drawing/2014/main" id="{5A6C6D10-85FF-4860-A3DC-CF14B27DE349}"/>
                  </a:ext>
                </a:extLst>
              </p:cNvPr>
              <p:cNvSpPr/>
              <p:nvPr/>
            </p:nvSpPr>
            <p:spPr>
              <a:xfrm>
                <a:off x="2892783" y="6026219"/>
                <a:ext cx="1465466" cy="215444"/>
              </a:xfrm>
              <a:prstGeom prst="rect">
                <a:avLst/>
              </a:prstGeom>
            </p:spPr>
            <p:txBody>
              <a:bodyPr wrap="none">
                <a:spAutoFit/>
              </a:bodyPr>
              <a:lstStyle/>
              <a:p>
                <a:r>
                  <a:rPr lang="vi-VN" altLang="ko-KR" sz="800" dirty="0">
                    <a:solidFill>
                      <a:srgbClr val="1F45BC"/>
                    </a:solidFill>
                    <a:latin typeface="SamsungOne-700" panose="020B0803030303020204" pitchFamily="34" charset="0"/>
                    <a:ea typeface="SamsungOne-700" panose="020B0803030303020204" pitchFamily="34" charset="0"/>
                  </a:rPr>
                  <a:t>Lưu trữ/Tính toán đồng vị trí</a:t>
                </a:r>
                <a:endParaRPr lang="ko-KR" altLang="en-US" sz="800" dirty="0">
                  <a:latin typeface="SamsungOne-400" panose="020B0503030303020204" pitchFamily="34" charset="0"/>
                  <a:ea typeface="SamsungOneKorean 400" panose="020B0503030303020204" pitchFamily="50" charset="-127"/>
                </a:endParaRPr>
              </a:p>
            </p:txBody>
          </p:sp>
        </p:grpSp>
        <p:grpSp>
          <p:nvGrpSpPr>
            <p:cNvPr id="23" name="그룹 22">
              <a:extLst>
                <a:ext uri="{FF2B5EF4-FFF2-40B4-BE49-F238E27FC236}">
                  <a16:creationId xmlns:a16="http://schemas.microsoft.com/office/drawing/2014/main" id="{8E113D85-E3F2-4D91-A44F-8A886492C258}"/>
                </a:ext>
              </a:extLst>
            </p:cNvPr>
            <p:cNvGrpSpPr/>
            <p:nvPr/>
          </p:nvGrpSpPr>
          <p:grpSpPr>
            <a:xfrm>
              <a:off x="5676522" y="4588984"/>
              <a:ext cx="2647579" cy="1652679"/>
              <a:chOff x="5676522" y="4588984"/>
              <a:chExt cx="2647579" cy="1652679"/>
            </a:xfrm>
          </p:grpSpPr>
          <p:pic>
            <p:nvPicPr>
              <p:cNvPr id="25" name="그림 24">
                <a:extLst>
                  <a:ext uri="{FF2B5EF4-FFF2-40B4-BE49-F238E27FC236}">
                    <a16:creationId xmlns:a16="http://schemas.microsoft.com/office/drawing/2014/main" id="{E26BAE22-6028-4FBE-AAF6-8B4D6AF6611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76522" y="4839168"/>
                <a:ext cx="2647579" cy="1187051"/>
              </a:xfrm>
              <a:prstGeom prst="rect">
                <a:avLst/>
              </a:prstGeom>
            </p:spPr>
          </p:pic>
          <p:sp>
            <p:nvSpPr>
              <p:cNvPr id="26" name="직사각형 25">
                <a:extLst>
                  <a:ext uri="{FF2B5EF4-FFF2-40B4-BE49-F238E27FC236}">
                    <a16:creationId xmlns:a16="http://schemas.microsoft.com/office/drawing/2014/main" id="{905552BA-1F3D-4A65-AD96-DD648EAFFFAC}"/>
                  </a:ext>
                </a:extLst>
              </p:cNvPr>
              <p:cNvSpPr/>
              <p:nvPr/>
            </p:nvSpPr>
            <p:spPr>
              <a:xfrm>
                <a:off x="5733818" y="4588984"/>
                <a:ext cx="2544286" cy="246221"/>
              </a:xfrm>
              <a:prstGeom prst="rect">
                <a:avLst/>
              </a:prstGeom>
            </p:spPr>
            <p:txBody>
              <a:bodyPr wrap="none">
                <a:spAutoFit/>
              </a:bodyPr>
              <a:lstStyle/>
              <a:p>
                <a:r>
                  <a:rPr lang="vi-VN" altLang="ko-KR" sz="1000" dirty="0">
                    <a:solidFill>
                      <a:srgbClr val="1F45BC"/>
                    </a:solidFill>
                    <a:latin typeface="SamsungOne-700" panose="020B0803030303020204" pitchFamily="34" charset="0"/>
                    <a:ea typeface="SamsungOne-700" panose="020B0803030303020204" pitchFamily="34" charset="0"/>
                  </a:rPr>
                  <a:t>Đám mây Đa công cộng/Riêng tư/Kết hợp</a:t>
                </a:r>
                <a:endParaRPr lang="ko-KR" altLang="en-US" sz="1000" dirty="0">
                  <a:latin typeface="SamsungOne-400" panose="020B0503030303020204" pitchFamily="34" charset="0"/>
                  <a:ea typeface="SamsungOneKorean 400" panose="020B0503030303020204" pitchFamily="50" charset="-127"/>
                </a:endParaRPr>
              </a:p>
            </p:txBody>
          </p:sp>
          <p:sp>
            <p:nvSpPr>
              <p:cNvPr id="27" name="직사각형 26">
                <a:extLst>
                  <a:ext uri="{FF2B5EF4-FFF2-40B4-BE49-F238E27FC236}">
                    <a16:creationId xmlns:a16="http://schemas.microsoft.com/office/drawing/2014/main" id="{301385EC-0B0D-4694-A111-915547025F9D}"/>
                  </a:ext>
                </a:extLst>
              </p:cNvPr>
              <p:cNvSpPr/>
              <p:nvPr/>
            </p:nvSpPr>
            <p:spPr>
              <a:xfrm>
                <a:off x="6205061" y="6026219"/>
                <a:ext cx="1455848" cy="215444"/>
              </a:xfrm>
              <a:prstGeom prst="rect">
                <a:avLst/>
              </a:prstGeom>
            </p:spPr>
            <p:txBody>
              <a:bodyPr wrap="none">
                <a:spAutoFit/>
              </a:bodyPr>
              <a:lstStyle/>
              <a:p>
                <a:r>
                  <a:rPr lang="vi-VN" altLang="ko-KR" sz="800" dirty="0">
                    <a:solidFill>
                      <a:srgbClr val="1F45BC"/>
                    </a:solidFill>
                    <a:latin typeface="SamsungOne-700" panose="020B0803030303020204" pitchFamily="34" charset="0"/>
                    <a:ea typeface="SamsungOne-700" panose="020B0803030303020204" pitchFamily="34" charset="0"/>
                  </a:rPr>
                  <a:t>Lưu trữ/Tính toán phân tách</a:t>
                </a:r>
                <a:endParaRPr lang="ko-KR" altLang="en-US" sz="800" dirty="0">
                  <a:latin typeface="SamsungOne-400" panose="020B0503030303020204" pitchFamily="34" charset="0"/>
                  <a:ea typeface="SamsungOneKorean 400" panose="020B0503030303020204" pitchFamily="50" charset="-127"/>
                </a:endParaRPr>
              </a:p>
            </p:txBody>
          </p:sp>
        </p:grpSp>
        <p:sp>
          <p:nvSpPr>
            <p:cNvPr id="24" name="오른쪽 화살표[R] 2">
              <a:extLst>
                <a:ext uri="{FF2B5EF4-FFF2-40B4-BE49-F238E27FC236}">
                  <a16:creationId xmlns:a16="http://schemas.microsoft.com/office/drawing/2014/main" id="{A756A085-E235-4D13-B27D-0B46D2DBF922}"/>
                </a:ext>
              </a:extLst>
            </p:cNvPr>
            <p:cNvSpPr/>
            <p:nvPr/>
          </p:nvSpPr>
          <p:spPr>
            <a:xfrm>
              <a:off x="5096576" y="5236150"/>
              <a:ext cx="432486" cy="358346"/>
            </a:xfrm>
            <a:prstGeom prst="rightArrow">
              <a:avLst/>
            </a:prstGeom>
            <a:solidFill>
              <a:srgbClr val="66A1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SamsungOne-400" panose="020B0503030303020204" pitchFamily="34" charset="0"/>
                <a:ea typeface="SamsungOneKorean 400" panose="020B0503030303020204" pitchFamily="50" charset="-127"/>
              </a:endParaRPr>
            </a:p>
          </p:txBody>
        </p:sp>
      </p:grpSp>
    </p:spTree>
    <p:extLst>
      <p:ext uri="{BB962C8B-B14F-4D97-AF65-F5344CB8AC3E}">
        <p14:creationId xmlns:p14="http://schemas.microsoft.com/office/powerpoint/2010/main" val="348803582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텍스트 개체 틀 5">
            <a:extLst>
              <a:ext uri="{FF2B5EF4-FFF2-40B4-BE49-F238E27FC236}">
                <a16:creationId xmlns:a16="http://schemas.microsoft.com/office/drawing/2014/main" id="{BB04DB97-A49C-4099-9F71-CBA34459F431}"/>
              </a:ext>
            </a:extLst>
          </p:cNvPr>
          <p:cNvSpPr>
            <a:spLocks noGrp="1"/>
          </p:cNvSpPr>
          <p:nvPr>
            <p:ph type="body" sz="quarter" idx="10"/>
          </p:nvPr>
        </p:nvSpPr>
        <p:spPr>
          <a:xfrm>
            <a:off x="449611" y="447879"/>
            <a:ext cx="7949321" cy="279119"/>
          </a:xfrm>
        </p:spPr>
        <p:txBody>
          <a:bodyPr/>
          <a:lstStyle/>
          <a:p>
            <a:r>
              <a:rPr lang="en-US" altLang="ko-KR" dirty="0">
                <a:ea typeface="SamsungOneKorean 400" panose="020B0503030303020204" pitchFamily="50" charset="-127"/>
              </a:rPr>
              <a:t>2.2. </a:t>
            </a:r>
            <a:r>
              <a:rPr lang="en-US" altLang="ko-KR" dirty="0" err="1">
                <a:ea typeface="SamsungOneKorean 400" panose="020B0503030303020204" pitchFamily="50" charset="-127"/>
              </a:rPr>
              <a:t>Vai</a:t>
            </a:r>
            <a:r>
              <a:rPr lang="en-US" altLang="ko-KR" dirty="0">
                <a:ea typeface="SamsungOneKorean 400" panose="020B0503030303020204" pitchFamily="50" charset="-127"/>
              </a:rPr>
              <a:t> </a:t>
            </a:r>
            <a:r>
              <a:rPr lang="en-US" altLang="ko-KR" dirty="0" err="1">
                <a:ea typeface="SamsungOneKorean 400" panose="020B0503030303020204" pitchFamily="50" charset="-127"/>
              </a:rPr>
              <a:t>trò</a:t>
            </a:r>
            <a:r>
              <a:rPr lang="en-US" altLang="ko-KR" dirty="0">
                <a:ea typeface="SamsungOneKorean 400" panose="020B0503030303020204" pitchFamily="50" charset="-127"/>
              </a:rPr>
              <a:t> </a:t>
            </a:r>
            <a:r>
              <a:rPr lang="en-US" altLang="ko-KR" dirty="0" err="1">
                <a:ea typeface="SamsungOneKorean 400" panose="020B0503030303020204" pitchFamily="50" charset="-127"/>
              </a:rPr>
              <a:t>mới</a:t>
            </a:r>
            <a:r>
              <a:rPr lang="en-US" altLang="ko-KR" dirty="0">
                <a:ea typeface="SamsungOneKorean 400" panose="020B0503030303020204" pitchFamily="50" charset="-127"/>
              </a:rPr>
              <a:t> </a:t>
            </a:r>
            <a:r>
              <a:rPr lang="en-US" altLang="ko-KR" dirty="0" err="1">
                <a:ea typeface="SamsungOneKorean 400" panose="020B0503030303020204" pitchFamily="50" charset="-127"/>
              </a:rPr>
              <a:t>nổi</a:t>
            </a:r>
            <a:r>
              <a:rPr lang="en-US" altLang="ko-KR" dirty="0">
                <a:ea typeface="SamsungOneKorean 400" panose="020B0503030303020204" pitchFamily="50" charset="-127"/>
              </a:rPr>
              <a:t> </a:t>
            </a:r>
            <a:r>
              <a:rPr lang="en-US" altLang="ko-KR" dirty="0" err="1">
                <a:ea typeface="SamsungOneKorean 400" panose="020B0503030303020204" pitchFamily="50" charset="-127"/>
              </a:rPr>
              <a:t>của</a:t>
            </a:r>
            <a:r>
              <a:rPr lang="en-US" altLang="ko-KR" dirty="0">
                <a:ea typeface="SamsungOneKorean 400" panose="020B0503030303020204" pitchFamily="50" charset="-127"/>
              </a:rPr>
              <a:t> </a:t>
            </a:r>
            <a:r>
              <a:rPr lang="en-US" altLang="ko-KR" dirty="0" err="1">
                <a:ea typeface="SamsungOneKorean 400" panose="020B0503030303020204" pitchFamily="50" charset="-127"/>
              </a:rPr>
              <a:t>Dịch</a:t>
            </a:r>
            <a:r>
              <a:rPr lang="en-US" altLang="ko-KR" dirty="0">
                <a:ea typeface="SamsungOneKorean 400" panose="020B0503030303020204" pitchFamily="50" charset="-127"/>
              </a:rPr>
              <a:t> </a:t>
            </a:r>
            <a:r>
              <a:rPr lang="en-US" altLang="ko-KR" dirty="0" err="1">
                <a:ea typeface="SamsungOneKorean 400" panose="020B0503030303020204" pitchFamily="50" charset="-127"/>
              </a:rPr>
              <a:t>vụ</a:t>
            </a:r>
            <a:r>
              <a:rPr lang="en-US" altLang="ko-KR" dirty="0">
                <a:ea typeface="SamsungOneKorean 400" panose="020B0503030303020204" pitchFamily="50" charset="-127"/>
              </a:rPr>
              <a:t> </a:t>
            </a:r>
            <a:r>
              <a:rPr lang="en-US" altLang="ko-KR" dirty="0" err="1">
                <a:ea typeface="SamsungOneKorean 400" panose="020B0503030303020204" pitchFamily="50" charset="-127"/>
              </a:rPr>
              <a:t>đám</a:t>
            </a:r>
            <a:r>
              <a:rPr lang="en-US" altLang="ko-KR" dirty="0">
                <a:ea typeface="SamsungOneKorean 400" panose="020B0503030303020204" pitchFamily="50" charset="-127"/>
              </a:rPr>
              <a:t> </a:t>
            </a:r>
            <a:r>
              <a:rPr lang="en-US" altLang="ko-KR" dirty="0" err="1">
                <a:ea typeface="SamsungOneKorean 400" panose="020B0503030303020204" pitchFamily="50" charset="-127"/>
              </a:rPr>
              <a:t>mây</a:t>
            </a:r>
            <a:r>
              <a:rPr lang="en-US" altLang="ko-KR" dirty="0">
                <a:ea typeface="SamsungOneKorean 400" panose="020B0503030303020204" pitchFamily="50" charset="-127"/>
              </a:rPr>
              <a:t> </a:t>
            </a:r>
            <a:r>
              <a:rPr lang="en-US" altLang="ko-KR" dirty="0" err="1">
                <a:ea typeface="SamsungOneKorean 400" panose="020B0503030303020204" pitchFamily="50" charset="-127"/>
              </a:rPr>
              <a:t>công</a:t>
            </a:r>
            <a:r>
              <a:rPr lang="en-US" altLang="ko-KR" dirty="0">
                <a:ea typeface="SamsungOneKorean 400" panose="020B0503030303020204" pitchFamily="50" charset="-127"/>
              </a:rPr>
              <a:t> </a:t>
            </a:r>
            <a:r>
              <a:rPr lang="en-US" altLang="ko-KR" dirty="0" err="1">
                <a:ea typeface="SamsungOneKorean 400" panose="020B0503030303020204" pitchFamily="50" charset="-127"/>
              </a:rPr>
              <a:t>cộng</a:t>
            </a:r>
            <a:r>
              <a:rPr lang="en-US" altLang="ko-KR" dirty="0">
                <a:ea typeface="SamsungOneKorean 400" panose="020B0503030303020204" pitchFamily="50" charset="-127"/>
              </a:rPr>
              <a:t> </a:t>
            </a:r>
            <a:r>
              <a:rPr lang="en-US" altLang="ko-KR" dirty="0" err="1">
                <a:ea typeface="SamsungOneKorean 400" panose="020B0503030303020204" pitchFamily="50" charset="-127"/>
              </a:rPr>
              <a:t>trong</a:t>
            </a:r>
            <a:r>
              <a:rPr lang="en-US" altLang="ko-KR" dirty="0">
                <a:ea typeface="SamsungOneKorean 400" panose="020B0503030303020204" pitchFamily="50" charset="-127"/>
              </a:rPr>
              <a:t> Big Data</a:t>
            </a:r>
            <a:endParaRPr lang="ko-KR" altLang="en-US" dirty="0">
              <a:ea typeface="SamsungOneKorean 400" panose="020B0503030303020204" pitchFamily="50" charset="-127"/>
            </a:endParaRPr>
          </a:p>
        </p:txBody>
      </p:sp>
      <p:sp>
        <p:nvSpPr>
          <p:cNvPr id="7" name="텍스트 개체 틀 6">
            <a:extLst>
              <a:ext uri="{FF2B5EF4-FFF2-40B4-BE49-F238E27FC236}">
                <a16:creationId xmlns:a16="http://schemas.microsoft.com/office/drawing/2014/main" id="{9EB126A6-03EB-4CDB-B59E-A171BE0864B0}"/>
              </a:ext>
            </a:extLst>
          </p:cNvPr>
          <p:cNvSpPr>
            <a:spLocks noGrp="1"/>
          </p:cNvSpPr>
          <p:nvPr>
            <p:ph type="body" sz="quarter" idx="11"/>
          </p:nvPr>
        </p:nvSpPr>
        <p:spPr/>
        <p:txBody>
          <a:bodyPr/>
          <a:lstStyle/>
          <a:p>
            <a:r>
              <a:rPr lang="en-US" altLang="ko-KR" dirty="0" err="1">
                <a:ea typeface="SamsungOneKorean 400" panose="020B0503030303020204" pitchFamily="50" charset="-127"/>
              </a:rPr>
              <a:t>Sự</a:t>
            </a:r>
            <a:r>
              <a:rPr lang="en-US" altLang="ko-KR" dirty="0">
                <a:ea typeface="SamsungOneKorean 400" panose="020B0503030303020204" pitchFamily="50" charset="-127"/>
              </a:rPr>
              <a:t> </a:t>
            </a:r>
            <a:r>
              <a:rPr lang="en-US" altLang="ko-KR" dirty="0" err="1">
                <a:ea typeface="SamsungOneKorean 400" panose="020B0503030303020204" pitchFamily="50" charset="-127"/>
              </a:rPr>
              <a:t>phát</a:t>
            </a:r>
            <a:r>
              <a:rPr lang="en-US" altLang="ko-KR" dirty="0">
                <a:ea typeface="SamsungOneKorean 400" panose="020B0503030303020204" pitchFamily="50" charset="-127"/>
              </a:rPr>
              <a:t> </a:t>
            </a:r>
            <a:r>
              <a:rPr lang="en-US" altLang="ko-KR" dirty="0" err="1">
                <a:ea typeface="SamsungOneKorean 400" panose="020B0503030303020204" pitchFamily="50" charset="-127"/>
              </a:rPr>
              <a:t>triển</a:t>
            </a:r>
            <a:r>
              <a:rPr lang="en-US" altLang="ko-KR" dirty="0">
                <a:ea typeface="SamsungOneKorean 400" panose="020B0503030303020204" pitchFamily="50" charset="-127"/>
              </a:rPr>
              <a:t> </a:t>
            </a:r>
            <a:r>
              <a:rPr lang="en-US" altLang="ko-KR" dirty="0" err="1">
                <a:ea typeface="SamsungOneKorean 400" panose="020B0503030303020204" pitchFamily="50" charset="-127"/>
              </a:rPr>
              <a:t>của</a:t>
            </a:r>
            <a:r>
              <a:rPr lang="en-US" altLang="ko-KR" dirty="0">
                <a:ea typeface="SamsungOneKorean 400" panose="020B0503030303020204" pitchFamily="50" charset="-127"/>
              </a:rPr>
              <a:t> </a:t>
            </a:r>
            <a:r>
              <a:rPr lang="en-US" altLang="ko-KR" dirty="0" err="1">
                <a:ea typeface="SamsungOneKorean 400" panose="020B0503030303020204" pitchFamily="50" charset="-127"/>
              </a:rPr>
              <a:t>Kiến</a:t>
            </a:r>
            <a:r>
              <a:rPr lang="en-US" altLang="ko-KR" dirty="0">
                <a:ea typeface="SamsungOneKorean 400" panose="020B0503030303020204" pitchFamily="50" charset="-127"/>
              </a:rPr>
              <a:t> </a:t>
            </a:r>
            <a:r>
              <a:rPr lang="en-US" altLang="ko-KR" dirty="0" err="1">
                <a:ea typeface="SamsungOneKorean 400" panose="020B0503030303020204" pitchFamily="50" charset="-127"/>
              </a:rPr>
              <a:t>trúc</a:t>
            </a:r>
            <a:r>
              <a:rPr lang="en-US" altLang="ko-KR" dirty="0">
                <a:ea typeface="SamsungOneKorean 400" panose="020B0503030303020204" pitchFamily="50" charset="-127"/>
              </a:rPr>
              <a:t> (2/2)</a:t>
            </a:r>
            <a:endParaRPr lang="en" altLang="ko-KR" dirty="0">
              <a:ea typeface="SamsungOneKorean 400" panose="020B0503030303020204" pitchFamily="50" charset="-127"/>
            </a:endParaRPr>
          </a:p>
        </p:txBody>
      </p:sp>
      <p:sp>
        <p:nvSpPr>
          <p:cNvPr id="8" name="텍스트 개체 틀 7">
            <a:extLst>
              <a:ext uri="{FF2B5EF4-FFF2-40B4-BE49-F238E27FC236}">
                <a16:creationId xmlns:a16="http://schemas.microsoft.com/office/drawing/2014/main" id="{2FD86031-2CE6-4A7A-AF8C-B38A60FC9877}"/>
              </a:ext>
            </a:extLst>
          </p:cNvPr>
          <p:cNvSpPr>
            <a:spLocks noGrp="1"/>
          </p:cNvSpPr>
          <p:nvPr>
            <p:ph type="body" sz="quarter" idx="13"/>
          </p:nvPr>
        </p:nvSpPr>
        <p:spPr/>
        <p:txBody>
          <a:bodyPr/>
          <a:lstStyle/>
          <a:p>
            <a:r>
              <a:rPr lang="en-US" altLang="ko-KR" dirty="0" err="1">
                <a:ea typeface="SamsungOneKorean 400" panose="020B0503030303020204" pitchFamily="50" charset="-127"/>
              </a:rPr>
              <a:t>Bài</a:t>
            </a:r>
            <a:r>
              <a:rPr lang="en-US" altLang="ko-KR" dirty="0">
                <a:ea typeface="SamsungOneKorean 400" panose="020B0503030303020204" pitchFamily="50" charset="-127"/>
              </a:rPr>
              <a:t> 02</a:t>
            </a:r>
            <a:endParaRPr lang="ko-KR" altLang="en-US" dirty="0">
              <a:ea typeface="SamsungOneKorean 400" panose="020B0503030303020204" pitchFamily="50" charset="-127"/>
            </a:endParaRPr>
          </a:p>
        </p:txBody>
      </p:sp>
      <p:sp>
        <p:nvSpPr>
          <p:cNvPr id="9" name="텍스트 개체 틀 8">
            <a:extLst>
              <a:ext uri="{FF2B5EF4-FFF2-40B4-BE49-F238E27FC236}">
                <a16:creationId xmlns:a16="http://schemas.microsoft.com/office/drawing/2014/main" id="{010C68CC-7310-4008-B70F-D68E053345A2}"/>
              </a:ext>
            </a:extLst>
          </p:cNvPr>
          <p:cNvSpPr>
            <a:spLocks noGrp="1"/>
          </p:cNvSpPr>
          <p:nvPr>
            <p:ph type="body" sz="quarter" idx="15"/>
          </p:nvPr>
        </p:nvSpPr>
        <p:spPr/>
        <p:txBody>
          <a:bodyPr/>
          <a:lstStyle/>
          <a:p>
            <a:r>
              <a:rPr lang="en-US" altLang="ko-KR" dirty="0" err="1"/>
              <a:t>Những</a:t>
            </a:r>
            <a:r>
              <a:rPr lang="en-US" altLang="ko-KR" dirty="0"/>
              <a:t> </a:t>
            </a:r>
            <a:r>
              <a:rPr lang="en-US" altLang="ko-KR" dirty="0" err="1"/>
              <a:t>lợi</a:t>
            </a:r>
            <a:r>
              <a:rPr lang="en-US" altLang="ko-KR" dirty="0"/>
              <a:t> </a:t>
            </a:r>
            <a:r>
              <a:rPr lang="en-US" altLang="ko-KR" dirty="0" err="1"/>
              <a:t>thế</a:t>
            </a:r>
            <a:r>
              <a:rPr lang="en-US" altLang="ko-KR" dirty="0"/>
              <a:t> </a:t>
            </a:r>
            <a:r>
              <a:rPr lang="en-US" altLang="ko-KR" dirty="0" err="1"/>
              <a:t>quan</a:t>
            </a:r>
            <a:r>
              <a:rPr lang="en-US" altLang="ko-KR" dirty="0"/>
              <a:t> </a:t>
            </a:r>
            <a:r>
              <a:rPr lang="en-US" altLang="ko-KR" dirty="0" err="1"/>
              <a:t>trọng</a:t>
            </a:r>
            <a:r>
              <a:rPr lang="en-US" altLang="ko-KR" dirty="0"/>
              <a:t> </a:t>
            </a:r>
            <a:r>
              <a:rPr lang="en-US" altLang="ko-KR" dirty="0" err="1"/>
              <a:t>với</a:t>
            </a:r>
            <a:r>
              <a:rPr lang="en-US" altLang="ko-KR" dirty="0"/>
              <a:t> </a:t>
            </a:r>
            <a:r>
              <a:rPr lang="en-US" altLang="ko-KR" dirty="0" err="1"/>
              <a:t>Đám</a:t>
            </a:r>
            <a:r>
              <a:rPr lang="en-US" altLang="ko-KR" dirty="0"/>
              <a:t> </a:t>
            </a:r>
            <a:r>
              <a:rPr lang="en-US" altLang="ko-KR" dirty="0" err="1"/>
              <a:t>mây</a:t>
            </a:r>
            <a:r>
              <a:rPr lang="en-US" altLang="ko-KR" dirty="0"/>
              <a:t> </a:t>
            </a:r>
            <a:r>
              <a:rPr lang="en-US" altLang="ko-KR" dirty="0" err="1"/>
              <a:t>kết</a:t>
            </a:r>
            <a:r>
              <a:rPr lang="en-US" altLang="ko-KR" dirty="0"/>
              <a:t> </a:t>
            </a:r>
            <a:r>
              <a:rPr lang="en-US" altLang="ko-KR" dirty="0" err="1"/>
              <a:t>hợp</a:t>
            </a:r>
            <a:endParaRPr lang="en-US" altLang="ko-KR" dirty="0"/>
          </a:p>
          <a:p>
            <a:pPr lvl="1"/>
            <a:r>
              <a:rPr lang="vi-VN" altLang="ko-KR" dirty="0"/>
              <a:t>Phân tách ngăn xếp phần mềm – lưu trữ, tính toán, bảo mật và quản trị</a:t>
            </a:r>
            <a:endParaRPr lang="en-US" altLang="ko-KR" dirty="0"/>
          </a:p>
          <a:p>
            <a:pPr lvl="1"/>
            <a:r>
              <a:rPr lang="vi-VN" altLang="ko-KR" dirty="0"/>
              <a:t>Nhiều tùy chọn hơn để triển khai tài nguyên tính toán và lưu trữ</a:t>
            </a:r>
            <a:endParaRPr lang="en-US" altLang="ko-KR" dirty="0"/>
          </a:p>
          <a:p>
            <a:pPr lvl="1"/>
            <a:r>
              <a:rPr lang="en-US" altLang="ko-KR" dirty="0" err="1"/>
              <a:t>Tùy</a:t>
            </a:r>
            <a:r>
              <a:rPr lang="en-US" altLang="ko-KR" dirty="0"/>
              <a:t> </a:t>
            </a:r>
            <a:r>
              <a:rPr lang="en-US" altLang="ko-KR" dirty="0" err="1"/>
              <a:t>chỉnh</a:t>
            </a:r>
            <a:r>
              <a:rPr lang="en-US" altLang="ko-KR" dirty="0"/>
              <a:t> </a:t>
            </a:r>
            <a:r>
              <a:rPr lang="en-US" altLang="ko-KR" dirty="0" err="1"/>
              <a:t>tài</a:t>
            </a:r>
            <a:r>
              <a:rPr lang="en-US" altLang="ko-KR" dirty="0"/>
              <a:t> </a:t>
            </a:r>
            <a:r>
              <a:rPr lang="en-US" altLang="ko-KR" dirty="0" err="1"/>
              <a:t>nguyên</a:t>
            </a:r>
            <a:r>
              <a:rPr lang="en-US" altLang="ko-KR" dirty="0"/>
              <a:t> </a:t>
            </a:r>
            <a:r>
              <a:rPr lang="en-US" altLang="ko-KR" dirty="0" err="1"/>
              <a:t>triển</a:t>
            </a:r>
            <a:r>
              <a:rPr lang="en-US" altLang="ko-KR" dirty="0"/>
              <a:t> </a:t>
            </a:r>
            <a:r>
              <a:rPr lang="en-US" altLang="ko-KR" dirty="0" err="1"/>
              <a:t>khai</a:t>
            </a:r>
            <a:r>
              <a:rPr lang="en-US" altLang="ko-KR" dirty="0"/>
              <a:t> </a:t>
            </a:r>
            <a:r>
              <a:rPr lang="en-US" altLang="ko-KR" dirty="0" err="1"/>
              <a:t>bằng</a:t>
            </a:r>
            <a:r>
              <a:rPr lang="en-US" altLang="ko-KR" dirty="0"/>
              <a:t> </a:t>
            </a:r>
            <a:r>
              <a:rPr lang="en-US" altLang="ko-KR" dirty="0" err="1"/>
              <a:t>máy</a:t>
            </a:r>
            <a:r>
              <a:rPr lang="en-US" altLang="ko-KR" dirty="0"/>
              <a:t> </a:t>
            </a:r>
            <a:r>
              <a:rPr lang="en-US" altLang="ko-KR" dirty="0" err="1"/>
              <a:t>chủ</a:t>
            </a:r>
            <a:r>
              <a:rPr lang="en-US" altLang="ko-KR" dirty="0"/>
              <a:t> </a:t>
            </a:r>
            <a:r>
              <a:rPr lang="en-US" altLang="ko-KR" dirty="0" err="1"/>
              <a:t>tại</a:t>
            </a:r>
            <a:r>
              <a:rPr lang="en-US" altLang="ko-KR" dirty="0"/>
              <a:t> </a:t>
            </a:r>
            <a:r>
              <a:rPr lang="en-US" altLang="ko-KR" dirty="0" err="1"/>
              <a:t>chỗ</a:t>
            </a:r>
            <a:r>
              <a:rPr lang="en-US" altLang="ko-KR" dirty="0"/>
              <a:t>, </a:t>
            </a:r>
            <a:r>
              <a:rPr lang="en-US" altLang="ko-KR" dirty="0" err="1"/>
              <a:t>bộ</a:t>
            </a:r>
            <a:r>
              <a:rPr lang="en-US" altLang="ko-KR" dirty="0"/>
              <a:t> </a:t>
            </a:r>
            <a:r>
              <a:rPr lang="en-US" altLang="ko-KR" dirty="0" err="1"/>
              <a:t>chứa</a:t>
            </a:r>
            <a:r>
              <a:rPr lang="en-US" altLang="ko-KR" dirty="0"/>
              <a:t>, </a:t>
            </a:r>
            <a:r>
              <a:rPr lang="en-US" altLang="ko-KR" dirty="0" err="1"/>
              <a:t>máy</a:t>
            </a:r>
            <a:r>
              <a:rPr lang="en-US" altLang="ko-KR" dirty="0"/>
              <a:t> </a:t>
            </a:r>
            <a:r>
              <a:rPr lang="en-US" altLang="ko-KR" dirty="0" err="1"/>
              <a:t>ảo</a:t>
            </a:r>
            <a:r>
              <a:rPr lang="en-US" altLang="ko-KR" dirty="0"/>
              <a:t> </a:t>
            </a:r>
            <a:r>
              <a:rPr lang="en-US" altLang="ko-KR" dirty="0" err="1"/>
              <a:t>hoặc</a:t>
            </a:r>
            <a:r>
              <a:rPr lang="en-US" altLang="ko-KR" dirty="0"/>
              <a:t> </a:t>
            </a:r>
            <a:r>
              <a:rPr lang="en-US" altLang="ko-KR" dirty="0" err="1"/>
              <a:t>tài</a:t>
            </a:r>
            <a:r>
              <a:rPr lang="en-US" altLang="ko-KR" dirty="0"/>
              <a:t> </a:t>
            </a:r>
            <a:r>
              <a:rPr lang="en-US" altLang="ko-KR" dirty="0" err="1"/>
              <a:t>nguyên</a:t>
            </a:r>
            <a:r>
              <a:rPr lang="en-US" altLang="ko-KR" dirty="0"/>
              <a:t> </a:t>
            </a:r>
            <a:r>
              <a:rPr lang="en-US" altLang="ko-KR" dirty="0" err="1"/>
              <a:t>đám</a:t>
            </a:r>
            <a:r>
              <a:rPr lang="en-US" altLang="ko-KR" dirty="0"/>
              <a:t> </a:t>
            </a:r>
            <a:r>
              <a:rPr lang="en-US" altLang="ko-KR" dirty="0" err="1"/>
              <a:t>mây</a:t>
            </a:r>
            <a:endParaRPr lang="en-US" altLang="ko-KR" dirty="0"/>
          </a:p>
          <a:p>
            <a:pPr lvl="1"/>
            <a:endParaRPr lang="en-US" altLang="ko-KR" dirty="0"/>
          </a:p>
          <a:p>
            <a:r>
              <a:rPr lang="vi-VN" altLang="ko-KR" dirty="0"/>
              <a:t>Cách ly khối lượng công việc</a:t>
            </a:r>
            <a:endParaRPr lang="en-US" altLang="ko-KR" dirty="0"/>
          </a:p>
          <a:p>
            <a:pPr lvl="1"/>
            <a:r>
              <a:rPr lang="vi-VN" altLang="ko-KR" dirty="0"/>
              <a:t>Khi triển khai một cụm cho cơ sở hạ tầng đám mây của mình, bạn có thể tạm thời chấm dứt cụm điện toán của mình để tránh các chi phí không cần thiết.</a:t>
            </a:r>
          </a:p>
          <a:p>
            <a:pPr lvl="1"/>
            <a:r>
              <a:rPr lang="vi-VN" altLang="ko-KR" dirty="0"/>
              <a:t>Trong khi vẫn giữ dữ liệu từ các ứng dụng khác để tiếp tục sử dụng</a:t>
            </a:r>
          </a:p>
          <a:p>
            <a:pPr lvl="1"/>
            <a:r>
              <a:rPr lang="vi-VN" altLang="ko-KR" dirty="0"/>
              <a:t>Các cụm điện toán có thể giúp giải quyết tranh chấp tài nguyên</a:t>
            </a:r>
          </a:p>
          <a:p>
            <a:pPr lvl="1"/>
            <a:r>
              <a:rPr lang="vi-VN" altLang="ko-KR" dirty="0"/>
              <a:t>Có thể tách biệt các khối lượng công việc dài hạn hoặc sử dụng nhiều tài nguyên để chạy trong một cụm máy tính chuyên dụng</a:t>
            </a:r>
            <a:endParaRPr lang="en-US" altLang="ko-KR" dirty="0"/>
          </a:p>
        </p:txBody>
      </p:sp>
    </p:spTree>
    <p:extLst>
      <p:ext uri="{BB962C8B-B14F-4D97-AF65-F5344CB8AC3E}">
        <p14:creationId xmlns:p14="http://schemas.microsoft.com/office/powerpoint/2010/main" val="49825263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텍스트 개체 틀 5">
            <a:extLst>
              <a:ext uri="{FF2B5EF4-FFF2-40B4-BE49-F238E27FC236}">
                <a16:creationId xmlns:a16="http://schemas.microsoft.com/office/drawing/2014/main" id="{BB04DB97-A49C-4099-9F71-CBA34459F431}"/>
              </a:ext>
            </a:extLst>
          </p:cNvPr>
          <p:cNvSpPr>
            <a:spLocks noGrp="1"/>
          </p:cNvSpPr>
          <p:nvPr>
            <p:ph type="body" sz="quarter" idx="10"/>
          </p:nvPr>
        </p:nvSpPr>
        <p:spPr>
          <a:xfrm>
            <a:off x="449611" y="447879"/>
            <a:ext cx="7949321" cy="279119"/>
          </a:xfrm>
        </p:spPr>
        <p:txBody>
          <a:bodyPr/>
          <a:lstStyle/>
          <a:p>
            <a:r>
              <a:rPr lang="en-US" altLang="ko-KR" dirty="0">
                <a:ea typeface="SamsungOneKorean 400" panose="020B0503030303020204" pitchFamily="50" charset="-127"/>
              </a:rPr>
              <a:t>2.2. </a:t>
            </a:r>
            <a:r>
              <a:rPr lang="en-US" altLang="ko-KR" dirty="0" err="1">
                <a:ea typeface="SamsungOneKorean 400" panose="020B0503030303020204" pitchFamily="50" charset="-127"/>
              </a:rPr>
              <a:t>Vai</a:t>
            </a:r>
            <a:r>
              <a:rPr lang="en-US" altLang="ko-KR" dirty="0">
                <a:ea typeface="SamsungOneKorean 400" panose="020B0503030303020204" pitchFamily="50" charset="-127"/>
              </a:rPr>
              <a:t> </a:t>
            </a:r>
            <a:r>
              <a:rPr lang="en-US" altLang="ko-KR" dirty="0" err="1">
                <a:ea typeface="SamsungOneKorean 400" panose="020B0503030303020204" pitchFamily="50" charset="-127"/>
              </a:rPr>
              <a:t>trò</a:t>
            </a:r>
            <a:r>
              <a:rPr lang="en-US" altLang="ko-KR" dirty="0">
                <a:ea typeface="SamsungOneKorean 400" panose="020B0503030303020204" pitchFamily="50" charset="-127"/>
              </a:rPr>
              <a:t> </a:t>
            </a:r>
            <a:r>
              <a:rPr lang="en-US" altLang="ko-KR" dirty="0" err="1">
                <a:ea typeface="SamsungOneKorean 400" panose="020B0503030303020204" pitchFamily="50" charset="-127"/>
              </a:rPr>
              <a:t>mới</a:t>
            </a:r>
            <a:r>
              <a:rPr lang="en-US" altLang="ko-KR" dirty="0">
                <a:ea typeface="SamsungOneKorean 400" panose="020B0503030303020204" pitchFamily="50" charset="-127"/>
              </a:rPr>
              <a:t> </a:t>
            </a:r>
            <a:r>
              <a:rPr lang="en-US" altLang="ko-KR" dirty="0" err="1">
                <a:ea typeface="SamsungOneKorean 400" panose="020B0503030303020204" pitchFamily="50" charset="-127"/>
              </a:rPr>
              <a:t>nổi</a:t>
            </a:r>
            <a:r>
              <a:rPr lang="en-US" altLang="ko-KR" dirty="0">
                <a:ea typeface="SamsungOneKorean 400" panose="020B0503030303020204" pitchFamily="50" charset="-127"/>
              </a:rPr>
              <a:t> </a:t>
            </a:r>
            <a:r>
              <a:rPr lang="en-US" altLang="ko-KR" dirty="0" err="1">
                <a:ea typeface="SamsungOneKorean 400" panose="020B0503030303020204" pitchFamily="50" charset="-127"/>
              </a:rPr>
              <a:t>của</a:t>
            </a:r>
            <a:r>
              <a:rPr lang="en-US" altLang="ko-KR" dirty="0">
                <a:ea typeface="SamsungOneKorean 400" panose="020B0503030303020204" pitchFamily="50" charset="-127"/>
              </a:rPr>
              <a:t> </a:t>
            </a:r>
            <a:r>
              <a:rPr lang="en-US" altLang="ko-KR" dirty="0" err="1">
                <a:ea typeface="SamsungOneKorean 400" panose="020B0503030303020204" pitchFamily="50" charset="-127"/>
              </a:rPr>
              <a:t>Dịch</a:t>
            </a:r>
            <a:r>
              <a:rPr lang="en-US" altLang="ko-KR" dirty="0">
                <a:ea typeface="SamsungOneKorean 400" panose="020B0503030303020204" pitchFamily="50" charset="-127"/>
              </a:rPr>
              <a:t> </a:t>
            </a:r>
            <a:r>
              <a:rPr lang="en-US" altLang="ko-KR" dirty="0" err="1">
                <a:ea typeface="SamsungOneKorean 400" panose="020B0503030303020204" pitchFamily="50" charset="-127"/>
              </a:rPr>
              <a:t>vụ</a:t>
            </a:r>
            <a:r>
              <a:rPr lang="en-US" altLang="ko-KR" dirty="0">
                <a:ea typeface="SamsungOneKorean 400" panose="020B0503030303020204" pitchFamily="50" charset="-127"/>
              </a:rPr>
              <a:t> </a:t>
            </a:r>
            <a:r>
              <a:rPr lang="en-US" altLang="ko-KR" dirty="0" err="1">
                <a:ea typeface="SamsungOneKorean 400" panose="020B0503030303020204" pitchFamily="50" charset="-127"/>
              </a:rPr>
              <a:t>đám</a:t>
            </a:r>
            <a:r>
              <a:rPr lang="en-US" altLang="ko-KR" dirty="0">
                <a:ea typeface="SamsungOneKorean 400" panose="020B0503030303020204" pitchFamily="50" charset="-127"/>
              </a:rPr>
              <a:t> </a:t>
            </a:r>
            <a:r>
              <a:rPr lang="en-US" altLang="ko-KR" dirty="0" err="1">
                <a:ea typeface="SamsungOneKorean 400" panose="020B0503030303020204" pitchFamily="50" charset="-127"/>
              </a:rPr>
              <a:t>mây</a:t>
            </a:r>
            <a:r>
              <a:rPr lang="en-US" altLang="ko-KR" dirty="0">
                <a:ea typeface="SamsungOneKorean 400" panose="020B0503030303020204" pitchFamily="50" charset="-127"/>
              </a:rPr>
              <a:t> </a:t>
            </a:r>
            <a:r>
              <a:rPr lang="en-US" altLang="ko-KR" dirty="0" err="1">
                <a:ea typeface="SamsungOneKorean 400" panose="020B0503030303020204" pitchFamily="50" charset="-127"/>
              </a:rPr>
              <a:t>công</a:t>
            </a:r>
            <a:r>
              <a:rPr lang="en-US" altLang="ko-KR" dirty="0">
                <a:ea typeface="SamsungOneKorean 400" panose="020B0503030303020204" pitchFamily="50" charset="-127"/>
              </a:rPr>
              <a:t> </a:t>
            </a:r>
            <a:r>
              <a:rPr lang="en-US" altLang="ko-KR" dirty="0" err="1">
                <a:ea typeface="SamsungOneKorean 400" panose="020B0503030303020204" pitchFamily="50" charset="-127"/>
              </a:rPr>
              <a:t>cộng</a:t>
            </a:r>
            <a:r>
              <a:rPr lang="en-US" altLang="ko-KR" dirty="0">
                <a:ea typeface="SamsungOneKorean 400" panose="020B0503030303020204" pitchFamily="50" charset="-127"/>
              </a:rPr>
              <a:t> </a:t>
            </a:r>
            <a:r>
              <a:rPr lang="en-US" altLang="ko-KR" dirty="0" err="1">
                <a:ea typeface="SamsungOneKorean 400" panose="020B0503030303020204" pitchFamily="50" charset="-127"/>
              </a:rPr>
              <a:t>trong</a:t>
            </a:r>
            <a:r>
              <a:rPr lang="en-US" altLang="ko-KR" dirty="0">
                <a:ea typeface="SamsungOneKorean 400" panose="020B0503030303020204" pitchFamily="50" charset="-127"/>
              </a:rPr>
              <a:t> Big Data</a:t>
            </a:r>
            <a:endParaRPr lang="ko-KR" altLang="en-US" dirty="0">
              <a:ea typeface="SamsungOneKorean 400" panose="020B0503030303020204" pitchFamily="50" charset="-127"/>
            </a:endParaRPr>
          </a:p>
        </p:txBody>
      </p:sp>
      <p:sp>
        <p:nvSpPr>
          <p:cNvPr id="7" name="텍스트 개체 틀 6">
            <a:extLst>
              <a:ext uri="{FF2B5EF4-FFF2-40B4-BE49-F238E27FC236}">
                <a16:creationId xmlns:a16="http://schemas.microsoft.com/office/drawing/2014/main" id="{9EB126A6-03EB-4CDB-B59E-A171BE0864B0}"/>
              </a:ext>
            </a:extLst>
          </p:cNvPr>
          <p:cNvSpPr>
            <a:spLocks noGrp="1"/>
          </p:cNvSpPr>
          <p:nvPr>
            <p:ph type="body" sz="quarter" idx="11"/>
          </p:nvPr>
        </p:nvSpPr>
        <p:spPr>
          <a:xfrm>
            <a:off x="158936" y="1381034"/>
            <a:ext cx="9550400" cy="493776"/>
          </a:xfrm>
        </p:spPr>
        <p:txBody>
          <a:bodyPr/>
          <a:lstStyle/>
          <a:p>
            <a:r>
              <a:rPr lang="en-US" altLang="ko-KR" sz="2800" dirty="0" err="1">
                <a:ea typeface="SamsungOneKorean 400" panose="020B0503030303020204" pitchFamily="50" charset="-127"/>
              </a:rPr>
              <a:t>Làm</a:t>
            </a:r>
            <a:r>
              <a:rPr lang="en-US" altLang="ko-KR" sz="2800" dirty="0">
                <a:ea typeface="SamsungOneKorean 400" panose="020B0503030303020204" pitchFamily="50" charset="-127"/>
              </a:rPr>
              <a:t> </a:t>
            </a:r>
            <a:r>
              <a:rPr lang="en-US" altLang="ko-KR" sz="2800" dirty="0" err="1">
                <a:ea typeface="SamsungOneKorean 400" panose="020B0503030303020204" pitchFamily="50" charset="-127"/>
              </a:rPr>
              <a:t>thế</a:t>
            </a:r>
            <a:r>
              <a:rPr lang="en-US" altLang="ko-KR" sz="2800" dirty="0">
                <a:ea typeface="SamsungOneKorean 400" panose="020B0503030303020204" pitchFamily="50" charset="-127"/>
              </a:rPr>
              <a:t> </a:t>
            </a:r>
            <a:r>
              <a:rPr lang="en-US" altLang="ko-KR" sz="2800" dirty="0" err="1">
                <a:ea typeface="SamsungOneKorean 400" panose="020B0503030303020204" pitchFamily="50" charset="-127"/>
              </a:rPr>
              <a:t>nào</a:t>
            </a:r>
            <a:r>
              <a:rPr lang="en-US" altLang="ko-KR" sz="2800" dirty="0">
                <a:ea typeface="SamsungOneKorean 400" panose="020B0503030303020204" pitchFamily="50" charset="-127"/>
              </a:rPr>
              <a:t> </a:t>
            </a:r>
            <a:r>
              <a:rPr lang="en-US" altLang="ko-KR" sz="2800" dirty="0" err="1">
                <a:ea typeface="SamsungOneKorean 400" panose="020B0503030303020204" pitchFamily="50" charset="-127"/>
              </a:rPr>
              <a:t>để</a:t>
            </a:r>
            <a:r>
              <a:rPr lang="en-US" altLang="ko-KR" sz="2800" dirty="0">
                <a:ea typeface="SamsungOneKorean 400" panose="020B0503030303020204" pitchFamily="50" charset="-127"/>
              </a:rPr>
              <a:t> </a:t>
            </a:r>
            <a:r>
              <a:rPr lang="en-US" altLang="ko-KR" sz="2800" dirty="0" err="1">
                <a:ea typeface="SamsungOneKorean 400" panose="020B0503030303020204" pitchFamily="50" charset="-127"/>
              </a:rPr>
              <a:t>xây</a:t>
            </a:r>
            <a:r>
              <a:rPr lang="en-US" altLang="ko-KR" sz="2800" dirty="0">
                <a:ea typeface="SamsungOneKorean 400" panose="020B0503030303020204" pitchFamily="50" charset="-127"/>
              </a:rPr>
              <a:t> </a:t>
            </a:r>
            <a:r>
              <a:rPr lang="en-US" altLang="ko-KR" sz="2800" dirty="0" err="1">
                <a:ea typeface="SamsungOneKorean 400" panose="020B0503030303020204" pitchFamily="50" charset="-127"/>
              </a:rPr>
              <a:t>dựng</a:t>
            </a:r>
            <a:r>
              <a:rPr lang="en-US" altLang="ko-KR" sz="2800" dirty="0">
                <a:ea typeface="SamsungOneKorean 400" panose="020B0503030303020204" pitchFamily="50" charset="-127"/>
              </a:rPr>
              <a:t> </a:t>
            </a:r>
            <a:r>
              <a:rPr lang="en-US" altLang="ko-KR" sz="2800" dirty="0" err="1">
                <a:ea typeface="SamsungOneKorean 400" panose="020B0503030303020204" pitchFamily="50" charset="-127"/>
              </a:rPr>
              <a:t>một</a:t>
            </a:r>
            <a:r>
              <a:rPr lang="en-US" altLang="ko-KR" sz="2800" dirty="0">
                <a:ea typeface="SamsungOneKorean 400" panose="020B0503030303020204" pitchFamily="50" charset="-127"/>
              </a:rPr>
              <a:t> </a:t>
            </a:r>
            <a:r>
              <a:rPr lang="en-US" altLang="ko-KR" sz="2800" dirty="0" err="1">
                <a:ea typeface="SamsungOneKorean 400" panose="020B0503030303020204" pitchFamily="50" charset="-127"/>
              </a:rPr>
              <a:t>đám</a:t>
            </a:r>
            <a:r>
              <a:rPr lang="en-US" altLang="ko-KR" sz="2800" dirty="0">
                <a:ea typeface="SamsungOneKorean 400" panose="020B0503030303020204" pitchFamily="50" charset="-127"/>
              </a:rPr>
              <a:t> </a:t>
            </a:r>
            <a:r>
              <a:rPr lang="en-US" altLang="ko-KR" sz="2800" dirty="0" err="1">
                <a:ea typeface="SamsungOneKorean 400" panose="020B0503030303020204" pitchFamily="50" charset="-127"/>
              </a:rPr>
              <a:t>mây</a:t>
            </a:r>
            <a:r>
              <a:rPr lang="en-US" altLang="ko-KR" sz="2800" dirty="0">
                <a:ea typeface="SamsungOneKorean 400" panose="020B0503030303020204" pitchFamily="50" charset="-127"/>
              </a:rPr>
              <a:t> </a:t>
            </a:r>
            <a:r>
              <a:rPr lang="en-US" altLang="ko-KR" sz="2800" dirty="0" err="1">
                <a:ea typeface="SamsungOneKorean 400" panose="020B0503030303020204" pitchFamily="50" charset="-127"/>
              </a:rPr>
              <a:t>kết</a:t>
            </a:r>
            <a:r>
              <a:rPr lang="en-US" altLang="ko-KR" sz="2800" dirty="0">
                <a:ea typeface="SamsungOneKorean 400" panose="020B0503030303020204" pitchFamily="50" charset="-127"/>
              </a:rPr>
              <a:t> </a:t>
            </a:r>
            <a:r>
              <a:rPr lang="en-US" altLang="ko-KR" sz="2800" dirty="0" err="1">
                <a:ea typeface="SamsungOneKorean 400" panose="020B0503030303020204" pitchFamily="50" charset="-127"/>
              </a:rPr>
              <a:t>hợp</a:t>
            </a:r>
            <a:r>
              <a:rPr lang="en-US" altLang="ko-KR" sz="2800" dirty="0">
                <a:ea typeface="SamsungOneKorean 400" panose="020B0503030303020204" pitchFamily="50" charset="-127"/>
              </a:rPr>
              <a:t>?</a:t>
            </a:r>
            <a:endParaRPr lang="ko-KR" altLang="en-US" sz="2800" dirty="0">
              <a:ea typeface="SamsungOneKorean 400" panose="020B0503030303020204" pitchFamily="50" charset="-127"/>
            </a:endParaRPr>
          </a:p>
        </p:txBody>
      </p:sp>
      <p:sp>
        <p:nvSpPr>
          <p:cNvPr id="8" name="텍스트 개체 틀 7">
            <a:extLst>
              <a:ext uri="{FF2B5EF4-FFF2-40B4-BE49-F238E27FC236}">
                <a16:creationId xmlns:a16="http://schemas.microsoft.com/office/drawing/2014/main" id="{2FD86031-2CE6-4A7A-AF8C-B38A60FC9877}"/>
              </a:ext>
            </a:extLst>
          </p:cNvPr>
          <p:cNvSpPr>
            <a:spLocks noGrp="1"/>
          </p:cNvSpPr>
          <p:nvPr>
            <p:ph type="body" sz="quarter" idx="13"/>
          </p:nvPr>
        </p:nvSpPr>
        <p:spPr/>
        <p:txBody>
          <a:bodyPr/>
          <a:lstStyle/>
          <a:p>
            <a:r>
              <a:rPr lang="en-US" altLang="ko-KR" dirty="0" err="1">
                <a:ea typeface="SamsungOneKorean 400" panose="020B0503030303020204" pitchFamily="50" charset="-127"/>
              </a:rPr>
              <a:t>Bài</a:t>
            </a:r>
            <a:r>
              <a:rPr lang="en-US" altLang="ko-KR" dirty="0">
                <a:ea typeface="SamsungOneKorean 400" panose="020B0503030303020204" pitchFamily="50" charset="-127"/>
              </a:rPr>
              <a:t> 02</a:t>
            </a:r>
            <a:endParaRPr lang="ko-KR" altLang="en-US" dirty="0">
              <a:ea typeface="SamsungOneKorean 400" panose="020B0503030303020204" pitchFamily="50" charset="-127"/>
            </a:endParaRPr>
          </a:p>
        </p:txBody>
      </p:sp>
      <p:sp>
        <p:nvSpPr>
          <p:cNvPr id="9" name="텍스트 개체 틀 8">
            <a:extLst>
              <a:ext uri="{FF2B5EF4-FFF2-40B4-BE49-F238E27FC236}">
                <a16:creationId xmlns:a16="http://schemas.microsoft.com/office/drawing/2014/main" id="{010C68CC-7310-4008-B70F-D68E053345A2}"/>
              </a:ext>
            </a:extLst>
          </p:cNvPr>
          <p:cNvSpPr>
            <a:spLocks noGrp="1"/>
          </p:cNvSpPr>
          <p:nvPr>
            <p:ph type="body" sz="quarter" idx="15"/>
          </p:nvPr>
        </p:nvSpPr>
        <p:spPr/>
        <p:txBody>
          <a:bodyPr/>
          <a:lstStyle/>
          <a:p>
            <a:r>
              <a:rPr lang="en-US" altLang="ko-KR" dirty="0" err="1"/>
              <a:t>Kiến</a:t>
            </a:r>
            <a:r>
              <a:rPr lang="en-US" altLang="ko-KR" dirty="0"/>
              <a:t> </a:t>
            </a:r>
            <a:r>
              <a:rPr lang="en-US" altLang="ko-KR" dirty="0" err="1"/>
              <a:t>trúc</a:t>
            </a:r>
            <a:r>
              <a:rPr lang="en-US" altLang="ko-KR" dirty="0"/>
              <a:t> </a:t>
            </a:r>
            <a:r>
              <a:rPr lang="en-US" altLang="ko-KR" dirty="0" err="1"/>
              <a:t>đám</a:t>
            </a:r>
            <a:r>
              <a:rPr lang="en-US" altLang="ko-KR" dirty="0"/>
              <a:t> </a:t>
            </a:r>
            <a:r>
              <a:rPr lang="en-US" altLang="ko-KR" dirty="0" err="1"/>
              <a:t>mây</a:t>
            </a:r>
            <a:r>
              <a:rPr lang="en-US" altLang="ko-KR" dirty="0"/>
              <a:t> </a:t>
            </a:r>
            <a:r>
              <a:rPr lang="en-US" altLang="ko-KR" dirty="0" err="1"/>
              <a:t>kết</a:t>
            </a:r>
            <a:r>
              <a:rPr lang="en-US" altLang="ko-KR" dirty="0"/>
              <a:t> </a:t>
            </a:r>
            <a:r>
              <a:rPr lang="en-US" altLang="ko-KR" dirty="0" err="1"/>
              <a:t>hợp</a:t>
            </a:r>
            <a:r>
              <a:rPr lang="en-US" altLang="ko-KR" dirty="0"/>
              <a:t> </a:t>
            </a:r>
            <a:r>
              <a:rPr lang="en-US" altLang="ko-KR" dirty="0" err="1"/>
              <a:t>truyền</a:t>
            </a:r>
            <a:r>
              <a:rPr lang="en-US" altLang="ko-KR" dirty="0"/>
              <a:t> </a:t>
            </a:r>
            <a:r>
              <a:rPr lang="en-US" altLang="ko-KR" dirty="0" err="1"/>
              <a:t>thống</a:t>
            </a:r>
            <a:endParaRPr lang="en-US" altLang="ko-KR" dirty="0"/>
          </a:p>
          <a:p>
            <a:pPr lvl="1"/>
            <a:r>
              <a:rPr lang="vi-VN" altLang="ko-KR" dirty="0"/>
              <a:t>Đám mây </a:t>
            </a:r>
            <a:r>
              <a:rPr lang="en-US" altLang="ko-KR" dirty="0" err="1"/>
              <a:t>kết</a:t>
            </a:r>
            <a:r>
              <a:rPr lang="en-US" altLang="ko-KR" dirty="0"/>
              <a:t> </a:t>
            </a:r>
            <a:r>
              <a:rPr lang="en-US" altLang="ko-KR" dirty="0" err="1"/>
              <a:t>hợp</a:t>
            </a:r>
            <a:r>
              <a:rPr lang="vi-VN" altLang="ko-KR" dirty="0"/>
              <a:t> ban đầu theo đúng nghĩa đen là kết nối môi trường đám mây riêng với môi trường đám mây công cộng như một sự lặp lại của phần mềm trung gian lớn và phức tạp</a:t>
            </a:r>
          </a:p>
          <a:p>
            <a:pPr lvl="1"/>
            <a:r>
              <a:rPr lang="vi-VN" altLang="ko-KR" dirty="0"/>
              <a:t>Bạn có thể xây dựng đám mây riêng của mình hoặc sử dụng cơ sở hạ tầng đám mây được đóng gói sẵn, bạn cũng cần một đám mây công cộng như bên dưới</a:t>
            </a:r>
            <a:endParaRPr lang="en-US" altLang="ko-KR" dirty="0"/>
          </a:p>
          <a:p>
            <a:pPr marL="177800" lvl="1" indent="0">
              <a:buNone/>
            </a:pPr>
            <a:endParaRPr lang="en-US" altLang="ko-KR" dirty="0"/>
          </a:p>
          <a:p>
            <a:pPr lvl="1"/>
            <a:endParaRPr lang="en-US" altLang="ko-KR" dirty="0"/>
          </a:p>
          <a:p>
            <a:pPr lvl="1"/>
            <a:endParaRPr lang="en-US" altLang="ko-KR" dirty="0"/>
          </a:p>
          <a:p>
            <a:r>
              <a:rPr lang="en-US" altLang="ko-KR" dirty="0" err="1"/>
              <a:t>Kiến</a:t>
            </a:r>
            <a:r>
              <a:rPr lang="en-US" altLang="ko-KR" dirty="0"/>
              <a:t> </a:t>
            </a:r>
            <a:r>
              <a:rPr lang="en-US" altLang="ko-KR" dirty="0" err="1"/>
              <a:t>trúc</a:t>
            </a:r>
            <a:r>
              <a:rPr lang="en-US" altLang="ko-KR" dirty="0"/>
              <a:t> </a:t>
            </a:r>
            <a:r>
              <a:rPr lang="en-US" altLang="ko-KR" dirty="0" err="1"/>
              <a:t>đám</a:t>
            </a:r>
            <a:r>
              <a:rPr lang="en-US" altLang="ko-KR" dirty="0"/>
              <a:t> </a:t>
            </a:r>
            <a:r>
              <a:rPr lang="en-US" altLang="ko-KR" dirty="0" err="1"/>
              <a:t>mây</a:t>
            </a:r>
            <a:r>
              <a:rPr lang="en-US" altLang="ko-KR" dirty="0"/>
              <a:t> </a:t>
            </a:r>
            <a:r>
              <a:rPr lang="en-US" altLang="ko-KR" dirty="0" err="1"/>
              <a:t>kết</a:t>
            </a:r>
            <a:r>
              <a:rPr lang="en-US" altLang="ko-KR" dirty="0"/>
              <a:t> </a:t>
            </a:r>
            <a:r>
              <a:rPr lang="en-US" altLang="ko-KR" dirty="0" err="1"/>
              <a:t>hợp</a:t>
            </a:r>
            <a:r>
              <a:rPr lang="en-US" altLang="ko-KR" dirty="0"/>
              <a:t> </a:t>
            </a:r>
            <a:r>
              <a:rPr lang="en-US" altLang="ko-KR" dirty="0" err="1"/>
              <a:t>hiện</a:t>
            </a:r>
            <a:r>
              <a:rPr lang="en-US" altLang="ko-KR" dirty="0"/>
              <a:t> </a:t>
            </a:r>
            <a:r>
              <a:rPr lang="en-US" altLang="ko-KR" dirty="0" err="1"/>
              <a:t>đại</a:t>
            </a:r>
            <a:endParaRPr lang="en" altLang="ko-KR" dirty="0"/>
          </a:p>
          <a:p>
            <a:pPr lvl="1"/>
            <a:r>
              <a:rPr lang="vi-VN" altLang="ko-KR" dirty="0"/>
              <a:t>Tất cả các môi trường CNTT đều chạy cùng một hệ điều hành và quản lý mọi thứ thông qua một nền tảng hợp nhất, đồng thời cho phép mở rộng tính phổ biến của các ứng dụng sang các môi trường con</a:t>
            </a:r>
          </a:p>
          <a:p>
            <a:pPr lvl="1"/>
            <a:r>
              <a:rPr lang="vi-VN" altLang="ko-KR" dirty="0"/>
              <a:t>Tất cả các yêu cầu phần cứng được trừu tượng hóa bằng cách sử dụng cùng một hệ điều hành và nền tảng điều phối trừu tượng hóa tất cả các yêu cầu ứng dụng.</a:t>
            </a:r>
            <a:endParaRPr lang="ko-KR" altLang="en-US" dirty="0"/>
          </a:p>
        </p:txBody>
      </p:sp>
      <p:pic>
        <p:nvPicPr>
          <p:cNvPr id="1028" name="Picture 4">
            <a:extLst>
              <a:ext uri="{FF2B5EF4-FFF2-40B4-BE49-F238E27FC236}">
                <a16:creationId xmlns:a16="http://schemas.microsoft.com/office/drawing/2014/main" id="{FA96AF66-56B2-4A9B-A64E-14489978D13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16794" y="3714695"/>
            <a:ext cx="827914" cy="496748"/>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BE75CAA8-17ED-446F-B5E0-E70A080CDB1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996964" y="3350708"/>
            <a:ext cx="1837083" cy="1224722"/>
          </a:xfrm>
          <a:prstGeom prst="rect">
            <a:avLst/>
          </a:prstGeom>
          <a:noFill/>
          <a:extLst>
            <a:ext uri="{909E8E84-426E-40DD-AFC4-6F175D3DCCD1}">
              <a14:hiddenFill xmlns:a14="http://schemas.microsoft.com/office/drawing/2010/main">
                <a:solidFill>
                  <a:srgbClr val="FFFFFF"/>
                </a:solidFill>
              </a14:hiddenFill>
            </a:ext>
          </a:extLst>
        </p:spPr>
      </p:pic>
      <p:pic>
        <p:nvPicPr>
          <p:cNvPr id="16" name="그림 15">
            <a:extLst>
              <a:ext uri="{FF2B5EF4-FFF2-40B4-BE49-F238E27FC236}">
                <a16:creationId xmlns:a16="http://schemas.microsoft.com/office/drawing/2014/main" id="{7AA1193D-E6CB-4076-A44C-40F7E33F957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015365" y="3407420"/>
            <a:ext cx="1111299" cy="1111299"/>
          </a:xfrm>
          <a:prstGeom prst="rect">
            <a:avLst/>
          </a:prstGeom>
        </p:spPr>
      </p:pic>
      <p:pic>
        <p:nvPicPr>
          <p:cNvPr id="1038" name="Picture 14">
            <a:extLst>
              <a:ext uri="{FF2B5EF4-FFF2-40B4-BE49-F238E27FC236}">
                <a16:creationId xmlns:a16="http://schemas.microsoft.com/office/drawing/2014/main" id="{4B38E99D-7AC5-477E-AFD7-3B0B0F045F53}"/>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307982" y="3350708"/>
            <a:ext cx="1837083" cy="1224722"/>
          </a:xfrm>
          <a:prstGeom prst="rect">
            <a:avLst/>
          </a:prstGeom>
          <a:noFill/>
          <a:extLst>
            <a:ext uri="{909E8E84-426E-40DD-AFC4-6F175D3DCCD1}">
              <a14:hiddenFill xmlns:a14="http://schemas.microsoft.com/office/drawing/2010/main">
                <a:solidFill>
                  <a:srgbClr val="FFFFFF"/>
                </a:solidFill>
              </a14:hiddenFill>
            </a:ext>
          </a:extLst>
        </p:spPr>
      </p:pic>
      <p:pic>
        <p:nvPicPr>
          <p:cNvPr id="18" name="그림 17">
            <a:extLst>
              <a:ext uri="{FF2B5EF4-FFF2-40B4-BE49-F238E27FC236}">
                <a16:creationId xmlns:a16="http://schemas.microsoft.com/office/drawing/2014/main" id="{BBE32672-AB94-4948-9D7C-F2B67D12E12F}"/>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59246" y="3865403"/>
            <a:ext cx="1533834" cy="195332"/>
          </a:xfrm>
          <a:prstGeom prst="rect">
            <a:avLst/>
          </a:prstGeom>
        </p:spPr>
      </p:pic>
    </p:spTree>
    <p:extLst>
      <p:ext uri="{BB962C8B-B14F-4D97-AF65-F5344CB8AC3E}">
        <p14:creationId xmlns:p14="http://schemas.microsoft.com/office/powerpoint/2010/main" val="388408844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텍스트 개체 틀 5">
            <a:extLst>
              <a:ext uri="{FF2B5EF4-FFF2-40B4-BE49-F238E27FC236}">
                <a16:creationId xmlns:a16="http://schemas.microsoft.com/office/drawing/2014/main" id="{BB04DB97-A49C-4099-9F71-CBA34459F431}"/>
              </a:ext>
            </a:extLst>
          </p:cNvPr>
          <p:cNvSpPr>
            <a:spLocks noGrp="1"/>
          </p:cNvSpPr>
          <p:nvPr>
            <p:ph type="body" sz="quarter" idx="10"/>
          </p:nvPr>
        </p:nvSpPr>
        <p:spPr>
          <a:xfrm>
            <a:off x="449611" y="447880"/>
            <a:ext cx="7949321" cy="367508"/>
          </a:xfrm>
        </p:spPr>
        <p:txBody>
          <a:bodyPr/>
          <a:lstStyle/>
          <a:p>
            <a:r>
              <a:rPr lang="en-US" altLang="ko-KR" dirty="0">
                <a:ea typeface="SamsungOneKorean 400" panose="020B0503030303020204" pitchFamily="50" charset="-127"/>
              </a:rPr>
              <a:t>2.2. </a:t>
            </a:r>
            <a:r>
              <a:rPr lang="en-US" altLang="ko-KR" dirty="0" err="1">
                <a:ea typeface="SamsungOneKorean 400" panose="020B0503030303020204" pitchFamily="50" charset="-127"/>
              </a:rPr>
              <a:t>Vai</a:t>
            </a:r>
            <a:r>
              <a:rPr lang="en-US" altLang="ko-KR" dirty="0">
                <a:ea typeface="SamsungOneKorean 400" panose="020B0503030303020204" pitchFamily="50" charset="-127"/>
              </a:rPr>
              <a:t> </a:t>
            </a:r>
            <a:r>
              <a:rPr lang="en-US" altLang="ko-KR" dirty="0" err="1">
                <a:ea typeface="SamsungOneKorean 400" panose="020B0503030303020204" pitchFamily="50" charset="-127"/>
              </a:rPr>
              <a:t>trò</a:t>
            </a:r>
            <a:r>
              <a:rPr lang="en-US" altLang="ko-KR" dirty="0">
                <a:ea typeface="SamsungOneKorean 400" panose="020B0503030303020204" pitchFamily="50" charset="-127"/>
              </a:rPr>
              <a:t> </a:t>
            </a:r>
            <a:r>
              <a:rPr lang="en-US" altLang="ko-KR" dirty="0" err="1">
                <a:ea typeface="SamsungOneKorean 400" panose="020B0503030303020204" pitchFamily="50" charset="-127"/>
              </a:rPr>
              <a:t>mới</a:t>
            </a:r>
            <a:r>
              <a:rPr lang="en-US" altLang="ko-KR" dirty="0">
                <a:ea typeface="SamsungOneKorean 400" panose="020B0503030303020204" pitchFamily="50" charset="-127"/>
              </a:rPr>
              <a:t> </a:t>
            </a:r>
            <a:r>
              <a:rPr lang="en-US" altLang="ko-KR" dirty="0" err="1">
                <a:ea typeface="SamsungOneKorean 400" panose="020B0503030303020204" pitchFamily="50" charset="-127"/>
              </a:rPr>
              <a:t>nổi</a:t>
            </a:r>
            <a:r>
              <a:rPr lang="en-US" altLang="ko-KR" dirty="0">
                <a:ea typeface="SamsungOneKorean 400" panose="020B0503030303020204" pitchFamily="50" charset="-127"/>
              </a:rPr>
              <a:t> </a:t>
            </a:r>
            <a:r>
              <a:rPr lang="en-US" altLang="ko-KR" dirty="0" err="1">
                <a:ea typeface="SamsungOneKorean 400" panose="020B0503030303020204" pitchFamily="50" charset="-127"/>
              </a:rPr>
              <a:t>của</a:t>
            </a:r>
            <a:r>
              <a:rPr lang="en-US" altLang="ko-KR" dirty="0">
                <a:ea typeface="SamsungOneKorean 400" panose="020B0503030303020204" pitchFamily="50" charset="-127"/>
              </a:rPr>
              <a:t> </a:t>
            </a:r>
            <a:r>
              <a:rPr lang="en-US" altLang="ko-KR" dirty="0" err="1">
                <a:ea typeface="SamsungOneKorean 400" panose="020B0503030303020204" pitchFamily="50" charset="-127"/>
              </a:rPr>
              <a:t>Dịch</a:t>
            </a:r>
            <a:r>
              <a:rPr lang="en-US" altLang="ko-KR" dirty="0">
                <a:ea typeface="SamsungOneKorean 400" panose="020B0503030303020204" pitchFamily="50" charset="-127"/>
              </a:rPr>
              <a:t> </a:t>
            </a:r>
            <a:r>
              <a:rPr lang="en-US" altLang="ko-KR" dirty="0" err="1">
                <a:ea typeface="SamsungOneKorean 400" panose="020B0503030303020204" pitchFamily="50" charset="-127"/>
              </a:rPr>
              <a:t>vụ</a:t>
            </a:r>
            <a:r>
              <a:rPr lang="en-US" altLang="ko-KR" dirty="0">
                <a:ea typeface="SamsungOneKorean 400" panose="020B0503030303020204" pitchFamily="50" charset="-127"/>
              </a:rPr>
              <a:t> </a:t>
            </a:r>
            <a:r>
              <a:rPr lang="en-US" altLang="ko-KR" dirty="0" err="1">
                <a:ea typeface="SamsungOneKorean 400" panose="020B0503030303020204" pitchFamily="50" charset="-127"/>
              </a:rPr>
              <a:t>đám</a:t>
            </a:r>
            <a:r>
              <a:rPr lang="en-US" altLang="ko-KR" dirty="0">
                <a:ea typeface="SamsungOneKorean 400" panose="020B0503030303020204" pitchFamily="50" charset="-127"/>
              </a:rPr>
              <a:t> </a:t>
            </a:r>
            <a:r>
              <a:rPr lang="en-US" altLang="ko-KR" dirty="0" err="1">
                <a:ea typeface="SamsungOneKorean 400" panose="020B0503030303020204" pitchFamily="50" charset="-127"/>
              </a:rPr>
              <a:t>mây</a:t>
            </a:r>
            <a:r>
              <a:rPr lang="en-US" altLang="ko-KR" dirty="0">
                <a:ea typeface="SamsungOneKorean 400" panose="020B0503030303020204" pitchFamily="50" charset="-127"/>
              </a:rPr>
              <a:t> </a:t>
            </a:r>
            <a:r>
              <a:rPr lang="en-US" altLang="ko-KR" dirty="0" err="1">
                <a:ea typeface="SamsungOneKorean 400" panose="020B0503030303020204" pitchFamily="50" charset="-127"/>
              </a:rPr>
              <a:t>công</a:t>
            </a:r>
            <a:r>
              <a:rPr lang="en-US" altLang="ko-KR" dirty="0">
                <a:ea typeface="SamsungOneKorean 400" panose="020B0503030303020204" pitchFamily="50" charset="-127"/>
              </a:rPr>
              <a:t> </a:t>
            </a:r>
            <a:r>
              <a:rPr lang="en-US" altLang="ko-KR" dirty="0" err="1">
                <a:ea typeface="SamsungOneKorean 400" panose="020B0503030303020204" pitchFamily="50" charset="-127"/>
              </a:rPr>
              <a:t>cộng</a:t>
            </a:r>
            <a:r>
              <a:rPr lang="en-US" altLang="ko-KR" dirty="0">
                <a:ea typeface="SamsungOneKorean 400" panose="020B0503030303020204" pitchFamily="50" charset="-127"/>
              </a:rPr>
              <a:t> </a:t>
            </a:r>
            <a:r>
              <a:rPr lang="en-US" altLang="ko-KR" dirty="0" err="1">
                <a:ea typeface="SamsungOneKorean 400" panose="020B0503030303020204" pitchFamily="50" charset="-127"/>
              </a:rPr>
              <a:t>trong</a:t>
            </a:r>
            <a:r>
              <a:rPr lang="en-US" altLang="ko-KR" dirty="0">
                <a:ea typeface="SamsungOneKorean 400" panose="020B0503030303020204" pitchFamily="50" charset="-127"/>
              </a:rPr>
              <a:t> Big Data</a:t>
            </a:r>
            <a:endParaRPr lang="ko-KR" altLang="en-US" dirty="0">
              <a:ea typeface="SamsungOneKorean 400" panose="020B0503030303020204" pitchFamily="50" charset="-127"/>
            </a:endParaRPr>
          </a:p>
        </p:txBody>
      </p:sp>
      <p:sp>
        <p:nvSpPr>
          <p:cNvPr id="7" name="텍스트 개체 틀 6">
            <a:extLst>
              <a:ext uri="{FF2B5EF4-FFF2-40B4-BE49-F238E27FC236}">
                <a16:creationId xmlns:a16="http://schemas.microsoft.com/office/drawing/2014/main" id="{9EB126A6-03EB-4CDB-B59E-A171BE0864B0}"/>
              </a:ext>
            </a:extLst>
          </p:cNvPr>
          <p:cNvSpPr>
            <a:spLocks noGrp="1"/>
          </p:cNvSpPr>
          <p:nvPr>
            <p:ph type="body" sz="quarter" idx="11"/>
          </p:nvPr>
        </p:nvSpPr>
        <p:spPr/>
        <p:txBody>
          <a:bodyPr/>
          <a:lstStyle/>
          <a:p>
            <a:r>
              <a:rPr lang="en-US" altLang="ko-KR" dirty="0" err="1">
                <a:ea typeface="SamsungOneKorean 400" panose="020B0503030303020204" pitchFamily="50" charset="-127"/>
              </a:rPr>
              <a:t>Tiếp</a:t>
            </a:r>
            <a:r>
              <a:rPr lang="en-US" altLang="ko-KR" dirty="0">
                <a:ea typeface="SamsungOneKorean 400" panose="020B0503030303020204" pitchFamily="50" charset="-127"/>
              </a:rPr>
              <a:t> </a:t>
            </a:r>
            <a:r>
              <a:rPr lang="en-US" altLang="ko-KR" dirty="0" err="1">
                <a:ea typeface="SamsungOneKorean 400" panose="020B0503030303020204" pitchFamily="50" charset="-127"/>
              </a:rPr>
              <a:t>theo</a:t>
            </a:r>
            <a:r>
              <a:rPr lang="en-US" altLang="ko-KR" dirty="0">
                <a:ea typeface="SamsungOneKorean 400" panose="020B0503030303020204" pitchFamily="50" charset="-127"/>
              </a:rPr>
              <a:t> </a:t>
            </a:r>
            <a:r>
              <a:rPr lang="en-US" altLang="ko-KR" dirty="0" err="1">
                <a:ea typeface="SamsungOneKorean 400" panose="020B0503030303020204" pitchFamily="50" charset="-127"/>
              </a:rPr>
              <a:t>là</a:t>
            </a:r>
            <a:r>
              <a:rPr lang="en-US" altLang="ko-KR" dirty="0">
                <a:ea typeface="SamsungOneKorean 400" panose="020B0503030303020204" pitchFamily="50" charset="-127"/>
              </a:rPr>
              <a:t> </a:t>
            </a:r>
            <a:r>
              <a:rPr lang="en-US" altLang="ko-KR" dirty="0" err="1">
                <a:ea typeface="SamsungOneKorean 400" panose="020B0503030303020204" pitchFamily="50" charset="-127"/>
              </a:rPr>
              <a:t>gì</a:t>
            </a:r>
            <a:r>
              <a:rPr lang="en-US" altLang="ko-KR" dirty="0">
                <a:ea typeface="SamsungOneKorean 400" panose="020B0503030303020204" pitchFamily="50" charset="-127"/>
              </a:rPr>
              <a:t>?</a:t>
            </a:r>
            <a:endParaRPr lang="ko-KR" altLang="en-US" dirty="0">
              <a:ea typeface="SamsungOneKorean 400" panose="020B0503030303020204" pitchFamily="50" charset="-127"/>
            </a:endParaRPr>
          </a:p>
        </p:txBody>
      </p:sp>
      <p:sp>
        <p:nvSpPr>
          <p:cNvPr id="8" name="텍스트 개체 틀 7">
            <a:extLst>
              <a:ext uri="{FF2B5EF4-FFF2-40B4-BE49-F238E27FC236}">
                <a16:creationId xmlns:a16="http://schemas.microsoft.com/office/drawing/2014/main" id="{2FD86031-2CE6-4A7A-AF8C-B38A60FC9877}"/>
              </a:ext>
            </a:extLst>
          </p:cNvPr>
          <p:cNvSpPr>
            <a:spLocks noGrp="1"/>
          </p:cNvSpPr>
          <p:nvPr>
            <p:ph type="body" sz="quarter" idx="13"/>
          </p:nvPr>
        </p:nvSpPr>
        <p:spPr/>
        <p:txBody>
          <a:bodyPr/>
          <a:lstStyle/>
          <a:p>
            <a:r>
              <a:rPr lang="en-US" altLang="ko-KR" dirty="0" err="1">
                <a:ea typeface="SamsungOneKorean 400" panose="020B0503030303020204" pitchFamily="50" charset="-127"/>
              </a:rPr>
              <a:t>Bài</a:t>
            </a:r>
            <a:r>
              <a:rPr lang="en-US" altLang="ko-KR" dirty="0">
                <a:ea typeface="SamsungOneKorean 400" panose="020B0503030303020204" pitchFamily="50" charset="-127"/>
              </a:rPr>
              <a:t> 02</a:t>
            </a:r>
            <a:endParaRPr lang="ko-KR" altLang="en-US" dirty="0">
              <a:ea typeface="SamsungOneKorean 400" panose="020B0503030303020204" pitchFamily="50" charset="-127"/>
            </a:endParaRPr>
          </a:p>
        </p:txBody>
      </p:sp>
      <p:sp>
        <p:nvSpPr>
          <p:cNvPr id="9" name="텍스트 개체 틀 8">
            <a:extLst>
              <a:ext uri="{FF2B5EF4-FFF2-40B4-BE49-F238E27FC236}">
                <a16:creationId xmlns:a16="http://schemas.microsoft.com/office/drawing/2014/main" id="{010C68CC-7310-4008-B70F-D68E053345A2}"/>
              </a:ext>
            </a:extLst>
          </p:cNvPr>
          <p:cNvSpPr>
            <a:spLocks noGrp="1"/>
          </p:cNvSpPr>
          <p:nvPr>
            <p:ph type="body" sz="quarter" idx="15"/>
          </p:nvPr>
        </p:nvSpPr>
        <p:spPr>
          <a:xfrm>
            <a:off x="535872" y="2226568"/>
            <a:ext cx="8796528" cy="1304032"/>
          </a:xfrm>
        </p:spPr>
        <p:txBody>
          <a:bodyPr/>
          <a:lstStyle/>
          <a:p>
            <a:r>
              <a:rPr lang="vi-VN" altLang="ko-KR" dirty="0"/>
              <a:t>Chương 1</a:t>
            </a:r>
            <a:r>
              <a:rPr lang="en-US" altLang="ko-KR" dirty="0"/>
              <a:t> </a:t>
            </a:r>
            <a:r>
              <a:rPr lang="en-US" altLang="ko-KR" dirty="0" err="1"/>
              <a:t>là</a:t>
            </a:r>
            <a:r>
              <a:rPr lang="en-US" altLang="ko-KR" dirty="0"/>
              <a:t> </a:t>
            </a:r>
            <a:r>
              <a:rPr lang="en-US" altLang="ko-KR" dirty="0" err="1"/>
              <a:t>phần</a:t>
            </a:r>
            <a:r>
              <a:rPr lang="vi-VN" altLang="ko-KR" dirty="0"/>
              <a:t> giới thiệu về Big Data</a:t>
            </a:r>
            <a:endParaRPr lang="en-US" altLang="ko-KR" dirty="0"/>
          </a:p>
          <a:p>
            <a:pPr lvl="1"/>
            <a:r>
              <a:rPr lang="en-US" altLang="ko-KR" dirty="0" err="1"/>
              <a:t>Tổng</a:t>
            </a:r>
            <a:r>
              <a:rPr lang="en-US" altLang="ko-KR" dirty="0"/>
              <a:t> </a:t>
            </a:r>
            <a:r>
              <a:rPr lang="en-US" altLang="ko-KR" dirty="0" err="1"/>
              <a:t>quan</a:t>
            </a:r>
            <a:r>
              <a:rPr lang="en-US" altLang="ko-KR" dirty="0"/>
              <a:t> </a:t>
            </a:r>
            <a:r>
              <a:rPr lang="en-US" altLang="ko-KR" dirty="0" err="1"/>
              <a:t>và</a:t>
            </a:r>
            <a:r>
              <a:rPr lang="en-US" altLang="ko-KR" dirty="0"/>
              <a:t> </a:t>
            </a:r>
            <a:r>
              <a:rPr lang="en-US" altLang="ko-KR" dirty="0" err="1"/>
              <a:t>nền</a:t>
            </a:r>
            <a:r>
              <a:rPr lang="en-US" altLang="ko-KR" dirty="0"/>
              <a:t> </a:t>
            </a:r>
            <a:r>
              <a:rPr lang="en-US" altLang="ko-KR" dirty="0" err="1"/>
              <a:t>tảng</a:t>
            </a:r>
            <a:r>
              <a:rPr lang="en-US" altLang="ko-KR" dirty="0"/>
              <a:t> </a:t>
            </a:r>
            <a:r>
              <a:rPr lang="en-US" altLang="ko-KR" dirty="0" err="1"/>
              <a:t>của</a:t>
            </a:r>
            <a:r>
              <a:rPr lang="en-US" altLang="ko-KR" dirty="0"/>
              <a:t> Big Data</a:t>
            </a:r>
          </a:p>
          <a:p>
            <a:pPr lvl="1"/>
            <a:r>
              <a:rPr lang="en-US" altLang="ko-KR" dirty="0"/>
              <a:t>Xu </a:t>
            </a:r>
            <a:r>
              <a:rPr lang="en-US" altLang="ko-KR" dirty="0" err="1"/>
              <a:t>hướng</a:t>
            </a:r>
            <a:r>
              <a:rPr lang="en-US" altLang="ko-KR" dirty="0"/>
              <a:t> </a:t>
            </a:r>
            <a:r>
              <a:rPr lang="en-US" altLang="ko-KR" dirty="0" err="1"/>
              <a:t>hiện</a:t>
            </a:r>
            <a:r>
              <a:rPr lang="en-US" altLang="ko-KR" dirty="0"/>
              <a:t> </a:t>
            </a:r>
            <a:r>
              <a:rPr lang="en-US" altLang="ko-KR" dirty="0" err="1"/>
              <a:t>tại</a:t>
            </a:r>
            <a:r>
              <a:rPr lang="en-US" altLang="ko-KR" dirty="0"/>
              <a:t> </a:t>
            </a:r>
            <a:r>
              <a:rPr lang="en-US" altLang="ko-KR" dirty="0" err="1"/>
              <a:t>trong</a:t>
            </a:r>
            <a:r>
              <a:rPr lang="en-US" altLang="ko-KR" dirty="0"/>
              <a:t> Big Data</a:t>
            </a:r>
          </a:p>
          <a:p>
            <a:pPr lvl="0">
              <a:defRPr/>
            </a:pPr>
            <a:r>
              <a:rPr lang="vi-VN" altLang="ko-KR" dirty="0"/>
              <a:t>Chương 2 ~ Chương 9 </a:t>
            </a:r>
            <a:r>
              <a:rPr lang="en-US" altLang="ko-KR" dirty="0" err="1"/>
              <a:t>có</a:t>
            </a:r>
            <a:r>
              <a:rPr lang="vi-VN" altLang="ko-KR" dirty="0"/>
              <a:t> nội dung kỹ thuật chi tiết hơn</a:t>
            </a:r>
            <a:endParaRPr lang="en-US" altLang="ko-KR" dirty="0"/>
          </a:p>
        </p:txBody>
      </p:sp>
      <p:grpSp>
        <p:nvGrpSpPr>
          <p:cNvPr id="25" name="그룹 24">
            <a:extLst>
              <a:ext uri="{FF2B5EF4-FFF2-40B4-BE49-F238E27FC236}">
                <a16:creationId xmlns:a16="http://schemas.microsoft.com/office/drawing/2014/main" id="{1E36A818-70AA-4714-9D1E-70AB32057515}"/>
              </a:ext>
            </a:extLst>
          </p:cNvPr>
          <p:cNvGrpSpPr/>
          <p:nvPr/>
        </p:nvGrpSpPr>
        <p:grpSpPr>
          <a:xfrm>
            <a:off x="801511" y="3451578"/>
            <a:ext cx="8139289" cy="2868831"/>
            <a:chOff x="1149940" y="2453446"/>
            <a:chExt cx="7515691" cy="3514185"/>
          </a:xfrm>
        </p:grpSpPr>
        <p:sp>
          <p:nvSpPr>
            <p:cNvPr id="26" name="모서리가 둥근 직사각형 176">
              <a:extLst>
                <a:ext uri="{FF2B5EF4-FFF2-40B4-BE49-F238E27FC236}">
                  <a16:creationId xmlns:a16="http://schemas.microsoft.com/office/drawing/2014/main" id="{52E23A82-06D1-4126-ABF3-90A21B81C2A1}"/>
                </a:ext>
              </a:extLst>
            </p:cNvPr>
            <p:cNvSpPr/>
            <p:nvPr/>
          </p:nvSpPr>
          <p:spPr>
            <a:xfrm>
              <a:off x="3288949" y="5439918"/>
              <a:ext cx="5376682" cy="523430"/>
            </a:xfrm>
            <a:prstGeom prst="roundRect">
              <a:avLst>
                <a:gd name="adj" fmla="val 5927"/>
              </a:avLst>
            </a:prstGeom>
            <a:solidFill>
              <a:srgbClr val="E8E8E8"/>
            </a:solid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rgbClr val="0043B2"/>
                  </a:solidFill>
                  <a:latin typeface="SamsungOne-700" panose="020B0803030303020204" pitchFamily="34" charset="0"/>
                  <a:ea typeface="SamsungOne-700" panose="020B0803030303020204" pitchFamily="34" charset="0"/>
                </a:rPr>
                <a:t>HDFS (Hadoop Distributed File System)</a:t>
              </a:r>
            </a:p>
            <a:p>
              <a:pPr algn="ctr"/>
              <a:r>
                <a:rPr lang="en-US" altLang="ko-KR" sz="1400" dirty="0">
                  <a:solidFill>
                    <a:srgbClr val="0043B2"/>
                  </a:solidFill>
                  <a:latin typeface="SamsungOne-700" panose="020B0803030303020204" pitchFamily="34" charset="0"/>
                  <a:ea typeface="SamsungOne-700" panose="020B0803030303020204" pitchFamily="34" charset="0"/>
                </a:rPr>
                <a:t>(</a:t>
              </a:r>
              <a:r>
                <a:rPr lang="en-US" altLang="ko-KR" sz="1400" dirty="0" err="1">
                  <a:solidFill>
                    <a:srgbClr val="0043B2"/>
                  </a:solidFill>
                  <a:latin typeface="SamsungOne-700" panose="020B0803030303020204" pitchFamily="34" charset="0"/>
                  <a:ea typeface="SamsungOne-700" panose="020B0803030303020204" pitchFamily="34" charset="0"/>
                </a:rPr>
                <a:t>Hệ</a:t>
              </a:r>
              <a:r>
                <a:rPr lang="en-US" altLang="ko-KR" sz="1400" dirty="0">
                  <a:solidFill>
                    <a:srgbClr val="0043B2"/>
                  </a:solidFill>
                  <a:latin typeface="SamsungOne-700" panose="020B0803030303020204" pitchFamily="34" charset="0"/>
                  <a:ea typeface="SamsungOne-700" panose="020B0803030303020204" pitchFamily="34" charset="0"/>
                </a:rPr>
                <a:t> </a:t>
              </a:r>
              <a:r>
                <a:rPr lang="en-US" altLang="ko-KR" sz="1400" dirty="0" err="1">
                  <a:solidFill>
                    <a:srgbClr val="0043B2"/>
                  </a:solidFill>
                  <a:latin typeface="SamsungOne-700" panose="020B0803030303020204" pitchFamily="34" charset="0"/>
                  <a:ea typeface="SamsungOne-700" panose="020B0803030303020204" pitchFamily="34" charset="0"/>
                </a:rPr>
                <a:t>thống</a:t>
              </a:r>
              <a:r>
                <a:rPr lang="en-US" altLang="ko-KR" sz="1400" dirty="0">
                  <a:solidFill>
                    <a:srgbClr val="0043B2"/>
                  </a:solidFill>
                  <a:latin typeface="SamsungOne-700" panose="020B0803030303020204" pitchFamily="34" charset="0"/>
                  <a:ea typeface="SamsungOne-700" panose="020B0803030303020204" pitchFamily="34" charset="0"/>
                </a:rPr>
                <a:t> file </a:t>
              </a:r>
              <a:r>
                <a:rPr lang="en-US" altLang="ko-KR" sz="1400" dirty="0" err="1">
                  <a:solidFill>
                    <a:srgbClr val="0043B2"/>
                  </a:solidFill>
                  <a:latin typeface="SamsungOne-700" panose="020B0803030303020204" pitchFamily="34" charset="0"/>
                  <a:ea typeface="SamsungOne-700" panose="020B0803030303020204" pitchFamily="34" charset="0"/>
                </a:rPr>
                <a:t>phân</a:t>
              </a:r>
              <a:r>
                <a:rPr lang="en-US" altLang="ko-KR" sz="1400" dirty="0">
                  <a:solidFill>
                    <a:srgbClr val="0043B2"/>
                  </a:solidFill>
                  <a:latin typeface="SamsungOne-700" panose="020B0803030303020204" pitchFamily="34" charset="0"/>
                  <a:ea typeface="SamsungOne-700" panose="020B0803030303020204" pitchFamily="34" charset="0"/>
                </a:rPr>
                <a:t> </a:t>
              </a:r>
              <a:r>
                <a:rPr lang="en-US" altLang="ko-KR" sz="1400" dirty="0" err="1">
                  <a:solidFill>
                    <a:srgbClr val="0043B2"/>
                  </a:solidFill>
                  <a:latin typeface="SamsungOne-700" panose="020B0803030303020204" pitchFamily="34" charset="0"/>
                  <a:ea typeface="SamsungOne-700" panose="020B0803030303020204" pitchFamily="34" charset="0"/>
                </a:rPr>
                <a:t>tán</a:t>
              </a:r>
              <a:r>
                <a:rPr lang="en-US" altLang="ko-KR" sz="1400" dirty="0">
                  <a:solidFill>
                    <a:srgbClr val="0043B2"/>
                  </a:solidFill>
                  <a:latin typeface="SamsungOne-700" panose="020B0803030303020204" pitchFamily="34" charset="0"/>
                  <a:ea typeface="SamsungOne-700" panose="020B0803030303020204" pitchFamily="34" charset="0"/>
                </a:rPr>
                <a:t>)</a:t>
              </a:r>
            </a:p>
          </p:txBody>
        </p:sp>
        <p:sp>
          <p:nvSpPr>
            <p:cNvPr id="27" name="모서리가 둥근 직사각형 60">
              <a:extLst>
                <a:ext uri="{FF2B5EF4-FFF2-40B4-BE49-F238E27FC236}">
                  <a16:creationId xmlns:a16="http://schemas.microsoft.com/office/drawing/2014/main" id="{2893EA6E-CDEA-40BD-A044-C43C9E6A6A34}"/>
                </a:ext>
              </a:extLst>
            </p:cNvPr>
            <p:cNvSpPr/>
            <p:nvPr/>
          </p:nvSpPr>
          <p:spPr>
            <a:xfrm>
              <a:off x="3280181" y="2453446"/>
              <a:ext cx="5385450" cy="415336"/>
            </a:xfrm>
            <a:prstGeom prst="roundRect">
              <a:avLst>
                <a:gd name="adj" fmla="val 5927"/>
              </a:avLst>
            </a:prstGeom>
            <a:solidFill>
              <a:srgbClr val="66A1FE"/>
            </a:solid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err="1">
                  <a:solidFill>
                    <a:schemeClr val="bg1"/>
                  </a:solidFill>
                  <a:latin typeface="SamsungOne-700" panose="020B0803030303020204" pitchFamily="34" charset="0"/>
                  <a:ea typeface="SamsungOne-700" panose="020B0803030303020204" pitchFamily="34" charset="0"/>
                </a:rPr>
                <a:t>Công</a:t>
              </a:r>
              <a:r>
                <a:rPr lang="en-US" altLang="ko-KR" sz="1400" dirty="0">
                  <a:solidFill>
                    <a:schemeClr val="bg1"/>
                  </a:solidFill>
                  <a:latin typeface="SamsungOne-700" panose="020B0803030303020204" pitchFamily="34" charset="0"/>
                  <a:ea typeface="SamsungOne-700" panose="020B0803030303020204" pitchFamily="34" charset="0"/>
                </a:rPr>
                <a:t> </a:t>
              </a:r>
              <a:r>
                <a:rPr lang="en-US" altLang="ko-KR" sz="1400" dirty="0" err="1">
                  <a:solidFill>
                    <a:schemeClr val="bg1"/>
                  </a:solidFill>
                  <a:latin typeface="SamsungOne-700" panose="020B0803030303020204" pitchFamily="34" charset="0"/>
                  <a:ea typeface="SamsungOne-700" panose="020B0803030303020204" pitchFamily="34" charset="0"/>
                </a:rPr>
                <a:t>cụ</a:t>
              </a:r>
              <a:r>
                <a:rPr lang="en-US" altLang="ko-KR" sz="1400" dirty="0">
                  <a:solidFill>
                    <a:schemeClr val="bg1"/>
                  </a:solidFill>
                  <a:latin typeface="SamsungOne-700" panose="020B0803030303020204" pitchFamily="34" charset="0"/>
                  <a:ea typeface="SamsungOne-700" panose="020B0803030303020204" pitchFamily="34" charset="0"/>
                </a:rPr>
                <a:t> BI</a:t>
              </a:r>
            </a:p>
          </p:txBody>
        </p:sp>
        <p:sp>
          <p:nvSpPr>
            <p:cNvPr id="28" name="모서리가 둥근 직사각형 163">
              <a:extLst>
                <a:ext uri="{FF2B5EF4-FFF2-40B4-BE49-F238E27FC236}">
                  <a16:creationId xmlns:a16="http://schemas.microsoft.com/office/drawing/2014/main" id="{A0FD1554-5309-4690-B07E-E15A1BEF923F}"/>
                </a:ext>
              </a:extLst>
            </p:cNvPr>
            <p:cNvSpPr/>
            <p:nvPr/>
          </p:nvSpPr>
          <p:spPr>
            <a:xfrm>
              <a:off x="3280181" y="2912862"/>
              <a:ext cx="5385450" cy="415336"/>
            </a:xfrm>
            <a:prstGeom prst="roundRect">
              <a:avLst>
                <a:gd name="adj" fmla="val 5927"/>
              </a:avLst>
            </a:prstGeom>
            <a:solidFill>
              <a:schemeClr val="bg1">
                <a:lumMod val="65000"/>
              </a:schemeClr>
            </a:solid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err="1">
                  <a:solidFill>
                    <a:schemeClr val="bg1"/>
                  </a:solidFill>
                  <a:latin typeface="SamsungOne-700" panose="020B0803030303020204" pitchFamily="34" charset="0"/>
                  <a:ea typeface="SamsungOne-700" panose="020B0803030303020204" pitchFamily="34" charset="0"/>
                </a:rPr>
                <a:t>Công</a:t>
              </a:r>
              <a:r>
                <a:rPr lang="en-US" altLang="ko-KR" sz="1400" dirty="0">
                  <a:solidFill>
                    <a:schemeClr val="bg1"/>
                  </a:solidFill>
                  <a:latin typeface="SamsungOne-700" panose="020B0803030303020204" pitchFamily="34" charset="0"/>
                  <a:ea typeface="SamsungOne-700" panose="020B0803030303020204" pitchFamily="34" charset="0"/>
                </a:rPr>
                <a:t> </a:t>
              </a:r>
              <a:r>
                <a:rPr lang="en-US" altLang="ko-KR" sz="1400" dirty="0" err="1">
                  <a:solidFill>
                    <a:schemeClr val="bg1"/>
                  </a:solidFill>
                  <a:latin typeface="SamsungOne-700" panose="020B0803030303020204" pitchFamily="34" charset="0"/>
                  <a:ea typeface="SamsungOne-700" panose="020B0803030303020204" pitchFamily="34" charset="0"/>
                </a:rPr>
                <a:t>cụ</a:t>
              </a:r>
              <a:r>
                <a:rPr lang="en-US" altLang="ko-KR" sz="1400" dirty="0">
                  <a:solidFill>
                    <a:schemeClr val="bg1"/>
                  </a:solidFill>
                  <a:latin typeface="SamsungOne-700" panose="020B0803030303020204" pitchFamily="34" charset="0"/>
                  <a:ea typeface="SamsungOne-700" panose="020B0803030303020204" pitchFamily="34" charset="0"/>
                </a:rPr>
                <a:t> ETL</a:t>
              </a:r>
            </a:p>
          </p:txBody>
        </p:sp>
        <p:sp>
          <p:nvSpPr>
            <p:cNvPr id="29" name="모서리가 둥근 직사각형 164">
              <a:extLst>
                <a:ext uri="{FF2B5EF4-FFF2-40B4-BE49-F238E27FC236}">
                  <a16:creationId xmlns:a16="http://schemas.microsoft.com/office/drawing/2014/main" id="{994DCF0C-48EB-41A9-B53C-32A07AD90345}"/>
                </a:ext>
              </a:extLst>
            </p:cNvPr>
            <p:cNvSpPr/>
            <p:nvPr/>
          </p:nvSpPr>
          <p:spPr>
            <a:xfrm>
              <a:off x="1149940" y="3382025"/>
              <a:ext cx="823650" cy="783015"/>
            </a:xfrm>
            <a:prstGeom prst="roundRect">
              <a:avLst>
                <a:gd name="adj" fmla="val 5927"/>
              </a:avLst>
            </a:prstGeom>
            <a:solidFill>
              <a:srgbClr val="E8E8E8"/>
            </a:solid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rgbClr val="0043B2"/>
                  </a:solidFill>
                  <a:latin typeface="SamsungOne-700" panose="020B0803030303020204" pitchFamily="34" charset="0"/>
                  <a:ea typeface="SamsungOne-700" panose="020B0803030303020204" pitchFamily="34" charset="0"/>
                </a:rPr>
                <a:t>Sqoop</a:t>
              </a:r>
              <a:endParaRPr lang="ko-KR" altLang="en-US" sz="1400" dirty="0">
                <a:solidFill>
                  <a:srgbClr val="0043B2"/>
                </a:solidFill>
                <a:latin typeface="SamsungOne-700" panose="020B0803030303020204" pitchFamily="34" charset="0"/>
                <a:ea typeface="SamsungOneKorean 400" panose="020B0503030303020204" pitchFamily="50" charset="-127"/>
              </a:endParaRPr>
            </a:p>
          </p:txBody>
        </p:sp>
        <p:sp>
          <p:nvSpPr>
            <p:cNvPr id="30" name="모서리가 둥근 직사각형 168">
              <a:extLst>
                <a:ext uri="{FF2B5EF4-FFF2-40B4-BE49-F238E27FC236}">
                  <a16:creationId xmlns:a16="http://schemas.microsoft.com/office/drawing/2014/main" id="{1F7F2E52-1D4C-498C-B51B-C861B20C83BE}"/>
                </a:ext>
              </a:extLst>
            </p:cNvPr>
            <p:cNvSpPr/>
            <p:nvPr/>
          </p:nvSpPr>
          <p:spPr>
            <a:xfrm>
              <a:off x="2037340" y="3377743"/>
              <a:ext cx="1203600" cy="2576713"/>
            </a:xfrm>
            <a:prstGeom prst="roundRect">
              <a:avLst>
                <a:gd name="adj" fmla="val 5927"/>
              </a:avLst>
            </a:prstGeom>
            <a:solidFill>
              <a:srgbClr val="E8E8E8"/>
            </a:solid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32853"/>
              <a:r>
                <a:rPr lang="en-US" altLang="ko-KR" sz="1400" dirty="0" err="1">
                  <a:solidFill>
                    <a:srgbClr val="0043B2"/>
                  </a:solidFill>
                  <a:latin typeface="SamsungOne-700" panose="020B0803030303020204" pitchFamily="34" charset="0"/>
                  <a:ea typeface="SamsungOne-700" panose="020B0803030303020204" pitchFamily="34" charset="0"/>
                </a:rPr>
                <a:t>ZooKeeper</a:t>
              </a:r>
              <a:r>
                <a:rPr lang="en-US" altLang="ko-KR" sz="1400" dirty="0">
                  <a:solidFill>
                    <a:srgbClr val="0043B2"/>
                  </a:solidFill>
                  <a:latin typeface="SamsungOne-700" panose="020B0803030303020204" pitchFamily="34" charset="0"/>
                  <a:ea typeface="SamsungOne-700" panose="020B0803030303020204" pitchFamily="34" charset="0"/>
                </a:rPr>
                <a:t> </a:t>
              </a:r>
              <a:r>
                <a:rPr lang="en-US" altLang="ko-KR" sz="1200" dirty="0">
                  <a:solidFill>
                    <a:srgbClr val="0043B2"/>
                  </a:solidFill>
                  <a:latin typeface="SamsungOne-700" panose="020B0803030303020204" pitchFamily="34" charset="0"/>
                  <a:ea typeface="SamsungOne-700" panose="020B0803030303020204" pitchFamily="34" charset="0"/>
                </a:rPr>
                <a:t>(</a:t>
              </a:r>
              <a:r>
                <a:rPr lang="en-US" altLang="ko-KR" sz="1200" dirty="0" err="1">
                  <a:solidFill>
                    <a:srgbClr val="0043B2"/>
                  </a:solidFill>
                  <a:latin typeface="SamsungOne-700" panose="020B0803030303020204" pitchFamily="34" charset="0"/>
                  <a:ea typeface="SamsungOne-700" panose="020B0803030303020204" pitchFamily="34" charset="0"/>
                </a:rPr>
                <a:t>điều</a:t>
              </a:r>
              <a:r>
                <a:rPr lang="en-US" altLang="ko-KR" sz="1200" dirty="0">
                  <a:solidFill>
                    <a:srgbClr val="0043B2"/>
                  </a:solidFill>
                  <a:latin typeface="SamsungOne-700" panose="020B0803030303020204" pitchFamily="34" charset="0"/>
                  <a:ea typeface="SamsungOne-700" panose="020B0803030303020204" pitchFamily="34" charset="0"/>
                </a:rPr>
                <a:t> </a:t>
              </a:r>
              <a:r>
                <a:rPr lang="en-US" altLang="ko-KR" sz="1200" dirty="0" err="1">
                  <a:solidFill>
                    <a:srgbClr val="0043B2"/>
                  </a:solidFill>
                  <a:latin typeface="SamsungOne-700" panose="020B0803030303020204" pitchFamily="34" charset="0"/>
                  <a:ea typeface="SamsungOne-700" panose="020B0803030303020204" pitchFamily="34" charset="0"/>
                </a:rPr>
                <a:t>phối</a:t>
              </a:r>
              <a:r>
                <a:rPr lang="en-US" altLang="ko-KR" sz="1200" dirty="0">
                  <a:solidFill>
                    <a:srgbClr val="0043B2"/>
                  </a:solidFill>
                  <a:latin typeface="SamsungOne-700" panose="020B0803030303020204" pitchFamily="34" charset="0"/>
                  <a:ea typeface="SamsungOne-700" panose="020B0803030303020204" pitchFamily="34" charset="0"/>
                </a:rPr>
                <a:t> </a:t>
              </a:r>
              <a:r>
                <a:rPr lang="en-US" altLang="ko-KR" sz="1200" dirty="0" err="1">
                  <a:solidFill>
                    <a:srgbClr val="0043B2"/>
                  </a:solidFill>
                  <a:latin typeface="SamsungOne-700" panose="020B0803030303020204" pitchFamily="34" charset="0"/>
                  <a:ea typeface="SamsungOne-700" panose="020B0803030303020204" pitchFamily="34" charset="0"/>
                </a:rPr>
                <a:t>viên</a:t>
              </a:r>
              <a:r>
                <a:rPr lang="en-US" altLang="ko-KR" sz="1200" dirty="0">
                  <a:solidFill>
                    <a:srgbClr val="0043B2"/>
                  </a:solidFill>
                  <a:latin typeface="SamsungOne-700" panose="020B0803030303020204" pitchFamily="34" charset="0"/>
                  <a:ea typeface="SamsungOne-700" panose="020B0803030303020204" pitchFamily="34" charset="0"/>
                </a:rPr>
                <a:t>)</a:t>
              </a:r>
              <a:endParaRPr lang="ko-KR" altLang="en-US" sz="1200" dirty="0">
                <a:solidFill>
                  <a:srgbClr val="0043B2"/>
                </a:solidFill>
                <a:latin typeface="SamsungOne-700" panose="020B0803030303020204" pitchFamily="34" charset="0"/>
                <a:ea typeface="SamsungOneKorean 400" panose="020B0503030303020204" pitchFamily="50" charset="-127"/>
              </a:endParaRPr>
            </a:p>
          </p:txBody>
        </p:sp>
        <p:sp>
          <p:nvSpPr>
            <p:cNvPr id="31" name="모서리가 둥근 직사각형 169">
              <a:extLst>
                <a:ext uri="{FF2B5EF4-FFF2-40B4-BE49-F238E27FC236}">
                  <a16:creationId xmlns:a16="http://schemas.microsoft.com/office/drawing/2014/main" id="{43CB701C-95A4-4952-80B2-4C5FBB97F0C8}"/>
                </a:ext>
              </a:extLst>
            </p:cNvPr>
            <p:cNvSpPr/>
            <p:nvPr/>
          </p:nvSpPr>
          <p:spPr>
            <a:xfrm>
              <a:off x="3280181" y="3377744"/>
              <a:ext cx="852320" cy="1436031"/>
            </a:xfrm>
            <a:prstGeom prst="roundRect">
              <a:avLst>
                <a:gd name="adj" fmla="val 5927"/>
              </a:avLst>
            </a:prstGeom>
            <a:solidFill>
              <a:srgbClr val="E8E8E8"/>
            </a:solid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rgbClr val="0043B2"/>
                  </a:solidFill>
                  <a:latin typeface="SamsungOne-700" panose="020B0803030303020204" pitchFamily="34" charset="0"/>
                  <a:ea typeface="SamsungOne-700" panose="020B0803030303020204" pitchFamily="34" charset="0"/>
                </a:rPr>
                <a:t>OOZIE</a:t>
              </a:r>
            </a:p>
          </p:txBody>
        </p:sp>
        <p:sp>
          <p:nvSpPr>
            <p:cNvPr id="32" name="모서리가 둥근 직사각형 175">
              <a:extLst>
                <a:ext uri="{FF2B5EF4-FFF2-40B4-BE49-F238E27FC236}">
                  <a16:creationId xmlns:a16="http://schemas.microsoft.com/office/drawing/2014/main" id="{3E662E93-45BA-435A-8662-547AB2226E23}"/>
                </a:ext>
              </a:extLst>
            </p:cNvPr>
            <p:cNvSpPr/>
            <p:nvPr/>
          </p:nvSpPr>
          <p:spPr>
            <a:xfrm>
              <a:off x="3288949" y="4866942"/>
              <a:ext cx="5376682" cy="523430"/>
            </a:xfrm>
            <a:prstGeom prst="roundRect">
              <a:avLst>
                <a:gd name="adj" fmla="val 5927"/>
              </a:avLst>
            </a:prstGeom>
            <a:solidFill>
              <a:srgbClr val="E8E8E8"/>
            </a:solid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rgbClr val="0043B2"/>
                  </a:solidFill>
                  <a:latin typeface="SamsungOne-700" panose="020B0803030303020204" pitchFamily="34" charset="0"/>
                  <a:ea typeface="SamsungOne-700" panose="020B0803030303020204" pitchFamily="34" charset="0"/>
                </a:rPr>
                <a:t>YARN &amp; MapReduce</a:t>
              </a:r>
            </a:p>
          </p:txBody>
        </p:sp>
        <p:sp>
          <p:nvSpPr>
            <p:cNvPr id="33" name="모서리가 둥근 직사각형 169">
              <a:extLst>
                <a:ext uri="{FF2B5EF4-FFF2-40B4-BE49-F238E27FC236}">
                  <a16:creationId xmlns:a16="http://schemas.microsoft.com/office/drawing/2014/main" id="{4B20B540-F54C-4B03-AA58-1193A03A238D}"/>
                </a:ext>
              </a:extLst>
            </p:cNvPr>
            <p:cNvSpPr/>
            <p:nvPr/>
          </p:nvSpPr>
          <p:spPr>
            <a:xfrm>
              <a:off x="4180510" y="3377744"/>
              <a:ext cx="852320" cy="1436031"/>
            </a:xfrm>
            <a:prstGeom prst="roundRect">
              <a:avLst>
                <a:gd name="adj" fmla="val 5927"/>
              </a:avLst>
            </a:prstGeom>
            <a:solidFill>
              <a:srgbClr val="E8E8E8"/>
            </a:solid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rgbClr val="0043B2"/>
                  </a:solidFill>
                  <a:latin typeface="SamsungOne-700" panose="020B0803030303020204" pitchFamily="34" charset="0"/>
                  <a:ea typeface="SamsungOne-700" panose="020B0803030303020204" pitchFamily="34" charset="0"/>
                </a:rPr>
                <a:t>HBASE</a:t>
              </a:r>
            </a:p>
          </p:txBody>
        </p:sp>
        <p:sp>
          <p:nvSpPr>
            <p:cNvPr id="34" name="모서리가 둥근 직사각형 169">
              <a:extLst>
                <a:ext uri="{FF2B5EF4-FFF2-40B4-BE49-F238E27FC236}">
                  <a16:creationId xmlns:a16="http://schemas.microsoft.com/office/drawing/2014/main" id="{30EE6D42-C15A-4631-A53F-7F152EAFFE3B}"/>
                </a:ext>
              </a:extLst>
            </p:cNvPr>
            <p:cNvSpPr/>
            <p:nvPr/>
          </p:nvSpPr>
          <p:spPr>
            <a:xfrm>
              <a:off x="5080841" y="3377744"/>
              <a:ext cx="852320" cy="1436031"/>
            </a:xfrm>
            <a:prstGeom prst="roundRect">
              <a:avLst>
                <a:gd name="adj" fmla="val 5927"/>
              </a:avLst>
            </a:prstGeom>
            <a:solidFill>
              <a:srgbClr val="E8E8E8"/>
            </a:solid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rgbClr val="0043B2"/>
                  </a:solidFill>
                  <a:latin typeface="SamsungOne-700" panose="020B0803030303020204" pitchFamily="34" charset="0"/>
                  <a:ea typeface="SamsungOne-700" panose="020B0803030303020204" pitchFamily="34" charset="0"/>
                </a:rPr>
                <a:t>HIVE (SQL)</a:t>
              </a:r>
            </a:p>
          </p:txBody>
        </p:sp>
        <p:sp>
          <p:nvSpPr>
            <p:cNvPr id="35" name="모서리가 둥근 직사각형 169">
              <a:extLst>
                <a:ext uri="{FF2B5EF4-FFF2-40B4-BE49-F238E27FC236}">
                  <a16:creationId xmlns:a16="http://schemas.microsoft.com/office/drawing/2014/main" id="{EC4E3C3A-FFBA-496F-ACA8-B517CF32B59B}"/>
                </a:ext>
              </a:extLst>
            </p:cNvPr>
            <p:cNvSpPr/>
            <p:nvPr/>
          </p:nvSpPr>
          <p:spPr>
            <a:xfrm>
              <a:off x="5996911" y="3377744"/>
              <a:ext cx="852320" cy="1436031"/>
            </a:xfrm>
            <a:prstGeom prst="roundRect">
              <a:avLst>
                <a:gd name="adj" fmla="val 5927"/>
              </a:avLst>
            </a:prstGeom>
            <a:solidFill>
              <a:srgbClr val="E8E8E8"/>
            </a:solid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rgbClr val="0043B2"/>
                  </a:solidFill>
                  <a:latin typeface="SamsungOne-700" panose="020B0803030303020204" pitchFamily="34" charset="0"/>
                  <a:ea typeface="SamsungOne-700" panose="020B0803030303020204" pitchFamily="34" charset="0"/>
                </a:rPr>
                <a:t>PIG</a:t>
              </a:r>
            </a:p>
          </p:txBody>
        </p:sp>
        <p:sp>
          <p:nvSpPr>
            <p:cNvPr id="36" name="모서리가 둥근 직사각형 169">
              <a:extLst>
                <a:ext uri="{FF2B5EF4-FFF2-40B4-BE49-F238E27FC236}">
                  <a16:creationId xmlns:a16="http://schemas.microsoft.com/office/drawing/2014/main" id="{C9F3BFD5-4E89-4827-AB58-0BF3D17D02D8}"/>
                </a:ext>
              </a:extLst>
            </p:cNvPr>
            <p:cNvSpPr/>
            <p:nvPr/>
          </p:nvSpPr>
          <p:spPr>
            <a:xfrm>
              <a:off x="6912981" y="3377744"/>
              <a:ext cx="852320" cy="1436031"/>
            </a:xfrm>
            <a:prstGeom prst="roundRect">
              <a:avLst>
                <a:gd name="adj" fmla="val 5927"/>
              </a:avLst>
            </a:prstGeom>
            <a:solidFill>
              <a:srgbClr val="E8E8E8"/>
            </a:solid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rgbClr val="0043B2"/>
                  </a:solidFill>
                  <a:latin typeface="SamsungOne-700" panose="020B0803030303020204" pitchFamily="34" charset="0"/>
                  <a:ea typeface="SamsungOne-700" panose="020B0803030303020204" pitchFamily="34" charset="0"/>
                </a:rPr>
                <a:t>IMPALA</a:t>
              </a:r>
            </a:p>
          </p:txBody>
        </p:sp>
        <p:sp>
          <p:nvSpPr>
            <p:cNvPr id="37" name="모서리가 둥근 직사각형 169">
              <a:extLst>
                <a:ext uri="{FF2B5EF4-FFF2-40B4-BE49-F238E27FC236}">
                  <a16:creationId xmlns:a16="http://schemas.microsoft.com/office/drawing/2014/main" id="{60949D34-F6FC-47EE-B4B7-259FD0443CCD}"/>
                </a:ext>
              </a:extLst>
            </p:cNvPr>
            <p:cNvSpPr/>
            <p:nvPr/>
          </p:nvSpPr>
          <p:spPr>
            <a:xfrm>
              <a:off x="7813311" y="3377744"/>
              <a:ext cx="852320" cy="1436031"/>
            </a:xfrm>
            <a:prstGeom prst="roundRect">
              <a:avLst>
                <a:gd name="adj" fmla="val 5927"/>
              </a:avLst>
            </a:prstGeom>
            <a:solidFill>
              <a:srgbClr val="E8E8E8"/>
            </a:solid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rgbClr val="0043B2"/>
                  </a:solidFill>
                  <a:latin typeface="SamsungOne-700" panose="020B0803030303020204" pitchFamily="34" charset="0"/>
                  <a:ea typeface="SamsungOne-700" panose="020B0803030303020204" pitchFamily="34" charset="0"/>
                </a:rPr>
                <a:t>SPARK</a:t>
              </a:r>
            </a:p>
          </p:txBody>
        </p:sp>
        <p:sp>
          <p:nvSpPr>
            <p:cNvPr id="38" name="모서리가 둥근 직사각형 164">
              <a:extLst>
                <a:ext uri="{FF2B5EF4-FFF2-40B4-BE49-F238E27FC236}">
                  <a16:creationId xmlns:a16="http://schemas.microsoft.com/office/drawing/2014/main" id="{48979FB2-EFB0-4453-8772-3DD50DC43776}"/>
                </a:ext>
              </a:extLst>
            </p:cNvPr>
            <p:cNvSpPr/>
            <p:nvPr/>
          </p:nvSpPr>
          <p:spPr>
            <a:xfrm>
              <a:off x="1149940" y="4278874"/>
              <a:ext cx="823650" cy="783015"/>
            </a:xfrm>
            <a:prstGeom prst="roundRect">
              <a:avLst>
                <a:gd name="adj" fmla="val 5927"/>
              </a:avLst>
            </a:prstGeom>
            <a:solidFill>
              <a:srgbClr val="E8E8E8"/>
            </a:solid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rgbClr val="0043B2"/>
                  </a:solidFill>
                  <a:latin typeface="SamsungOne-700" panose="020B0803030303020204" pitchFamily="34" charset="0"/>
                  <a:ea typeface="SamsungOne-700" panose="020B0803030303020204" pitchFamily="34" charset="0"/>
                </a:rPr>
                <a:t>Flume</a:t>
              </a:r>
              <a:endParaRPr lang="ko-KR" altLang="en-US" sz="1400" dirty="0">
                <a:solidFill>
                  <a:srgbClr val="0043B2"/>
                </a:solidFill>
                <a:latin typeface="SamsungOne-700" panose="020B0803030303020204" pitchFamily="34" charset="0"/>
                <a:ea typeface="SamsungOneKorean 400" panose="020B0503030303020204" pitchFamily="50" charset="-127"/>
              </a:endParaRPr>
            </a:p>
          </p:txBody>
        </p:sp>
        <p:sp>
          <p:nvSpPr>
            <p:cNvPr id="39" name="모서리가 둥근 직사각형 164">
              <a:extLst>
                <a:ext uri="{FF2B5EF4-FFF2-40B4-BE49-F238E27FC236}">
                  <a16:creationId xmlns:a16="http://schemas.microsoft.com/office/drawing/2014/main" id="{6D6DD754-CC90-49EC-8B61-0CB0E4DD4B61}"/>
                </a:ext>
              </a:extLst>
            </p:cNvPr>
            <p:cNvSpPr/>
            <p:nvPr/>
          </p:nvSpPr>
          <p:spPr>
            <a:xfrm>
              <a:off x="1149940" y="5184616"/>
              <a:ext cx="823650" cy="783015"/>
            </a:xfrm>
            <a:prstGeom prst="roundRect">
              <a:avLst>
                <a:gd name="adj" fmla="val 5927"/>
              </a:avLst>
            </a:prstGeom>
            <a:solidFill>
              <a:srgbClr val="E8E8E8"/>
            </a:solidFill>
            <a:ln w="12700">
              <a:solidFill>
                <a:srgbClr val="004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rgbClr val="0043B2"/>
                  </a:solidFill>
                  <a:latin typeface="SamsungOne-700" panose="020B0803030303020204" pitchFamily="34" charset="0"/>
                  <a:ea typeface="SamsungOne-700" panose="020B0803030303020204" pitchFamily="34" charset="0"/>
                </a:rPr>
                <a:t>NiFi</a:t>
              </a:r>
              <a:endParaRPr lang="ko-KR" altLang="en-US" sz="1400" dirty="0">
                <a:solidFill>
                  <a:srgbClr val="0043B2"/>
                </a:solidFill>
                <a:latin typeface="SamsungOne-700" panose="020B0803030303020204" pitchFamily="34" charset="0"/>
                <a:ea typeface="SamsungOneKorean 400" panose="020B0503030303020204" pitchFamily="50" charset="-127"/>
              </a:endParaRPr>
            </a:p>
          </p:txBody>
        </p:sp>
      </p:grpSp>
    </p:spTree>
    <p:extLst>
      <p:ext uri="{BB962C8B-B14F-4D97-AF65-F5344CB8AC3E}">
        <p14:creationId xmlns:p14="http://schemas.microsoft.com/office/powerpoint/2010/main" val="390216625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1545407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직사각형 16">
            <a:extLst>
              <a:ext uri="{FF2B5EF4-FFF2-40B4-BE49-F238E27FC236}">
                <a16:creationId xmlns:a16="http://schemas.microsoft.com/office/drawing/2014/main" id="{CB313EC0-63FA-426C-96B7-02E195261E1F}"/>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vi-VN" altLang="ko-KR" dirty="0">
                <a:solidFill>
                  <a:schemeClr val="bg1"/>
                </a:solidFill>
                <a:latin typeface="iCiel Samsung Sharp Sans Medium" pitchFamily="2" charset="0"/>
                <a:ea typeface="iCiel Samsung Sharp Sans Medium" pitchFamily="2" charset="0"/>
                <a:cs typeface="iCiel Samsung Sharp Sans Medium" pitchFamily="2" charset="0"/>
              </a:rPr>
              <a:t>1.1. Dữ liệu trong Lịch sử loài người</a:t>
            </a:r>
            <a:endParaRPr lang="en-US" altLang="ko-KR" dirty="0">
              <a:solidFill>
                <a:schemeClr val="bg1"/>
              </a:solidFill>
              <a:latin typeface="iCiel Samsung Sharp Sans Bold" pitchFamily="2" charset="0"/>
              <a:ea typeface="iCiel Samsung Sharp Sans Bold" pitchFamily="2" charset="0"/>
              <a:cs typeface="iCiel Samsung Sharp Sans Bold" pitchFamily="2" charset="0"/>
            </a:endParaRPr>
          </a:p>
        </p:txBody>
      </p:sp>
      <p:sp>
        <p:nvSpPr>
          <p:cNvPr id="18" name="직사각형 17">
            <a:extLst>
              <a:ext uri="{FF2B5EF4-FFF2-40B4-BE49-F238E27FC236}">
                <a16:creationId xmlns:a16="http://schemas.microsoft.com/office/drawing/2014/main" id="{4914EC90-7ED6-40F3-9CA3-9FD01B6B5BAF}"/>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err="1">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  01</a:t>
            </a:r>
          </a:p>
        </p:txBody>
      </p:sp>
      <p:sp>
        <p:nvSpPr>
          <p:cNvPr id="19" name="직사각형 18">
            <a:extLst>
              <a:ext uri="{FF2B5EF4-FFF2-40B4-BE49-F238E27FC236}">
                <a16:creationId xmlns:a16="http://schemas.microsoft.com/office/drawing/2014/main" id="{77706402-1F0D-48B1-8F8F-DF3FD425E066}"/>
              </a:ext>
            </a:extLst>
          </p:cNvPr>
          <p:cNvSpPr/>
          <p:nvPr/>
        </p:nvSpPr>
        <p:spPr>
          <a:xfrm>
            <a:off x="546895" y="1523719"/>
            <a:ext cx="8797130"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32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Hành</a:t>
            </a:r>
            <a:r>
              <a:rPr lang="en-US" altLang="ko-KR" sz="32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32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trình</a:t>
            </a:r>
            <a:r>
              <a:rPr lang="en-US" altLang="ko-KR" sz="32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32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với</a:t>
            </a:r>
            <a:r>
              <a:rPr lang="en-US" altLang="ko-KR" sz="32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32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dữ</a:t>
            </a:r>
            <a:r>
              <a:rPr lang="en-US" altLang="ko-KR" sz="32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32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liệu</a:t>
            </a:r>
            <a:r>
              <a:rPr lang="en-US" altLang="ko-KR" sz="32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32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và</a:t>
            </a:r>
            <a:r>
              <a:rPr lang="en-US" altLang="ko-KR" sz="32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32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thông</a:t>
            </a:r>
            <a:r>
              <a:rPr lang="en-US" altLang="ko-KR" sz="32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tin</a:t>
            </a:r>
          </a:p>
        </p:txBody>
      </p:sp>
      <p:grpSp>
        <p:nvGrpSpPr>
          <p:cNvPr id="20" name="Group 2">
            <a:extLst>
              <a:ext uri="{FF2B5EF4-FFF2-40B4-BE49-F238E27FC236}">
                <a16:creationId xmlns:a16="http://schemas.microsoft.com/office/drawing/2014/main" id="{CB8FC3A0-981D-41BB-ABCF-CF09600263D1}"/>
              </a:ext>
            </a:extLst>
          </p:cNvPr>
          <p:cNvGrpSpPr/>
          <p:nvPr/>
        </p:nvGrpSpPr>
        <p:grpSpPr>
          <a:xfrm>
            <a:off x="558800" y="2232686"/>
            <a:ext cx="3860400" cy="215444"/>
            <a:chOff x="558800" y="2232686"/>
            <a:chExt cx="3860400" cy="215444"/>
          </a:xfrm>
        </p:grpSpPr>
        <p:sp>
          <p:nvSpPr>
            <p:cNvPr id="21" name="직사각형 20">
              <a:extLst>
                <a:ext uri="{FF2B5EF4-FFF2-40B4-BE49-F238E27FC236}">
                  <a16:creationId xmlns:a16="http://schemas.microsoft.com/office/drawing/2014/main" id="{143C0C26-A7B6-46F8-BEA0-BEBF2573B5C8}"/>
                </a:ext>
              </a:extLst>
            </p:cNvPr>
            <p:cNvSpPr/>
            <p:nvPr/>
          </p:nvSpPr>
          <p:spPr>
            <a:xfrm>
              <a:off x="558800" y="2244056"/>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white"/>
                </a:solidFill>
                <a:effectLst/>
                <a:uLnTx/>
                <a:uFillTx/>
                <a:latin typeface="SamsungOne-400" panose="020B0503030303020204" pitchFamily="34" charset="0"/>
                <a:ea typeface="SamsungOneKorean 400" panose="020B0503030303020204" pitchFamily="50" charset="-127"/>
                <a:cs typeface="+mn-cs"/>
              </a:endParaRPr>
            </a:p>
          </p:txBody>
        </p:sp>
        <p:sp>
          <p:nvSpPr>
            <p:cNvPr id="22" name="직사각형 21">
              <a:extLst>
                <a:ext uri="{FF2B5EF4-FFF2-40B4-BE49-F238E27FC236}">
                  <a16:creationId xmlns:a16="http://schemas.microsoft.com/office/drawing/2014/main" id="{476274B2-6407-4D5C-B246-5C7236631653}"/>
                </a:ext>
              </a:extLst>
            </p:cNvPr>
            <p:cNvSpPr/>
            <p:nvPr/>
          </p:nvSpPr>
          <p:spPr>
            <a:xfrm>
              <a:off x="711200" y="2232686"/>
              <a:ext cx="3708000"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vi-VN" altLang="ko-KR" sz="1400" dirty="0">
                  <a:solidFill>
                    <a:srgbClr val="262626"/>
                  </a:solidFill>
                  <a:latin typeface="SamsungOne-400" panose="020B0503030303020204" pitchFamily="34" charset="0"/>
                  <a:ea typeface="SamsungOne-400" panose="020B0503030303020204" pitchFamily="34" charset="0"/>
                  <a:cs typeface="iCiel Samsung Sharp Sans Bold" pitchFamily="2" charset="0"/>
                </a:rPr>
                <a:t>150.000 ~ 40.000 năm trước</a:t>
              </a:r>
              <a:endParaRPr lang="en-US" altLang="ko-KR" sz="1400" dirty="0">
                <a:solidFill>
                  <a:srgbClr val="262626"/>
                </a:solidFill>
                <a:latin typeface="SamsungOne-400" panose="020B0503030303020204" pitchFamily="34" charset="0"/>
                <a:ea typeface="SamsungOne-400" panose="020B0503030303020204" pitchFamily="34" charset="0"/>
                <a:cs typeface="iCiel Samsung Sharp Sans Bold" pitchFamily="2" charset="0"/>
              </a:endParaRPr>
            </a:p>
          </p:txBody>
        </p:sp>
      </p:grpSp>
      <p:grpSp>
        <p:nvGrpSpPr>
          <p:cNvPr id="25" name="Group 2">
            <a:extLst>
              <a:ext uri="{FF2B5EF4-FFF2-40B4-BE49-F238E27FC236}">
                <a16:creationId xmlns:a16="http://schemas.microsoft.com/office/drawing/2014/main" id="{7C37F96C-946F-48CF-8BFC-3B47DCDEEB13}"/>
              </a:ext>
            </a:extLst>
          </p:cNvPr>
          <p:cNvGrpSpPr/>
          <p:nvPr/>
        </p:nvGrpSpPr>
        <p:grpSpPr>
          <a:xfrm>
            <a:off x="5078070" y="2232686"/>
            <a:ext cx="3860400" cy="215444"/>
            <a:chOff x="558800" y="2232686"/>
            <a:chExt cx="3860400" cy="215444"/>
          </a:xfrm>
        </p:grpSpPr>
        <p:sp>
          <p:nvSpPr>
            <p:cNvPr id="26" name="직사각형 25">
              <a:extLst>
                <a:ext uri="{FF2B5EF4-FFF2-40B4-BE49-F238E27FC236}">
                  <a16:creationId xmlns:a16="http://schemas.microsoft.com/office/drawing/2014/main" id="{AA190029-8C8A-4A19-BE04-32D9C6A62BCA}"/>
                </a:ext>
              </a:extLst>
            </p:cNvPr>
            <p:cNvSpPr/>
            <p:nvPr/>
          </p:nvSpPr>
          <p:spPr>
            <a:xfrm>
              <a:off x="558800" y="2244056"/>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white"/>
                </a:solidFill>
                <a:effectLst/>
                <a:uLnTx/>
                <a:uFillTx/>
                <a:latin typeface="SamsungOne-400" panose="020B0503030303020204" pitchFamily="34" charset="0"/>
                <a:ea typeface="SamsungOneKorean 400" panose="020B0503030303020204" pitchFamily="50" charset="-127"/>
                <a:cs typeface="+mn-cs"/>
              </a:endParaRPr>
            </a:p>
          </p:txBody>
        </p:sp>
        <p:sp>
          <p:nvSpPr>
            <p:cNvPr id="27" name="직사각형 26">
              <a:extLst>
                <a:ext uri="{FF2B5EF4-FFF2-40B4-BE49-F238E27FC236}">
                  <a16:creationId xmlns:a16="http://schemas.microsoft.com/office/drawing/2014/main" id="{27C3F24B-19AB-4761-8DD5-72E651B7F25E}"/>
                </a:ext>
              </a:extLst>
            </p:cNvPr>
            <p:cNvSpPr/>
            <p:nvPr/>
          </p:nvSpPr>
          <p:spPr>
            <a:xfrm>
              <a:off x="711200" y="2232686"/>
              <a:ext cx="3708000"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400" dirty="0">
                  <a:solidFill>
                    <a:srgbClr val="262626"/>
                  </a:solidFill>
                  <a:latin typeface="SamsungOne-400" panose="020B0503030303020204" pitchFamily="34" charset="0"/>
                  <a:ea typeface="SamsungOne-400" panose="020B0503030303020204" pitchFamily="34" charset="0"/>
                  <a:cs typeface="iCiel Samsung Sharp Sans Bold" pitchFamily="2" charset="0"/>
                </a:rPr>
                <a:t>40,000 ~ 12,000 </a:t>
              </a:r>
              <a:r>
                <a:rPr lang="en-US" altLang="ko-KR" sz="1400" dirty="0" err="1">
                  <a:solidFill>
                    <a:srgbClr val="262626"/>
                  </a:solidFill>
                  <a:latin typeface="SamsungOne-400" panose="020B0503030303020204" pitchFamily="34" charset="0"/>
                  <a:ea typeface="SamsungOne-400" panose="020B0503030303020204" pitchFamily="34" charset="0"/>
                  <a:cs typeface="iCiel Samsung Sharp Sans Bold" pitchFamily="2" charset="0"/>
                </a:rPr>
                <a:t>năm</a:t>
              </a:r>
              <a:r>
                <a:rPr lang="en-US" altLang="ko-KR" sz="1400" dirty="0">
                  <a:solidFill>
                    <a:srgbClr val="262626"/>
                  </a:solidFill>
                  <a:latin typeface="SamsungOne-400" panose="020B0503030303020204" pitchFamily="34" charset="0"/>
                  <a:ea typeface="SamsungOne-400" panose="020B0503030303020204" pitchFamily="34" charset="0"/>
                  <a:cs typeface="iCiel Samsung Sharp Sans Bold" pitchFamily="2" charset="0"/>
                </a:rPr>
                <a:t> </a:t>
              </a:r>
              <a:r>
                <a:rPr lang="en-US" altLang="ko-KR" sz="1400" dirty="0" err="1">
                  <a:solidFill>
                    <a:srgbClr val="262626"/>
                  </a:solidFill>
                  <a:latin typeface="SamsungOne-400" panose="020B0503030303020204" pitchFamily="34" charset="0"/>
                  <a:ea typeface="SamsungOne-400" panose="020B0503030303020204" pitchFamily="34" charset="0"/>
                  <a:cs typeface="iCiel Samsung Sharp Sans Bold" pitchFamily="2" charset="0"/>
                </a:rPr>
                <a:t>trước</a:t>
              </a:r>
              <a:endParaRPr lang="en-US" altLang="ko-KR" sz="1400" dirty="0">
                <a:solidFill>
                  <a:srgbClr val="262626"/>
                </a:solidFill>
                <a:latin typeface="SamsungOne-400" panose="020B0503030303020204" pitchFamily="34" charset="0"/>
                <a:ea typeface="SamsungOne-400" panose="020B0503030303020204" pitchFamily="34" charset="0"/>
                <a:cs typeface="iCiel Samsung Sharp Sans Bold" pitchFamily="2" charset="0"/>
              </a:endParaRPr>
            </a:p>
          </p:txBody>
        </p:sp>
      </p:grpSp>
      <p:pic>
        <p:nvPicPr>
          <p:cNvPr id="28" name="Picture 2" descr="The Meaning of European Upper Paleolithic Rock Art - World History  Encyclopedia">
            <a:extLst>
              <a:ext uri="{FF2B5EF4-FFF2-40B4-BE49-F238E27FC236}">
                <a16:creationId xmlns:a16="http://schemas.microsoft.com/office/drawing/2014/main" id="{BC78DED0-5268-48AF-8F2F-EB4C1169B335}"/>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8051" r="3329"/>
          <a:stretch/>
        </p:blipFill>
        <p:spPr bwMode="auto">
          <a:xfrm>
            <a:off x="711200" y="3429000"/>
            <a:ext cx="3741989" cy="2330532"/>
          </a:xfrm>
          <a:prstGeom prst="roundRect">
            <a:avLst>
              <a:gd name="adj" fmla="val 4678"/>
            </a:avLst>
          </a:prstGeom>
          <a:noFill/>
          <a:ln w="19050">
            <a:solidFill>
              <a:srgbClr val="1F45BC"/>
            </a:solidFill>
          </a:ln>
          <a:extLst>
            <a:ext uri="{909E8E84-426E-40DD-AFC4-6F175D3DCCD1}">
              <a14:hiddenFill xmlns:a14="http://schemas.microsoft.com/office/drawing/2010/main">
                <a:solidFill>
                  <a:srgbClr val="FFFFFF"/>
                </a:solidFill>
              </a14:hiddenFill>
            </a:ext>
          </a:extLst>
        </p:spPr>
      </p:pic>
      <p:sp>
        <p:nvSpPr>
          <p:cNvPr id="29" name="Rectangle 12">
            <a:extLst>
              <a:ext uri="{FF2B5EF4-FFF2-40B4-BE49-F238E27FC236}">
                <a16:creationId xmlns:a16="http://schemas.microsoft.com/office/drawing/2014/main" id="{92E31BAE-819A-4462-961A-F5507518D3DD}"/>
              </a:ext>
            </a:extLst>
          </p:cNvPr>
          <p:cNvSpPr/>
          <p:nvPr/>
        </p:nvSpPr>
        <p:spPr>
          <a:xfrm>
            <a:off x="711201" y="2926773"/>
            <a:ext cx="3259550"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lvl="0" indent="-182563">
              <a:spcAft>
                <a:spcPts val="800"/>
              </a:spcAft>
              <a:buClr>
                <a:srgbClr val="193EB0"/>
              </a:buClr>
              <a:buFont typeface="SamsungOne 400" panose="020B0503030303020204" pitchFamily="34" charset="0"/>
              <a:buChar char="‣"/>
              <a:defRPr/>
            </a:pPr>
            <a:r>
              <a:rPr lang="en-US" altLang="ko-KR" sz="1300" dirty="0" err="1">
                <a:solidFill>
                  <a:srgbClr val="1F45BC"/>
                </a:solidFill>
                <a:latin typeface="SamsungOne-700" panose="020B0803030303020204" pitchFamily="34" charset="0"/>
                <a:ea typeface="SamsungOne-700" panose="020B0803030303020204" pitchFamily="34" charset="0"/>
              </a:rPr>
              <a:t>Tranh</a:t>
            </a:r>
            <a:r>
              <a:rPr lang="en-US" altLang="ko-KR" sz="1300" dirty="0">
                <a:solidFill>
                  <a:srgbClr val="1F45BC"/>
                </a:solidFill>
                <a:latin typeface="SamsungOne-700" panose="020B0803030303020204" pitchFamily="34" charset="0"/>
                <a:ea typeface="SamsungOne-700" panose="020B0803030303020204" pitchFamily="34" charset="0"/>
              </a:rPr>
              <a:t> hang </a:t>
            </a:r>
            <a:r>
              <a:rPr lang="en-US" altLang="ko-KR" sz="1300" dirty="0" err="1">
                <a:solidFill>
                  <a:srgbClr val="1F45BC"/>
                </a:solidFill>
                <a:latin typeface="SamsungOne-700" panose="020B0803030303020204" pitchFamily="34" charset="0"/>
                <a:ea typeface="SamsungOne-700" panose="020B0803030303020204" pitchFamily="34" charset="0"/>
              </a:rPr>
              <a:t>động</a:t>
            </a:r>
            <a:r>
              <a:rPr lang="en-US" altLang="ko-KR" sz="1300" dirty="0">
                <a:solidFill>
                  <a:srgbClr val="1F45BC"/>
                </a:solidFill>
                <a:latin typeface="SamsungOne-700" panose="020B0803030303020204" pitchFamily="34" charset="0"/>
                <a:ea typeface="SamsungOne-700" panose="020B0803030303020204" pitchFamily="34" charset="0"/>
              </a:rPr>
              <a:t> </a:t>
            </a:r>
            <a:r>
              <a:rPr lang="en-US" altLang="ko-KR" sz="1300" dirty="0" err="1">
                <a:solidFill>
                  <a:srgbClr val="1F45BC"/>
                </a:solidFill>
                <a:latin typeface="SamsungOne-700" panose="020B0803030303020204" pitchFamily="34" charset="0"/>
                <a:ea typeface="SamsungOne-700" panose="020B0803030303020204" pitchFamily="34" charset="0"/>
              </a:rPr>
              <a:t>thời</a:t>
            </a:r>
            <a:r>
              <a:rPr lang="en-US" altLang="ko-KR" sz="1300" dirty="0">
                <a:solidFill>
                  <a:srgbClr val="1F45BC"/>
                </a:solidFill>
                <a:latin typeface="SamsungOne-700" panose="020B0803030303020204" pitchFamily="34" charset="0"/>
                <a:ea typeface="SamsungOne-700" panose="020B0803030303020204" pitchFamily="34" charset="0"/>
              </a:rPr>
              <a:t> </a:t>
            </a:r>
            <a:r>
              <a:rPr lang="en-US" altLang="ko-KR" sz="1300" dirty="0" err="1">
                <a:solidFill>
                  <a:srgbClr val="1F45BC"/>
                </a:solidFill>
                <a:latin typeface="SamsungOne-700" panose="020B0803030303020204" pitchFamily="34" charset="0"/>
                <a:ea typeface="SamsungOne-700" panose="020B0803030303020204" pitchFamily="34" charset="0"/>
              </a:rPr>
              <a:t>tiền</a:t>
            </a:r>
            <a:r>
              <a:rPr lang="en-US" altLang="ko-KR" sz="1300" dirty="0">
                <a:solidFill>
                  <a:srgbClr val="1F45BC"/>
                </a:solidFill>
                <a:latin typeface="SamsungOne-700" panose="020B0803030303020204" pitchFamily="34" charset="0"/>
                <a:ea typeface="SamsungOne-700" panose="020B0803030303020204" pitchFamily="34" charset="0"/>
              </a:rPr>
              <a:t> </a:t>
            </a:r>
            <a:r>
              <a:rPr lang="en-US" altLang="ko-KR" sz="1300" dirty="0" err="1">
                <a:solidFill>
                  <a:srgbClr val="1F45BC"/>
                </a:solidFill>
                <a:latin typeface="SamsungOne-700" panose="020B0803030303020204" pitchFamily="34" charset="0"/>
                <a:ea typeface="SamsungOne-700" panose="020B0803030303020204" pitchFamily="34" charset="0"/>
              </a:rPr>
              <a:t>sử</a:t>
            </a:r>
            <a:endParaRPr lang="en-US" altLang="ko-KR" sz="1300" dirty="0">
              <a:solidFill>
                <a:srgbClr val="1F45BC"/>
              </a:solidFill>
              <a:latin typeface="SamsungOne-700" panose="020B0803030303020204" pitchFamily="34" charset="0"/>
              <a:ea typeface="SamsungOne-700" panose="020B0803030303020204" pitchFamily="34" charset="0"/>
            </a:endParaRPr>
          </a:p>
        </p:txBody>
      </p:sp>
      <p:sp>
        <p:nvSpPr>
          <p:cNvPr id="30" name="AutoShape 2" descr="Ancient Egypt Early Dynastic Period Abydos PNG, Clipart, Abydos, Abydos  Egypt, Ancient Egypt, Art Of Ancient">
            <a:extLst>
              <a:ext uri="{FF2B5EF4-FFF2-40B4-BE49-F238E27FC236}">
                <a16:creationId xmlns:a16="http://schemas.microsoft.com/office/drawing/2014/main" id="{235F91C4-AD4A-41D7-9FFB-754EC492DF05}"/>
              </a:ext>
            </a:extLst>
          </p:cNvPr>
          <p:cNvSpPr>
            <a:spLocks noChangeAspect="1" noChangeArrowheads="1"/>
          </p:cNvSpPr>
          <p:nvPr/>
        </p:nvSpPr>
        <p:spPr bwMode="auto">
          <a:xfrm>
            <a:off x="4800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dirty="0">
              <a:latin typeface="SamsungOne-400" panose="020B0503030303020204" pitchFamily="34" charset="0"/>
              <a:ea typeface="SamsungOneKorean 400" panose="020B0503030303020204" pitchFamily="50" charset="-127"/>
            </a:endParaRPr>
          </a:p>
        </p:txBody>
      </p:sp>
      <p:pic>
        <p:nvPicPr>
          <p:cNvPr id="31" name="Picture 2" descr="British Agricultural Revolution - Wikipedia">
            <a:extLst>
              <a:ext uri="{FF2B5EF4-FFF2-40B4-BE49-F238E27FC236}">
                <a16:creationId xmlns:a16="http://schemas.microsoft.com/office/drawing/2014/main" id="{FEDF3905-CB72-4903-9481-1635BF63543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38822" y="3429000"/>
            <a:ext cx="3786516" cy="2348939"/>
          </a:xfrm>
          <a:prstGeom prst="roundRect">
            <a:avLst>
              <a:gd name="adj" fmla="val 2984"/>
            </a:avLst>
          </a:prstGeom>
          <a:noFill/>
          <a:ln w="19050">
            <a:solidFill>
              <a:srgbClr val="1F45BC"/>
            </a:solidFill>
          </a:ln>
          <a:extLst>
            <a:ext uri="{909E8E84-426E-40DD-AFC4-6F175D3DCCD1}">
              <a14:hiddenFill xmlns:a14="http://schemas.microsoft.com/office/drawing/2010/main">
                <a:solidFill>
                  <a:srgbClr val="FFFFFF"/>
                </a:solidFill>
              </a14:hiddenFill>
            </a:ext>
          </a:extLst>
        </p:spPr>
      </p:pic>
      <p:sp>
        <p:nvSpPr>
          <p:cNvPr id="32" name="Rectangle 12">
            <a:extLst>
              <a:ext uri="{FF2B5EF4-FFF2-40B4-BE49-F238E27FC236}">
                <a16:creationId xmlns:a16="http://schemas.microsoft.com/office/drawing/2014/main" id="{F0A34750-4970-4FA5-AD48-203C4523B397}"/>
              </a:ext>
            </a:extLst>
          </p:cNvPr>
          <p:cNvSpPr/>
          <p:nvPr/>
        </p:nvSpPr>
        <p:spPr>
          <a:xfrm>
            <a:off x="5138822" y="2926773"/>
            <a:ext cx="3908926" cy="5455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lvl="0" indent="-182563">
              <a:spcAft>
                <a:spcPts val="800"/>
              </a:spcAft>
              <a:buClr>
                <a:srgbClr val="193EB0"/>
              </a:buClr>
              <a:buFont typeface="SamsungOne 400" panose="020B0503030303020204" pitchFamily="34" charset="0"/>
              <a:buChar char="‣"/>
              <a:defRPr/>
            </a:pPr>
            <a:r>
              <a:rPr lang="en-US" altLang="ko-KR" sz="1300" dirty="0" err="1">
                <a:solidFill>
                  <a:srgbClr val="1F45BC"/>
                </a:solidFill>
                <a:latin typeface="SamsungOne-700" panose="020B0803030303020204" pitchFamily="34" charset="0"/>
                <a:ea typeface="SamsungOne-700" panose="020B0803030303020204" pitchFamily="34" charset="0"/>
              </a:rPr>
              <a:t>Cách</a:t>
            </a:r>
            <a:r>
              <a:rPr lang="en-US" altLang="ko-KR" sz="1300" dirty="0">
                <a:solidFill>
                  <a:srgbClr val="1F45BC"/>
                </a:solidFill>
                <a:latin typeface="SamsungOne-700" panose="020B0803030303020204" pitchFamily="34" charset="0"/>
                <a:ea typeface="SamsungOne-700" panose="020B0803030303020204" pitchFamily="34" charset="0"/>
              </a:rPr>
              <a:t> </a:t>
            </a:r>
            <a:r>
              <a:rPr lang="en-US" altLang="ko-KR" sz="1300" dirty="0" err="1">
                <a:solidFill>
                  <a:srgbClr val="1F45BC"/>
                </a:solidFill>
                <a:latin typeface="SamsungOne-700" panose="020B0803030303020204" pitchFamily="34" charset="0"/>
                <a:ea typeface="SamsungOne-700" panose="020B0803030303020204" pitchFamily="34" charset="0"/>
              </a:rPr>
              <a:t>mạng</a:t>
            </a:r>
            <a:r>
              <a:rPr lang="en-US" altLang="ko-KR" sz="1300" dirty="0">
                <a:solidFill>
                  <a:srgbClr val="1F45BC"/>
                </a:solidFill>
                <a:latin typeface="SamsungOne-700" panose="020B0803030303020204" pitchFamily="34" charset="0"/>
                <a:ea typeface="SamsungOne-700" panose="020B0803030303020204" pitchFamily="34" charset="0"/>
              </a:rPr>
              <a:t> </a:t>
            </a:r>
            <a:r>
              <a:rPr lang="en-US" altLang="ko-KR" sz="1300" dirty="0" err="1">
                <a:solidFill>
                  <a:srgbClr val="1F45BC"/>
                </a:solidFill>
                <a:latin typeface="SamsungOne-700" panose="020B0803030303020204" pitchFamily="34" charset="0"/>
                <a:ea typeface="SamsungOne-700" panose="020B0803030303020204" pitchFamily="34" charset="0"/>
              </a:rPr>
              <a:t>nông</a:t>
            </a:r>
            <a:r>
              <a:rPr lang="en-US" altLang="ko-KR" sz="1300" dirty="0">
                <a:solidFill>
                  <a:srgbClr val="1F45BC"/>
                </a:solidFill>
                <a:latin typeface="SamsungOne-700" panose="020B0803030303020204" pitchFamily="34" charset="0"/>
                <a:ea typeface="SamsungOne-700" panose="020B0803030303020204" pitchFamily="34" charset="0"/>
              </a:rPr>
              <a:t> </a:t>
            </a:r>
            <a:r>
              <a:rPr lang="en-US" altLang="ko-KR" sz="1300" dirty="0" err="1">
                <a:solidFill>
                  <a:srgbClr val="1F45BC"/>
                </a:solidFill>
                <a:latin typeface="SamsungOne-700" panose="020B0803030303020204" pitchFamily="34" charset="0"/>
                <a:ea typeface="SamsungOne-700" panose="020B0803030303020204" pitchFamily="34" charset="0"/>
              </a:rPr>
              <a:t>nghiệp</a:t>
            </a:r>
            <a:r>
              <a:rPr lang="en-US" altLang="ko-KR" sz="1300" dirty="0">
                <a:solidFill>
                  <a:srgbClr val="1F45BC"/>
                </a:solidFill>
                <a:latin typeface="SamsungOne-700" panose="020B0803030303020204" pitchFamily="34" charset="0"/>
                <a:ea typeface="SamsungOne-700" panose="020B0803030303020204" pitchFamily="34" charset="0"/>
              </a:rPr>
              <a:t> </a:t>
            </a:r>
            <a:r>
              <a:rPr lang="en-US" altLang="ko-KR" sz="1300" dirty="0" err="1">
                <a:solidFill>
                  <a:srgbClr val="1F45BC"/>
                </a:solidFill>
                <a:latin typeface="SamsungOne-700" panose="020B0803030303020204" pitchFamily="34" charset="0"/>
                <a:ea typeface="SamsungOne-700" panose="020B0803030303020204" pitchFamily="34" charset="0"/>
              </a:rPr>
              <a:t>thông</a:t>
            </a:r>
            <a:r>
              <a:rPr lang="en-US" altLang="ko-KR" sz="1300" dirty="0">
                <a:solidFill>
                  <a:srgbClr val="1F45BC"/>
                </a:solidFill>
                <a:latin typeface="SamsungOne-700" panose="020B0803030303020204" pitchFamily="34" charset="0"/>
                <a:ea typeface="SamsungOne-700" panose="020B0803030303020204" pitchFamily="34" charset="0"/>
              </a:rPr>
              <a:t> qua </a:t>
            </a:r>
            <a:r>
              <a:rPr lang="en-US" altLang="ko-KR" sz="1300" dirty="0" err="1">
                <a:solidFill>
                  <a:srgbClr val="1F45BC"/>
                </a:solidFill>
                <a:latin typeface="SamsungOne-700" panose="020B0803030303020204" pitchFamily="34" charset="0"/>
                <a:ea typeface="SamsungOne-700" panose="020B0803030303020204" pitchFamily="34" charset="0"/>
              </a:rPr>
              <a:t>các</a:t>
            </a:r>
            <a:r>
              <a:rPr lang="en-US" altLang="ko-KR" sz="1300" dirty="0">
                <a:solidFill>
                  <a:srgbClr val="1F45BC"/>
                </a:solidFill>
                <a:latin typeface="SamsungOne-700" panose="020B0803030303020204" pitchFamily="34" charset="0"/>
                <a:ea typeface="SamsungOne-700" panose="020B0803030303020204" pitchFamily="34" charset="0"/>
              </a:rPr>
              <a:t> </a:t>
            </a:r>
            <a:r>
              <a:rPr lang="en-US" altLang="ko-KR" sz="1300" dirty="0" err="1">
                <a:solidFill>
                  <a:srgbClr val="1F45BC"/>
                </a:solidFill>
                <a:latin typeface="SamsungOne-700" panose="020B0803030303020204" pitchFamily="34" charset="0"/>
                <a:ea typeface="SamsungOne-700" panose="020B0803030303020204" pitchFamily="34" charset="0"/>
              </a:rPr>
              <a:t>bản</a:t>
            </a:r>
            <a:r>
              <a:rPr lang="en-US" altLang="ko-KR" sz="1300" dirty="0">
                <a:solidFill>
                  <a:srgbClr val="1F45BC"/>
                </a:solidFill>
                <a:latin typeface="SamsungOne-700" panose="020B0803030303020204" pitchFamily="34" charset="0"/>
                <a:ea typeface="SamsungOne-700" panose="020B0803030303020204" pitchFamily="34" charset="0"/>
              </a:rPr>
              <a:t> </a:t>
            </a:r>
            <a:r>
              <a:rPr lang="en-US" altLang="ko-KR" sz="1300" dirty="0" err="1">
                <a:solidFill>
                  <a:srgbClr val="1F45BC"/>
                </a:solidFill>
                <a:latin typeface="SamsungOne-700" panose="020B0803030303020204" pitchFamily="34" charset="0"/>
                <a:ea typeface="SamsungOne-700" panose="020B0803030303020204" pitchFamily="34" charset="0"/>
              </a:rPr>
              <a:t>vẽ</a:t>
            </a:r>
            <a:r>
              <a:rPr lang="en-US" altLang="ko-KR" sz="1300" dirty="0">
                <a:solidFill>
                  <a:srgbClr val="1F45BC"/>
                </a:solidFill>
                <a:latin typeface="SamsungOne-700" panose="020B0803030303020204" pitchFamily="34" charset="0"/>
                <a:ea typeface="SamsungOne-700" panose="020B0803030303020204" pitchFamily="34" charset="0"/>
              </a:rPr>
              <a:t> </a:t>
            </a:r>
            <a:r>
              <a:rPr lang="en-US" altLang="ko-KR" sz="1300" dirty="0" err="1">
                <a:solidFill>
                  <a:srgbClr val="1F45BC"/>
                </a:solidFill>
                <a:latin typeface="SamsungOne-700" panose="020B0803030303020204" pitchFamily="34" charset="0"/>
                <a:ea typeface="SamsungOne-700" panose="020B0803030303020204" pitchFamily="34" charset="0"/>
              </a:rPr>
              <a:t>thời</a:t>
            </a:r>
            <a:r>
              <a:rPr lang="en-US" altLang="ko-KR" sz="1300" dirty="0">
                <a:solidFill>
                  <a:srgbClr val="1F45BC"/>
                </a:solidFill>
                <a:latin typeface="SamsungOne-700" panose="020B0803030303020204" pitchFamily="34" charset="0"/>
                <a:ea typeface="SamsungOne-700" panose="020B0803030303020204" pitchFamily="34" charset="0"/>
              </a:rPr>
              <a:t> </a:t>
            </a:r>
            <a:r>
              <a:rPr lang="en-US" altLang="ko-KR" sz="1300" dirty="0" err="1">
                <a:solidFill>
                  <a:srgbClr val="1F45BC"/>
                </a:solidFill>
                <a:latin typeface="SamsungOne-700" panose="020B0803030303020204" pitchFamily="34" charset="0"/>
                <a:ea typeface="SamsungOne-700" panose="020B0803030303020204" pitchFamily="34" charset="0"/>
              </a:rPr>
              <a:t>tiền</a:t>
            </a:r>
            <a:r>
              <a:rPr lang="en-US" altLang="ko-KR" sz="1300" dirty="0">
                <a:solidFill>
                  <a:srgbClr val="1F45BC"/>
                </a:solidFill>
                <a:latin typeface="SamsungOne-700" panose="020B0803030303020204" pitchFamily="34" charset="0"/>
                <a:ea typeface="SamsungOne-700" panose="020B0803030303020204" pitchFamily="34" charset="0"/>
              </a:rPr>
              <a:t> </a:t>
            </a:r>
            <a:r>
              <a:rPr lang="en-US" altLang="ko-KR" sz="1300" dirty="0" err="1">
                <a:solidFill>
                  <a:srgbClr val="1F45BC"/>
                </a:solidFill>
                <a:latin typeface="SamsungOne-700" panose="020B0803030303020204" pitchFamily="34" charset="0"/>
                <a:ea typeface="SamsungOne-700" panose="020B0803030303020204" pitchFamily="34" charset="0"/>
              </a:rPr>
              <a:t>sử</a:t>
            </a:r>
            <a:endParaRPr lang="en-US" altLang="ko-KR" sz="1300" dirty="0">
              <a:solidFill>
                <a:srgbClr val="1F45BC"/>
              </a:solidFill>
              <a:latin typeface="SamsungOne-700" panose="020B0803030303020204" pitchFamily="34" charset="0"/>
              <a:ea typeface="SamsungOne-700" panose="020B0803030303020204" pitchFamily="34" charset="0"/>
            </a:endParaRPr>
          </a:p>
        </p:txBody>
      </p:sp>
    </p:spTree>
    <p:extLst>
      <p:ext uri="{BB962C8B-B14F-4D97-AF65-F5344CB8AC3E}">
        <p14:creationId xmlns:p14="http://schemas.microsoft.com/office/powerpoint/2010/main" val="35828653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직사각형 15">
            <a:extLst>
              <a:ext uri="{FF2B5EF4-FFF2-40B4-BE49-F238E27FC236}">
                <a16:creationId xmlns:a16="http://schemas.microsoft.com/office/drawing/2014/main" id="{677897B4-0998-42ED-B710-BDC10C54AED3}"/>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vi-VN" altLang="ko-KR" dirty="0">
                <a:solidFill>
                  <a:schemeClr val="bg1"/>
                </a:solidFill>
                <a:latin typeface="iCiel Samsung Sharp Sans Medium" pitchFamily="2" charset="0"/>
                <a:ea typeface="iCiel Samsung Sharp Sans Medium" pitchFamily="2" charset="0"/>
                <a:cs typeface="iCiel Samsung Sharp Sans Medium" pitchFamily="2" charset="0"/>
              </a:rPr>
              <a:t>1.1. Dữ liệu trong Lịch sử loài người</a:t>
            </a:r>
            <a:endParaRPr lang="en-US" altLang="ko-KR" dirty="0">
              <a:solidFill>
                <a:schemeClr val="bg1"/>
              </a:solidFill>
              <a:latin typeface="iCiel Samsung Sharp Sans Bold" pitchFamily="2" charset="0"/>
              <a:ea typeface="iCiel Samsung Sharp Sans Bold" pitchFamily="2" charset="0"/>
              <a:cs typeface="iCiel Samsung Sharp Sans Bold" pitchFamily="2" charset="0"/>
            </a:endParaRPr>
          </a:p>
        </p:txBody>
      </p:sp>
      <p:sp>
        <p:nvSpPr>
          <p:cNvPr id="17" name="직사각형 16">
            <a:extLst>
              <a:ext uri="{FF2B5EF4-FFF2-40B4-BE49-F238E27FC236}">
                <a16:creationId xmlns:a16="http://schemas.microsoft.com/office/drawing/2014/main" id="{FFC897A2-79B8-483A-B3E1-F500817AC740}"/>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err="1">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  </a:t>
            </a:r>
            <a:r>
              <a:rPr lang="en-US" altLang="ko-KR" sz="1600" dirty="0">
                <a:solidFill>
                  <a:schemeClr val="bg1">
                    <a:lumMod val="85000"/>
                  </a:schemeClr>
                </a:solidFill>
                <a:latin typeface="iCiel Samsung Sharp Sans Bold" pitchFamily="2" charset="0"/>
                <a:ea typeface="iCiel Samsung Sharp Sans Bold" pitchFamily="2" charset="0"/>
                <a:cs typeface="iCiel Samsung Sharp Sans Bold" pitchFamily="2" charset="0"/>
              </a:rPr>
              <a:t>01</a:t>
            </a:r>
          </a:p>
        </p:txBody>
      </p:sp>
      <p:sp>
        <p:nvSpPr>
          <p:cNvPr id="18" name="직사각형 17">
            <a:extLst>
              <a:ext uri="{FF2B5EF4-FFF2-40B4-BE49-F238E27FC236}">
                <a16:creationId xmlns:a16="http://schemas.microsoft.com/office/drawing/2014/main" id="{0D181021-8709-4DD3-81CA-9F035CF72F29}"/>
              </a:ext>
            </a:extLst>
          </p:cNvPr>
          <p:cNvSpPr/>
          <p:nvPr/>
        </p:nvSpPr>
        <p:spPr>
          <a:xfrm>
            <a:off x="370977" y="1597288"/>
            <a:ext cx="9335911" cy="4001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vi-VN" altLang="ko-KR" sz="26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Các công cụ cổ xưa để lưu giữ hồ sơ và xử lý dữ liệu</a:t>
            </a:r>
            <a:endParaRPr lang="en-US" altLang="ko-KR" sz="26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endParaRPr>
          </a:p>
        </p:txBody>
      </p:sp>
      <p:grpSp>
        <p:nvGrpSpPr>
          <p:cNvPr id="19" name="Group 2">
            <a:extLst>
              <a:ext uri="{FF2B5EF4-FFF2-40B4-BE49-F238E27FC236}">
                <a16:creationId xmlns:a16="http://schemas.microsoft.com/office/drawing/2014/main" id="{7761185D-759F-4BA8-A853-AC7016D65574}"/>
              </a:ext>
            </a:extLst>
          </p:cNvPr>
          <p:cNvGrpSpPr/>
          <p:nvPr/>
        </p:nvGrpSpPr>
        <p:grpSpPr>
          <a:xfrm>
            <a:off x="558800" y="2537035"/>
            <a:ext cx="5321299" cy="215444"/>
            <a:chOff x="558800" y="2232686"/>
            <a:chExt cx="5321299" cy="215444"/>
          </a:xfrm>
        </p:grpSpPr>
        <p:sp>
          <p:nvSpPr>
            <p:cNvPr id="20" name="직사각형 19">
              <a:extLst>
                <a:ext uri="{FF2B5EF4-FFF2-40B4-BE49-F238E27FC236}">
                  <a16:creationId xmlns:a16="http://schemas.microsoft.com/office/drawing/2014/main" id="{7F1A3D9A-A8FD-410A-9B2A-D0298823DD92}"/>
                </a:ext>
              </a:extLst>
            </p:cNvPr>
            <p:cNvSpPr/>
            <p:nvPr/>
          </p:nvSpPr>
          <p:spPr>
            <a:xfrm>
              <a:off x="558800" y="2244056"/>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white"/>
                </a:solidFill>
                <a:effectLst/>
                <a:uLnTx/>
                <a:uFillTx/>
                <a:latin typeface="SamsungOne-400" panose="020B0503030303020204" pitchFamily="34" charset="0"/>
                <a:ea typeface="SamsungOneKorean 400" panose="020B0503030303020204" pitchFamily="50" charset="-127"/>
                <a:cs typeface="+mn-cs"/>
              </a:endParaRPr>
            </a:p>
          </p:txBody>
        </p:sp>
        <p:sp>
          <p:nvSpPr>
            <p:cNvPr id="21" name="직사각형 20">
              <a:extLst>
                <a:ext uri="{FF2B5EF4-FFF2-40B4-BE49-F238E27FC236}">
                  <a16:creationId xmlns:a16="http://schemas.microsoft.com/office/drawing/2014/main" id="{37F5C8BA-32AD-498C-806A-BB2FA2A2319A}"/>
                </a:ext>
              </a:extLst>
            </p:cNvPr>
            <p:cNvSpPr/>
            <p:nvPr/>
          </p:nvSpPr>
          <p:spPr>
            <a:xfrm>
              <a:off x="711200" y="2232686"/>
              <a:ext cx="5168899"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400" dirty="0">
                  <a:solidFill>
                    <a:srgbClr val="262626"/>
                  </a:solidFill>
                  <a:latin typeface="SamsungOne-400" panose="020B0503030303020204" pitchFamily="34" charset="0"/>
                  <a:ea typeface="SamsungOne-400" panose="020B0503030303020204" pitchFamily="34" charset="0"/>
                  <a:cs typeface="iCiel Samsung Sharp Sans Bold" pitchFamily="2" charset="0"/>
                </a:rPr>
                <a:t>12,000 ~ 5,000 </a:t>
              </a:r>
              <a:r>
                <a:rPr lang="en-US" altLang="ko-KR" sz="1400" dirty="0" err="1">
                  <a:solidFill>
                    <a:srgbClr val="262626"/>
                  </a:solidFill>
                  <a:latin typeface="SamsungOne-400" panose="020B0503030303020204" pitchFamily="34" charset="0"/>
                  <a:ea typeface="SamsungOne-400" panose="020B0503030303020204" pitchFamily="34" charset="0"/>
                  <a:cs typeface="iCiel Samsung Sharp Sans Bold" pitchFamily="2" charset="0"/>
                </a:rPr>
                <a:t>năm</a:t>
              </a:r>
              <a:r>
                <a:rPr lang="en-US" altLang="ko-KR" sz="1400" dirty="0">
                  <a:solidFill>
                    <a:srgbClr val="262626"/>
                  </a:solidFill>
                  <a:latin typeface="SamsungOne-400" panose="020B0503030303020204" pitchFamily="34" charset="0"/>
                  <a:ea typeface="SamsungOne-400" panose="020B0503030303020204" pitchFamily="34" charset="0"/>
                  <a:cs typeface="iCiel Samsung Sharp Sans Bold" pitchFamily="2" charset="0"/>
                </a:rPr>
                <a:t> </a:t>
              </a:r>
              <a:r>
                <a:rPr lang="en-US" altLang="ko-KR" sz="1400" dirty="0" err="1">
                  <a:solidFill>
                    <a:srgbClr val="262626"/>
                  </a:solidFill>
                  <a:latin typeface="SamsungOne-400" panose="020B0503030303020204" pitchFamily="34" charset="0"/>
                  <a:ea typeface="SamsungOne-400" panose="020B0503030303020204" pitchFamily="34" charset="0"/>
                  <a:cs typeface="iCiel Samsung Sharp Sans Bold" pitchFamily="2" charset="0"/>
                </a:rPr>
                <a:t>trước</a:t>
              </a:r>
              <a:endParaRPr lang="en-US" altLang="ko-KR" sz="1400" dirty="0">
                <a:solidFill>
                  <a:srgbClr val="262626"/>
                </a:solidFill>
                <a:latin typeface="SamsungOne-400" panose="020B0503030303020204" pitchFamily="34" charset="0"/>
                <a:ea typeface="SamsungOne-400" panose="020B0503030303020204" pitchFamily="34" charset="0"/>
                <a:cs typeface="iCiel Samsung Sharp Sans Bold" pitchFamily="2" charset="0"/>
              </a:endParaRPr>
            </a:p>
          </p:txBody>
        </p:sp>
      </p:grpSp>
      <p:pic>
        <p:nvPicPr>
          <p:cNvPr id="12" name="그림 5" descr="텍스트이(가) 표시된 사진&#10;&#10;자동 생성된 설명">
            <a:extLst>
              <a:ext uri="{FF2B5EF4-FFF2-40B4-BE49-F238E27FC236}">
                <a16:creationId xmlns:a16="http://schemas.microsoft.com/office/drawing/2014/main" id="{3B262E55-B463-456E-99A7-818A8DC79FF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1200" y="3431644"/>
            <a:ext cx="3570108" cy="2380072"/>
          </a:xfrm>
          <a:prstGeom prst="roundRect">
            <a:avLst>
              <a:gd name="adj" fmla="val 3491"/>
            </a:avLst>
          </a:prstGeom>
          <a:ln w="19050">
            <a:solidFill>
              <a:srgbClr val="1F45BC"/>
            </a:solidFill>
          </a:ln>
        </p:spPr>
      </p:pic>
      <p:sp>
        <p:nvSpPr>
          <p:cNvPr id="15" name="Rectangle 12">
            <a:extLst>
              <a:ext uri="{FF2B5EF4-FFF2-40B4-BE49-F238E27FC236}">
                <a16:creationId xmlns:a16="http://schemas.microsoft.com/office/drawing/2014/main" id="{9D255A8E-4AB8-4574-A87C-2AD9FB028782}"/>
              </a:ext>
            </a:extLst>
          </p:cNvPr>
          <p:cNvSpPr/>
          <p:nvPr/>
        </p:nvSpPr>
        <p:spPr>
          <a:xfrm>
            <a:off x="711201" y="3013462"/>
            <a:ext cx="5260973"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lvl="0" indent="-182563">
              <a:spcAft>
                <a:spcPts val="800"/>
              </a:spcAft>
              <a:buClr>
                <a:srgbClr val="193EB0"/>
              </a:buClr>
              <a:buFont typeface="SamsungOne 400" panose="020B0503030303020204" pitchFamily="34" charset="0"/>
              <a:buChar char="‣"/>
              <a:defRPr/>
            </a:pPr>
            <a:r>
              <a:rPr lang="en-US" altLang="ko-KR" sz="1300" dirty="0" err="1">
                <a:solidFill>
                  <a:srgbClr val="1F45BC"/>
                </a:solidFill>
                <a:latin typeface="SamsungOne-700" panose="020B0803030303020204" pitchFamily="34" charset="0"/>
                <a:ea typeface="SamsungOne-700" panose="020B0803030303020204" pitchFamily="34" charset="0"/>
              </a:rPr>
              <a:t>Phiến</a:t>
            </a:r>
            <a:r>
              <a:rPr lang="en-US" altLang="ko-KR" sz="1300" dirty="0">
                <a:solidFill>
                  <a:srgbClr val="1F45BC"/>
                </a:solidFill>
                <a:latin typeface="SamsungOne-700" panose="020B0803030303020204" pitchFamily="34" charset="0"/>
                <a:ea typeface="SamsungOne-700" panose="020B0803030303020204" pitchFamily="34" charset="0"/>
              </a:rPr>
              <a:t> </a:t>
            </a:r>
            <a:r>
              <a:rPr lang="en-US" altLang="ko-KR" sz="1300" dirty="0" err="1">
                <a:solidFill>
                  <a:srgbClr val="1F45BC"/>
                </a:solidFill>
                <a:latin typeface="SamsungOne-700" panose="020B0803030303020204" pitchFamily="34" charset="0"/>
                <a:ea typeface="SamsungOne-700" panose="020B0803030303020204" pitchFamily="34" charset="0"/>
              </a:rPr>
              <a:t>đá</a:t>
            </a:r>
            <a:endParaRPr lang="en-US" altLang="ko-KR" sz="1300" dirty="0">
              <a:solidFill>
                <a:srgbClr val="1F45BC"/>
              </a:solidFill>
              <a:latin typeface="SamsungOne-700" panose="020B0803030303020204" pitchFamily="34" charset="0"/>
              <a:ea typeface="SamsungOne-700" panose="020B0803030303020204" pitchFamily="34" charset="0"/>
            </a:endParaRPr>
          </a:p>
        </p:txBody>
      </p:sp>
      <p:pic>
        <p:nvPicPr>
          <p:cNvPr id="23" name="Picture 2" descr="Roman Abacus (Illustration) - World History Encyclopedia">
            <a:extLst>
              <a:ext uri="{FF2B5EF4-FFF2-40B4-BE49-F238E27FC236}">
                <a16:creationId xmlns:a16="http://schemas.microsoft.com/office/drawing/2014/main" id="{C3662B17-DAD6-4F82-B2B8-B1B168F5637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47084" y="3432232"/>
            <a:ext cx="3570108" cy="2380072"/>
          </a:xfrm>
          <a:prstGeom prst="roundRect">
            <a:avLst>
              <a:gd name="adj" fmla="val 2779"/>
            </a:avLst>
          </a:prstGeom>
          <a:noFill/>
          <a:ln w="19050">
            <a:solidFill>
              <a:srgbClr val="1F45BC"/>
            </a:solidFill>
          </a:ln>
          <a:extLst>
            <a:ext uri="{909E8E84-426E-40DD-AFC4-6F175D3DCCD1}">
              <a14:hiddenFill xmlns:a14="http://schemas.microsoft.com/office/drawing/2010/main">
                <a:solidFill>
                  <a:srgbClr val="FFFFFF"/>
                </a:solidFill>
              </a14:hiddenFill>
            </a:ext>
          </a:extLst>
        </p:spPr>
      </p:pic>
      <p:sp>
        <p:nvSpPr>
          <p:cNvPr id="24" name="Rectangle 12">
            <a:extLst>
              <a:ext uri="{FF2B5EF4-FFF2-40B4-BE49-F238E27FC236}">
                <a16:creationId xmlns:a16="http://schemas.microsoft.com/office/drawing/2014/main" id="{19146809-405F-443A-AA27-7699E15A6538}"/>
              </a:ext>
            </a:extLst>
          </p:cNvPr>
          <p:cNvSpPr/>
          <p:nvPr/>
        </p:nvSpPr>
        <p:spPr>
          <a:xfrm>
            <a:off x="5147084" y="3013461"/>
            <a:ext cx="2676050"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lvl="0" indent="-182563">
              <a:spcAft>
                <a:spcPts val="800"/>
              </a:spcAft>
              <a:buClr>
                <a:srgbClr val="193EB0"/>
              </a:buClr>
              <a:buFont typeface="SamsungOne 400" panose="020B0503030303020204" pitchFamily="34" charset="0"/>
              <a:buChar char="‣"/>
              <a:defRPr/>
            </a:pPr>
            <a:r>
              <a:rPr lang="en-US" altLang="ko-KR" sz="1300" dirty="0" err="1">
                <a:solidFill>
                  <a:srgbClr val="1F45BC"/>
                </a:solidFill>
                <a:latin typeface="SamsungOne-700" panose="020B0803030303020204" pitchFamily="34" charset="0"/>
                <a:ea typeface="SamsungOne-700" panose="020B0803030303020204" pitchFamily="34" charset="0"/>
              </a:rPr>
              <a:t>Bàn</a:t>
            </a:r>
            <a:r>
              <a:rPr lang="en-US" altLang="ko-KR" sz="1300" dirty="0">
                <a:solidFill>
                  <a:srgbClr val="1F45BC"/>
                </a:solidFill>
                <a:latin typeface="SamsungOne-700" panose="020B0803030303020204" pitchFamily="34" charset="0"/>
                <a:ea typeface="SamsungOne-700" panose="020B0803030303020204" pitchFamily="34" charset="0"/>
              </a:rPr>
              <a:t> </a:t>
            </a:r>
            <a:r>
              <a:rPr lang="en-US" altLang="ko-KR" sz="1300" dirty="0" err="1">
                <a:solidFill>
                  <a:srgbClr val="1F45BC"/>
                </a:solidFill>
                <a:latin typeface="SamsungOne-700" panose="020B0803030303020204" pitchFamily="34" charset="0"/>
                <a:ea typeface="SamsungOne-700" panose="020B0803030303020204" pitchFamily="34" charset="0"/>
              </a:rPr>
              <a:t>tính</a:t>
            </a:r>
            <a:r>
              <a:rPr lang="en-US" altLang="ko-KR" sz="1300" dirty="0">
                <a:solidFill>
                  <a:srgbClr val="1F45BC"/>
                </a:solidFill>
                <a:latin typeface="SamsungOne-700" panose="020B0803030303020204" pitchFamily="34" charset="0"/>
                <a:ea typeface="SamsungOne-700" panose="020B0803030303020204" pitchFamily="34" charset="0"/>
              </a:rPr>
              <a:t> </a:t>
            </a:r>
            <a:r>
              <a:rPr lang="en-US" altLang="ko-KR" sz="1300" dirty="0" err="1">
                <a:solidFill>
                  <a:srgbClr val="1F45BC"/>
                </a:solidFill>
                <a:latin typeface="SamsungOne-700" panose="020B0803030303020204" pitchFamily="34" charset="0"/>
                <a:ea typeface="SamsungOne-700" panose="020B0803030303020204" pitchFamily="34" charset="0"/>
              </a:rPr>
              <a:t>cổ</a:t>
            </a:r>
            <a:r>
              <a:rPr lang="en-US" altLang="ko-KR" sz="1300" dirty="0">
                <a:solidFill>
                  <a:srgbClr val="1F45BC"/>
                </a:solidFill>
                <a:latin typeface="SamsungOne-700" panose="020B0803030303020204" pitchFamily="34" charset="0"/>
                <a:ea typeface="SamsungOne-700" panose="020B0803030303020204" pitchFamily="34" charset="0"/>
              </a:rPr>
              <a:t> </a:t>
            </a:r>
            <a:r>
              <a:rPr lang="en-US" altLang="ko-KR" sz="1300" dirty="0" err="1">
                <a:solidFill>
                  <a:srgbClr val="1F45BC"/>
                </a:solidFill>
                <a:latin typeface="SamsungOne-700" panose="020B0803030303020204" pitchFamily="34" charset="0"/>
                <a:ea typeface="SamsungOne-700" panose="020B0803030303020204" pitchFamily="34" charset="0"/>
              </a:rPr>
              <a:t>đại</a:t>
            </a:r>
            <a:endParaRPr lang="en-US" altLang="ko-KR" sz="1300" dirty="0">
              <a:solidFill>
                <a:srgbClr val="1F45BC"/>
              </a:solidFill>
              <a:latin typeface="SamsungOne-700" panose="020B0803030303020204" pitchFamily="34" charset="0"/>
              <a:ea typeface="SamsungOne-700" panose="020B0803030303020204" pitchFamily="34" charset="0"/>
            </a:endParaRPr>
          </a:p>
        </p:txBody>
      </p:sp>
    </p:spTree>
    <p:extLst>
      <p:ext uri="{BB962C8B-B14F-4D97-AF65-F5344CB8AC3E}">
        <p14:creationId xmlns:p14="http://schemas.microsoft.com/office/powerpoint/2010/main" val="3846037924"/>
      </p:ext>
    </p:extLst>
  </p:cSld>
  <p:clrMapOvr>
    <a:masterClrMapping/>
  </p:clrMapOvr>
</p:sld>
</file>

<file path=ppt/theme/theme1.xml><?xml version="1.0" encoding="utf-8"?>
<a:theme xmlns:a="http://schemas.openxmlformats.org/drawingml/2006/main" name="Office Theme">
  <a:themeElements>
    <a:clrScheme name="Office 테마">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테마">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테마">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sz="1400" dirty="0" smtClean="0">
            <a:latin typeface="SamsungOne-400" panose="020B0503030303020204" pitchFamily="34"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Custom Office Theme">
  <a:themeElements>
    <a:clrScheme name="Office 테마">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사용자 지정 2">
      <a:majorFont>
        <a:latin typeface="SamsungOne 400"/>
        <a:ea typeface="SamsungOneKorean 400"/>
        <a:cs typeface=""/>
      </a:majorFont>
      <a:minorFont>
        <a:latin typeface="SamsungOne 400"/>
        <a:ea typeface="SamsungOneKorean 400"/>
        <a:cs typeface=""/>
      </a:minorFont>
    </a:fontScheme>
    <a:fmtScheme name="Office 테마">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2365</TotalTime>
  <Words>19774</Words>
  <Application>Microsoft Macintosh PowerPoint</Application>
  <PresentationFormat>A4 Paper (210x297 mm)</PresentationFormat>
  <Paragraphs>1573</Paragraphs>
  <Slides>74</Slides>
  <Notes>69</Notes>
  <HiddenSlides>0</HiddenSlides>
  <MMClips>0</MMClips>
  <ScaleCrop>false</ScaleCrop>
  <HeadingPairs>
    <vt:vector size="6" baseType="variant">
      <vt:variant>
        <vt:lpstr>Fonts Used</vt:lpstr>
      </vt:variant>
      <vt:variant>
        <vt:i4>14</vt:i4>
      </vt:variant>
      <vt:variant>
        <vt:lpstr>Theme</vt:lpstr>
      </vt:variant>
      <vt:variant>
        <vt:i4>2</vt:i4>
      </vt:variant>
      <vt:variant>
        <vt:lpstr>Slide Titles</vt:lpstr>
      </vt:variant>
      <vt:variant>
        <vt:i4>74</vt:i4>
      </vt:variant>
    </vt:vector>
  </HeadingPairs>
  <TitlesOfParts>
    <vt:vector size="90" baseType="lpstr">
      <vt:lpstr>SamsungOne 400</vt:lpstr>
      <vt:lpstr>SamsungOneKorean 400</vt:lpstr>
      <vt:lpstr>Arial</vt:lpstr>
      <vt:lpstr>SamsungOne-700</vt:lpstr>
      <vt:lpstr>SamsungOne 400C</vt:lpstr>
      <vt:lpstr>iCiel Samsung Sharp Sans Regular</vt:lpstr>
      <vt:lpstr>SamsungOne-800</vt:lpstr>
      <vt:lpstr>SamsungOne-400</vt:lpstr>
      <vt:lpstr>SamsungOne-500C</vt:lpstr>
      <vt:lpstr>iCiel Samsung Sharp Sans Bold</vt:lpstr>
      <vt:lpstr>SamsungOne 300C</vt:lpstr>
      <vt:lpstr>Wingdings</vt:lpstr>
      <vt:lpstr>iCiel Samsung Sharp Sans Medium</vt:lpstr>
      <vt:lpstr>SamsungOne-600</vt:lpstr>
      <vt:lpstr>Office Theme</vt:lpstr>
      <vt:lpstr>2_Custom 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subject/>
  <dc:creator>강성희/사회공헌단/Senior Professional/삼성전자</dc:creator>
  <cp:keywords/>
  <dc:description/>
  <cp:lastModifiedBy>Trong-Nghia Nguyen</cp:lastModifiedBy>
  <cp:revision>105</cp:revision>
  <dcterms:created xsi:type="dcterms:W3CDTF">2021-04-14T02:15:55Z</dcterms:created>
  <dcterms:modified xsi:type="dcterms:W3CDTF">2023-03-16T03:24:28Z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SCPROP">
    <vt:lpwstr>NSCCustomProperty</vt:lpwstr>
  </property>
  <property fmtid="{D5CDD505-2E9C-101B-9397-08002B2CF9AE}" pid="3" name="NSCPROP_SA">
    <vt:lpwstr>D:\1. 이노베이션 캠퍼스\2. 교육컨텐츠\2. IoT\[IoT] Course Guide\SIC Course Guide for CC Managers_IoT_V1.5.pptx</vt:lpwstr>
  </property>
</Properties>
</file>